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7"/>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70" r:id="rId15"/>
    <p:sldId id="271" r:id="rId16"/>
    <p:sldId id="272" r:id="rId17"/>
    <p:sldId id="320" r:id="rId18"/>
    <p:sldId id="273" r:id="rId19"/>
    <p:sldId id="274" r:id="rId20"/>
    <p:sldId id="275" r:id="rId21"/>
    <p:sldId id="276" r:id="rId22"/>
    <p:sldId id="277" r:id="rId23"/>
    <p:sldId id="278" r:id="rId24"/>
    <p:sldId id="279" r:id="rId25"/>
    <p:sldId id="280" r:id="rId26"/>
    <p:sldId id="281" r:id="rId27"/>
    <p:sldId id="325" r:id="rId28"/>
    <p:sldId id="282" r:id="rId29"/>
    <p:sldId id="283" r:id="rId30"/>
    <p:sldId id="284" r:id="rId31"/>
    <p:sldId id="285" r:id="rId32"/>
    <p:sldId id="286" r:id="rId33"/>
    <p:sldId id="319" r:id="rId34"/>
    <p:sldId id="287" r:id="rId35"/>
    <p:sldId id="288" r:id="rId36"/>
    <p:sldId id="289" r:id="rId37"/>
    <p:sldId id="290" r:id="rId38"/>
    <p:sldId id="291" r:id="rId39"/>
    <p:sldId id="292" r:id="rId40"/>
    <p:sldId id="318" r:id="rId41"/>
    <p:sldId id="293" r:id="rId42"/>
    <p:sldId id="294" r:id="rId43"/>
    <p:sldId id="295" r:id="rId44"/>
    <p:sldId id="296" r:id="rId45"/>
    <p:sldId id="297" r:id="rId46"/>
    <p:sldId id="298" r:id="rId47"/>
    <p:sldId id="299" r:id="rId48"/>
    <p:sldId id="321" r:id="rId49"/>
    <p:sldId id="322" r:id="rId50"/>
    <p:sldId id="323" r:id="rId51"/>
    <p:sldId id="324" r:id="rId52"/>
    <p:sldId id="302" r:id="rId53"/>
    <p:sldId id="303" r:id="rId54"/>
    <p:sldId id="305" r:id="rId55"/>
    <p:sldId id="306" r:id="rId56"/>
    <p:sldId id="307" r:id="rId57"/>
    <p:sldId id="308" r:id="rId58"/>
    <p:sldId id="309" r:id="rId59"/>
    <p:sldId id="310" r:id="rId60"/>
    <p:sldId id="317" r:id="rId61"/>
    <p:sldId id="311" r:id="rId62"/>
    <p:sldId id="312" r:id="rId63"/>
    <p:sldId id="313" r:id="rId64"/>
    <p:sldId id="316" r:id="rId65"/>
    <p:sldId id="315" r:id="rId66"/>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3429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464547"/>
        </a:solidFill>
        <a:effectLst/>
        <a:uFillTx/>
        <a:latin typeface="Trebuchet MS"/>
        <a:ea typeface="Trebuchet MS"/>
        <a:cs typeface="Trebuchet MS"/>
        <a:sym typeface="Trebuchet MS"/>
      </a:defRPr>
    </a:lvl1pPr>
    <a:lvl2pPr marL="0" marR="0" indent="342900" algn="l" defTabSz="3429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464547"/>
        </a:solidFill>
        <a:effectLst/>
        <a:uFillTx/>
        <a:latin typeface="Trebuchet MS"/>
        <a:ea typeface="Trebuchet MS"/>
        <a:cs typeface="Trebuchet MS"/>
        <a:sym typeface="Trebuchet MS"/>
      </a:defRPr>
    </a:lvl2pPr>
    <a:lvl3pPr marL="0" marR="0" indent="685800" algn="l" defTabSz="3429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464547"/>
        </a:solidFill>
        <a:effectLst/>
        <a:uFillTx/>
        <a:latin typeface="Trebuchet MS"/>
        <a:ea typeface="Trebuchet MS"/>
        <a:cs typeface="Trebuchet MS"/>
        <a:sym typeface="Trebuchet MS"/>
      </a:defRPr>
    </a:lvl3pPr>
    <a:lvl4pPr marL="0" marR="0" indent="1028700" algn="l" defTabSz="3429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464547"/>
        </a:solidFill>
        <a:effectLst/>
        <a:uFillTx/>
        <a:latin typeface="Trebuchet MS"/>
        <a:ea typeface="Trebuchet MS"/>
        <a:cs typeface="Trebuchet MS"/>
        <a:sym typeface="Trebuchet MS"/>
      </a:defRPr>
    </a:lvl4pPr>
    <a:lvl5pPr marL="0" marR="0" indent="1371600" algn="l" defTabSz="3429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464547"/>
        </a:solidFill>
        <a:effectLst/>
        <a:uFillTx/>
        <a:latin typeface="Trebuchet MS"/>
        <a:ea typeface="Trebuchet MS"/>
        <a:cs typeface="Trebuchet MS"/>
        <a:sym typeface="Trebuchet MS"/>
      </a:defRPr>
    </a:lvl5pPr>
    <a:lvl6pPr marL="0" marR="0" indent="2286000" algn="l" defTabSz="3429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464547"/>
        </a:solidFill>
        <a:effectLst/>
        <a:uFillTx/>
        <a:latin typeface="Trebuchet MS"/>
        <a:ea typeface="Trebuchet MS"/>
        <a:cs typeface="Trebuchet MS"/>
        <a:sym typeface="Trebuchet MS"/>
      </a:defRPr>
    </a:lvl6pPr>
    <a:lvl7pPr marL="0" marR="0" indent="2743200" algn="l" defTabSz="3429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464547"/>
        </a:solidFill>
        <a:effectLst/>
        <a:uFillTx/>
        <a:latin typeface="Trebuchet MS"/>
        <a:ea typeface="Trebuchet MS"/>
        <a:cs typeface="Trebuchet MS"/>
        <a:sym typeface="Trebuchet MS"/>
      </a:defRPr>
    </a:lvl7pPr>
    <a:lvl8pPr marL="0" marR="0" indent="3200400" algn="l" defTabSz="3429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464547"/>
        </a:solidFill>
        <a:effectLst/>
        <a:uFillTx/>
        <a:latin typeface="Trebuchet MS"/>
        <a:ea typeface="Trebuchet MS"/>
        <a:cs typeface="Trebuchet MS"/>
        <a:sym typeface="Trebuchet MS"/>
      </a:defRPr>
    </a:lvl8pPr>
    <a:lvl9pPr marL="0" marR="0" indent="3657600" algn="l" defTabSz="3429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464547"/>
        </a:solidFill>
        <a:effectLst/>
        <a:uFillTx/>
        <a:latin typeface="Trebuchet MS"/>
        <a:ea typeface="Trebuchet MS"/>
        <a:cs typeface="Trebuchet MS"/>
        <a:sym typeface="Trebuchet M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2F92"/>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Trebuchet MS"/>
          <a:ea typeface="Trebuchet MS"/>
          <a:cs typeface="Trebuchet MS"/>
        </a:font>
        <a:srgbClr val="464547"/>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CECEC"/>
          </a:solidFill>
        </a:fill>
      </a:tcStyle>
    </a:wholeTbl>
    <a:band2H>
      <a:tcTxStyle/>
      <a:tcStyle>
        <a:tcBdr/>
        <a:fill>
          <a:solidFill>
            <a:srgbClr val="F6F6F6"/>
          </a:solidFill>
        </a:fill>
      </a:tcStyle>
    </a:band2H>
    <a:firstCol>
      <a:tcTxStyle b="on" i="off">
        <a:font>
          <a:latin typeface="Trebuchet MS"/>
          <a:ea typeface="Trebuchet MS"/>
          <a:cs typeface="Trebuchet M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Trebuchet MS"/>
          <a:ea typeface="Trebuchet MS"/>
          <a:cs typeface="Trebuchet MS"/>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Trebuchet MS"/>
          <a:ea typeface="Trebuchet MS"/>
          <a:cs typeface="Trebuchet M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Trebuchet MS"/>
          <a:ea typeface="Trebuchet MS"/>
          <a:cs typeface="Trebuchet MS"/>
        </a:font>
        <a:srgbClr val="464547"/>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DADF"/>
          </a:solidFill>
        </a:fill>
      </a:tcStyle>
    </a:wholeTbl>
    <a:band2H>
      <a:tcTxStyle/>
      <a:tcStyle>
        <a:tcBdr/>
        <a:fill>
          <a:solidFill>
            <a:srgbClr val="E7EDF0"/>
          </a:solidFill>
        </a:fill>
      </a:tcStyle>
    </a:band2H>
    <a:firstCol>
      <a:tcTxStyle b="on" i="off">
        <a:font>
          <a:latin typeface="Trebuchet MS"/>
          <a:ea typeface="Trebuchet MS"/>
          <a:cs typeface="Trebuchet M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Trebuchet MS"/>
          <a:ea typeface="Trebuchet MS"/>
          <a:cs typeface="Trebuchet MS"/>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Trebuchet MS"/>
          <a:ea typeface="Trebuchet MS"/>
          <a:cs typeface="Trebuchet M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Trebuchet MS"/>
          <a:ea typeface="Trebuchet MS"/>
          <a:cs typeface="Trebuchet MS"/>
        </a:font>
        <a:srgbClr val="464547"/>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4CBCE"/>
          </a:solidFill>
        </a:fill>
      </a:tcStyle>
    </a:wholeTbl>
    <a:band2H>
      <a:tcTxStyle/>
      <a:tcStyle>
        <a:tcBdr/>
        <a:fill>
          <a:solidFill>
            <a:srgbClr val="F2E7E8"/>
          </a:solidFill>
        </a:fill>
      </a:tcStyle>
    </a:band2H>
    <a:firstCol>
      <a:tcTxStyle b="on" i="off">
        <a:font>
          <a:latin typeface="Trebuchet MS"/>
          <a:ea typeface="Trebuchet MS"/>
          <a:cs typeface="Trebuchet M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Trebuchet MS"/>
          <a:ea typeface="Trebuchet MS"/>
          <a:cs typeface="Trebuchet MS"/>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Trebuchet MS"/>
          <a:ea typeface="Trebuchet MS"/>
          <a:cs typeface="Trebuchet M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Trebuchet MS"/>
          <a:ea typeface="Trebuchet MS"/>
          <a:cs typeface="Trebuchet MS"/>
        </a:font>
        <a:srgbClr val="46454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8E8E8"/>
          </a:solidFill>
        </a:fill>
      </a:tcStyle>
    </a:wholeTbl>
    <a:band2H>
      <a:tcTxStyle/>
      <a:tcStyle>
        <a:tcBdr/>
        <a:fill>
          <a:solidFill>
            <a:srgbClr val="FFFFFF"/>
          </a:solidFill>
        </a:fill>
      </a:tcStyle>
    </a:band2H>
    <a:firstCol>
      <a:tcTxStyle b="on" i="off">
        <a:font>
          <a:latin typeface="Trebuchet MS"/>
          <a:ea typeface="Trebuchet MS"/>
          <a:cs typeface="Trebuchet MS"/>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Trebuchet MS"/>
          <a:ea typeface="Trebuchet MS"/>
          <a:cs typeface="Trebuchet MS"/>
        </a:font>
        <a:srgbClr val="464547"/>
      </a:tcTxStyle>
      <a:tcStyle>
        <a:tcBdr>
          <a:left>
            <a:ln w="12700" cap="flat">
              <a:noFill/>
              <a:miter lim="400000"/>
            </a:ln>
          </a:left>
          <a:right>
            <a:ln w="12700" cap="flat">
              <a:noFill/>
              <a:miter lim="400000"/>
            </a:ln>
          </a:right>
          <a:top>
            <a:ln w="50800" cap="flat">
              <a:solidFill>
                <a:srgbClr val="464547"/>
              </a:solidFill>
              <a:prstDash val="solid"/>
              <a:round/>
            </a:ln>
          </a:top>
          <a:bottom>
            <a:ln w="25400" cap="flat">
              <a:solidFill>
                <a:srgbClr val="464547"/>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Trebuchet MS"/>
          <a:ea typeface="Trebuchet MS"/>
          <a:cs typeface="Trebuchet MS"/>
        </a:font>
        <a:srgbClr val="FFFFFF"/>
      </a:tcTxStyle>
      <a:tcStyle>
        <a:tcBdr>
          <a:left>
            <a:ln w="12700" cap="flat">
              <a:noFill/>
              <a:miter lim="400000"/>
            </a:ln>
          </a:left>
          <a:right>
            <a:ln w="12700" cap="flat">
              <a:noFill/>
              <a:miter lim="400000"/>
            </a:ln>
          </a:right>
          <a:top>
            <a:ln w="25400" cap="flat">
              <a:solidFill>
                <a:srgbClr val="464547"/>
              </a:solidFill>
              <a:prstDash val="solid"/>
              <a:round/>
            </a:ln>
          </a:top>
          <a:bottom>
            <a:ln w="25400" cap="flat">
              <a:solidFill>
                <a:srgbClr val="464547"/>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Trebuchet MS"/>
          <a:ea typeface="Trebuchet MS"/>
          <a:cs typeface="Trebuchet MS"/>
        </a:font>
        <a:srgbClr val="464547"/>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ECECE"/>
          </a:solidFill>
        </a:fill>
      </a:tcStyle>
    </a:wholeTbl>
    <a:band2H>
      <a:tcTxStyle/>
      <a:tcStyle>
        <a:tcBdr/>
        <a:fill>
          <a:solidFill>
            <a:srgbClr val="E8E8E8"/>
          </a:solidFill>
        </a:fill>
      </a:tcStyle>
    </a:band2H>
    <a:firstCol>
      <a:tcTxStyle b="on" i="off">
        <a:font>
          <a:latin typeface="Trebuchet MS"/>
          <a:ea typeface="Trebuchet MS"/>
          <a:cs typeface="Trebuchet M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64547"/>
          </a:solidFill>
        </a:fill>
      </a:tcStyle>
    </a:firstCol>
    <a:lastRow>
      <a:tcTxStyle b="on" i="off">
        <a:font>
          <a:latin typeface="Trebuchet MS"/>
          <a:ea typeface="Trebuchet MS"/>
          <a:cs typeface="Trebuchet MS"/>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64547"/>
          </a:solidFill>
        </a:fill>
      </a:tcStyle>
    </a:lastRow>
    <a:firstRow>
      <a:tcTxStyle b="on" i="off">
        <a:font>
          <a:latin typeface="Trebuchet MS"/>
          <a:ea typeface="Trebuchet MS"/>
          <a:cs typeface="Trebuchet M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64547"/>
          </a:solidFill>
        </a:fill>
      </a:tcStyle>
    </a:firstRow>
  </a:tblStyle>
  <a:tblStyle styleId="{2708684C-4D16-4618-839F-0558EEFCDFE6}" styleName="">
    <a:tblBg/>
    <a:wholeTbl>
      <a:tcTxStyle b="off" i="off">
        <a:font>
          <a:latin typeface="Trebuchet MS"/>
          <a:ea typeface="Trebuchet MS"/>
          <a:cs typeface="Trebuchet MS"/>
        </a:font>
        <a:srgbClr val="464547"/>
      </a:tcTxStyle>
      <a:tcStyle>
        <a:tcBdr>
          <a:left>
            <a:ln w="12700" cap="flat">
              <a:solidFill>
                <a:srgbClr val="464547"/>
              </a:solidFill>
              <a:prstDash val="solid"/>
              <a:round/>
            </a:ln>
          </a:left>
          <a:right>
            <a:ln w="12700" cap="flat">
              <a:solidFill>
                <a:srgbClr val="464547"/>
              </a:solidFill>
              <a:prstDash val="solid"/>
              <a:round/>
            </a:ln>
          </a:right>
          <a:top>
            <a:ln w="12700" cap="flat">
              <a:solidFill>
                <a:srgbClr val="464547"/>
              </a:solidFill>
              <a:prstDash val="solid"/>
              <a:round/>
            </a:ln>
          </a:top>
          <a:bottom>
            <a:ln w="12700" cap="flat">
              <a:solidFill>
                <a:srgbClr val="464547"/>
              </a:solidFill>
              <a:prstDash val="solid"/>
              <a:round/>
            </a:ln>
          </a:bottom>
          <a:insideH>
            <a:ln w="12700" cap="flat">
              <a:solidFill>
                <a:srgbClr val="464547"/>
              </a:solidFill>
              <a:prstDash val="solid"/>
              <a:round/>
            </a:ln>
          </a:insideH>
          <a:insideV>
            <a:ln w="12700" cap="flat">
              <a:solidFill>
                <a:srgbClr val="464547"/>
              </a:solidFill>
              <a:prstDash val="solid"/>
              <a:round/>
            </a:ln>
          </a:insideV>
        </a:tcBdr>
        <a:fill>
          <a:solidFill>
            <a:srgbClr val="464547">
              <a:alpha val="20000"/>
            </a:srgbClr>
          </a:solidFill>
        </a:fill>
      </a:tcStyle>
    </a:wholeTbl>
    <a:band2H>
      <a:tcTxStyle/>
      <a:tcStyle>
        <a:tcBdr/>
        <a:fill>
          <a:solidFill>
            <a:srgbClr val="FFFFFF"/>
          </a:solidFill>
        </a:fill>
      </a:tcStyle>
    </a:band2H>
    <a:firstCol>
      <a:tcTxStyle b="on" i="off">
        <a:font>
          <a:latin typeface="Trebuchet MS"/>
          <a:ea typeface="Trebuchet MS"/>
          <a:cs typeface="Trebuchet MS"/>
        </a:font>
        <a:srgbClr val="464547"/>
      </a:tcTxStyle>
      <a:tcStyle>
        <a:tcBdr>
          <a:left>
            <a:ln w="12700" cap="flat">
              <a:solidFill>
                <a:srgbClr val="464547"/>
              </a:solidFill>
              <a:prstDash val="solid"/>
              <a:round/>
            </a:ln>
          </a:left>
          <a:right>
            <a:ln w="12700" cap="flat">
              <a:solidFill>
                <a:srgbClr val="464547"/>
              </a:solidFill>
              <a:prstDash val="solid"/>
              <a:round/>
            </a:ln>
          </a:right>
          <a:top>
            <a:ln w="12700" cap="flat">
              <a:solidFill>
                <a:srgbClr val="464547"/>
              </a:solidFill>
              <a:prstDash val="solid"/>
              <a:round/>
            </a:ln>
          </a:top>
          <a:bottom>
            <a:ln w="12700" cap="flat">
              <a:solidFill>
                <a:srgbClr val="464547"/>
              </a:solidFill>
              <a:prstDash val="solid"/>
              <a:round/>
            </a:ln>
          </a:bottom>
          <a:insideH>
            <a:ln w="12700" cap="flat">
              <a:solidFill>
                <a:srgbClr val="464547"/>
              </a:solidFill>
              <a:prstDash val="solid"/>
              <a:round/>
            </a:ln>
          </a:insideH>
          <a:insideV>
            <a:ln w="12700" cap="flat">
              <a:solidFill>
                <a:srgbClr val="464547"/>
              </a:solidFill>
              <a:prstDash val="solid"/>
              <a:round/>
            </a:ln>
          </a:insideV>
        </a:tcBdr>
        <a:fill>
          <a:solidFill>
            <a:srgbClr val="464547">
              <a:alpha val="20000"/>
            </a:srgbClr>
          </a:solidFill>
        </a:fill>
      </a:tcStyle>
    </a:firstCol>
    <a:lastRow>
      <a:tcTxStyle b="on" i="off">
        <a:font>
          <a:latin typeface="Trebuchet MS"/>
          <a:ea typeface="Trebuchet MS"/>
          <a:cs typeface="Trebuchet MS"/>
        </a:font>
        <a:srgbClr val="464547"/>
      </a:tcTxStyle>
      <a:tcStyle>
        <a:tcBdr>
          <a:left>
            <a:ln w="12700" cap="flat">
              <a:solidFill>
                <a:srgbClr val="464547"/>
              </a:solidFill>
              <a:prstDash val="solid"/>
              <a:round/>
            </a:ln>
          </a:left>
          <a:right>
            <a:ln w="12700" cap="flat">
              <a:solidFill>
                <a:srgbClr val="464547"/>
              </a:solidFill>
              <a:prstDash val="solid"/>
              <a:round/>
            </a:ln>
          </a:right>
          <a:top>
            <a:ln w="50800" cap="flat">
              <a:solidFill>
                <a:srgbClr val="464547"/>
              </a:solidFill>
              <a:prstDash val="solid"/>
              <a:round/>
            </a:ln>
          </a:top>
          <a:bottom>
            <a:ln w="12700" cap="flat">
              <a:solidFill>
                <a:srgbClr val="464547"/>
              </a:solidFill>
              <a:prstDash val="solid"/>
              <a:round/>
            </a:ln>
          </a:bottom>
          <a:insideH>
            <a:ln w="12700" cap="flat">
              <a:solidFill>
                <a:srgbClr val="464547"/>
              </a:solidFill>
              <a:prstDash val="solid"/>
              <a:round/>
            </a:ln>
          </a:insideH>
          <a:insideV>
            <a:ln w="12700" cap="flat">
              <a:solidFill>
                <a:srgbClr val="464547"/>
              </a:solidFill>
              <a:prstDash val="solid"/>
              <a:round/>
            </a:ln>
          </a:insideV>
        </a:tcBdr>
        <a:fill>
          <a:noFill/>
        </a:fill>
      </a:tcStyle>
    </a:lastRow>
    <a:firstRow>
      <a:tcTxStyle b="on" i="off">
        <a:font>
          <a:latin typeface="Trebuchet MS"/>
          <a:ea typeface="Trebuchet MS"/>
          <a:cs typeface="Trebuchet MS"/>
        </a:font>
        <a:srgbClr val="464547"/>
      </a:tcTxStyle>
      <a:tcStyle>
        <a:tcBdr>
          <a:left>
            <a:ln w="12700" cap="flat">
              <a:solidFill>
                <a:srgbClr val="464547"/>
              </a:solidFill>
              <a:prstDash val="solid"/>
              <a:round/>
            </a:ln>
          </a:left>
          <a:right>
            <a:ln w="12700" cap="flat">
              <a:solidFill>
                <a:srgbClr val="464547"/>
              </a:solidFill>
              <a:prstDash val="solid"/>
              <a:round/>
            </a:ln>
          </a:right>
          <a:top>
            <a:ln w="12700" cap="flat">
              <a:solidFill>
                <a:srgbClr val="464547"/>
              </a:solidFill>
              <a:prstDash val="solid"/>
              <a:round/>
            </a:ln>
          </a:top>
          <a:bottom>
            <a:ln w="25400" cap="flat">
              <a:solidFill>
                <a:srgbClr val="464547"/>
              </a:solidFill>
              <a:prstDash val="solid"/>
              <a:round/>
            </a:ln>
          </a:bottom>
          <a:insideH>
            <a:ln w="12700" cap="flat">
              <a:solidFill>
                <a:srgbClr val="464547"/>
              </a:solidFill>
              <a:prstDash val="solid"/>
              <a:round/>
            </a:ln>
          </a:insideH>
          <a:insideV>
            <a:ln w="12700" cap="flat">
              <a:solidFill>
                <a:srgbClr val="464547"/>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035"/>
    <p:restoredTop sz="83926" autoAdjust="0"/>
  </p:normalViewPr>
  <p:slideViewPr>
    <p:cSldViewPr snapToGrid="0">
      <p:cViewPr varScale="1">
        <p:scale>
          <a:sx n="76" d="100"/>
          <a:sy n="76" d="100"/>
        </p:scale>
        <p:origin x="216" y="6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86" name="Shape 786"/>
          <p:cNvSpPr>
            <a:spLocks noGrp="1" noRot="1" noChangeAspect="1"/>
          </p:cNvSpPr>
          <p:nvPr>
            <p:ph type="sldImg"/>
          </p:nvPr>
        </p:nvSpPr>
        <p:spPr>
          <a:xfrm>
            <a:off x="1143000" y="685800"/>
            <a:ext cx="4572000" cy="3429000"/>
          </a:xfrm>
          <a:prstGeom prst="rect">
            <a:avLst/>
          </a:prstGeom>
        </p:spPr>
        <p:txBody>
          <a:bodyPr/>
          <a:lstStyle/>
          <a:p>
            <a:endParaRPr/>
          </a:p>
        </p:txBody>
      </p:sp>
      <p:sp>
        <p:nvSpPr>
          <p:cNvPr id="787" name="Shape 78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n-lt"/>
        <a:ea typeface="+mn-ea"/>
        <a:cs typeface="+mn-cs"/>
        <a:sym typeface="Calibri"/>
      </a:defRPr>
    </a:lvl1pPr>
    <a:lvl2pPr indent="228600" latinLnBrk="0">
      <a:spcBef>
        <a:spcPts val="400"/>
      </a:spcBef>
      <a:defRPr sz="1200">
        <a:latin typeface="+mn-lt"/>
        <a:ea typeface="+mn-ea"/>
        <a:cs typeface="+mn-cs"/>
        <a:sym typeface="Calibri"/>
      </a:defRPr>
    </a:lvl2pPr>
    <a:lvl3pPr indent="457200" latinLnBrk="0">
      <a:spcBef>
        <a:spcPts val="400"/>
      </a:spcBef>
      <a:defRPr sz="1200">
        <a:latin typeface="+mn-lt"/>
        <a:ea typeface="+mn-ea"/>
        <a:cs typeface="+mn-cs"/>
        <a:sym typeface="Calibri"/>
      </a:defRPr>
    </a:lvl3pPr>
    <a:lvl4pPr indent="685800" latinLnBrk="0">
      <a:spcBef>
        <a:spcPts val="400"/>
      </a:spcBef>
      <a:defRPr sz="1200">
        <a:latin typeface="+mn-lt"/>
        <a:ea typeface="+mn-ea"/>
        <a:cs typeface="+mn-cs"/>
        <a:sym typeface="Calibri"/>
      </a:defRPr>
    </a:lvl4pPr>
    <a:lvl5pPr indent="914400" latinLnBrk="0">
      <a:spcBef>
        <a:spcPts val="400"/>
      </a:spcBef>
      <a:defRPr sz="1200">
        <a:latin typeface="+mn-lt"/>
        <a:ea typeface="+mn-ea"/>
        <a:cs typeface="+mn-cs"/>
        <a:sym typeface="Calibri"/>
      </a:defRPr>
    </a:lvl5pPr>
    <a:lvl6pPr indent="1143000" latinLnBrk="0">
      <a:spcBef>
        <a:spcPts val="400"/>
      </a:spcBef>
      <a:defRPr sz="1200">
        <a:latin typeface="+mn-lt"/>
        <a:ea typeface="+mn-ea"/>
        <a:cs typeface="+mn-cs"/>
        <a:sym typeface="Calibri"/>
      </a:defRPr>
    </a:lvl6pPr>
    <a:lvl7pPr indent="1371600" latinLnBrk="0">
      <a:spcBef>
        <a:spcPts val="400"/>
      </a:spcBef>
      <a:defRPr sz="1200">
        <a:latin typeface="+mn-lt"/>
        <a:ea typeface="+mn-ea"/>
        <a:cs typeface="+mn-cs"/>
        <a:sym typeface="Calibri"/>
      </a:defRPr>
    </a:lvl7pPr>
    <a:lvl8pPr indent="1600200" latinLnBrk="0">
      <a:spcBef>
        <a:spcPts val="400"/>
      </a:spcBef>
      <a:defRPr sz="1200">
        <a:latin typeface="+mn-lt"/>
        <a:ea typeface="+mn-ea"/>
        <a:cs typeface="+mn-cs"/>
        <a:sym typeface="Calibri"/>
      </a:defRPr>
    </a:lvl8pPr>
    <a:lvl9pPr indent="1828800" latinLnBrk="0">
      <a:spcBef>
        <a:spcPts val="400"/>
      </a:spcBef>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philipwalton.github.io/solved-by-flexbox/"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philipwalton.github.io/solved-by-flexbox/demos/grids/"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frontender.info/a-guide-to-flexbox/"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frontender.info/a-guide-to-flexbox/"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frontender.info/a-guide-to-flexbox/"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frontender.info/a-guide-to-flexbox/"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frontender.info/a-guide-to-flexbox/"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frontender.info/a-guide-to-flexbox/"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frontender.info/a-guide-to-flexbox/"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frontender.info/a-guide-to-flexbox/"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frontender.info/a-guide-to-flexbox/"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frontender.info/a-guide-to-flexbox/"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frontender.info/a-guide-to-flexbox/"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frontender.info/a-guide-to-flexbox/"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frontender.info/a-guide-to-flexbox/"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eveloper.mozilla.org/en-US/docs/Web/CSS"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developer.mozilla.org/en-US/docs/Web/CSS/align-items"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frontender.info/a-guide-to-flexbox/"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frontender.info/a-guide-to-flexbox/"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frontender.info/a-guide-to-flexbox/"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css-diary.com/diary/property/flex/"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frontender.info/a-guide-to-flexbox/"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css-diary.com/diary/property/flex/"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frontender.info/a-guide-to-flexbox/"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frontender.info/a-guide-to-flexbox/"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 name="Shape 794"/>
          <p:cNvSpPr>
            <a:spLocks noGrp="1" noRot="1" noChangeAspect="1"/>
          </p:cNvSpPr>
          <p:nvPr>
            <p:ph type="sldImg"/>
          </p:nvPr>
        </p:nvSpPr>
        <p:spPr>
          <a:xfrm>
            <a:off x="381000" y="685800"/>
            <a:ext cx="6096000" cy="3429000"/>
          </a:xfrm>
          <a:prstGeom prst="rect">
            <a:avLst/>
          </a:prstGeom>
        </p:spPr>
        <p:txBody>
          <a:bodyPr/>
          <a:lstStyle/>
          <a:p>
            <a:endParaRPr/>
          </a:p>
        </p:txBody>
      </p:sp>
      <p:sp>
        <p:nvSpPr>
          <p:cNvPr id="795" name="Shape 795"/>
          <p:cNvSpPr>
            <a:spLocks noGrp="1"/>
          </p:cNvSpPr>
          <p:nvPr>
            <p:ph type="body" sz="quarter" idx="1"/>
          </p:nvPr>
        </p:nvSpPr>
        <p:spPr>
          <a:prstGeom prst="rect">
            <a:avLst/>
          </a:prstGeom>
        </p:spPr>
        <p:txBody>
          <a:bodyPr/>
          <a:lstStyle/>
          <a:p>
            <a:r>
              <a:rPr u="sng" dirty="0">
                <a:solidFill>
                  <a:srgbClr val="32B6CE"/>
                </a:solidFill>
                <a:uFill>
                  <a:solidFill>
                    <a:srgbClr val="32B6CE"/>
                  </a:solidFill>
                </a:uFill>
                <a:hlinkClick r:id="rId3"/>
              </a:rPr>
              <a:t>https://philipwalton.github.io/solved-by-flexbox/</a:t>
            </a:r>
          </a:p>
          <a:p>
            <a:r>
              <a:rPr u="sng" dirty="0">
                <a:solidFill>
                  <a:srgbClr val="32B6CE"/>
                </a:solidFill>
                <a:uFill>
                  <a:solidFill>
                    <a:srgbClr val="32B6CE"/>
                  </a:solidFill>
                </a:uFill>
                <a:hlinkClick r:id="rId4"/>
              </a:rPr>
              <a:t>https://philipwalton.github.io/solved-by-flexbox/demos/grids/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3" name="Shape 933"/>
          <p:cNvSpPr>
            <a:spLocks noGrp="1" noRot="1" noChangeAspect="1"/>
          </p:cNvSpPr>
          <p:nvPr>
            <p:ph type="sldImg"/>
          </p:nvPr>
        </p:nvSpPr>
        <p:spPr>
          <a:xfrm>
            <a:off x="381000" y="685800"/>
            <a:ext cx="6096000" cy="3429000"/>
          </a:xfrm>
          <a:prstGeom prst="rect">
            <a:avLst/>
          </a:prstGeom>
        </p:spPr>
        <p:txBody>
          <a:bodyPr/>
          <a:lstStyle/>
          <a:p>
            <a:endParaRPr/>
          </a:p>
        </p:txBody>
      </p:sp>
      <p:sp>
        <p:nvSpPr>
          <p:cNvPr id="934" name="Shape 934"/>
          <p:cNvSpPr>
            <a:spLocks noGrp="1"/>
          </p:cNvSpPr>
          <p:nvPr>
            <p:ph type="body" sz="quarter" idx="1"/>
          </p:nvPr>
        </p:nvSpPr>
        <p:spPr>
          <a:prstGeom prst="rect">
            <a:avLst/>
          </a:prstGeom>
        </p:spPr>
        <p:txBody>
          <a:bodyPr/>
          <a:lstStyle/>
          <a:p>
            <a:pPr>
              <a:spcBef>
                <a:spcPts val="0"/>
              </a:spcBef>
              <a:defRPr b="1">
                <a:solidFill>
                  <a:srgbClr val="22B573"/>
                </a:solidFill>
              </a:defRPr>
            </a:pPr>
            <a:r>
              <a:t>BOTH HORIZONTALLY AND VERTICALLY </a:t>
            </a:r>
            <a:r>
              <a:rPr sz="9600">
                <a:solidFill>
                  <a:srgbClr val="1287C3"/>
                </a:solidFill>
              </a:rPr>
              <a:t>ALIGNMENT</a:t>
            </a:r>
          </a:p>
          <a:p>
            <a:pPr>
              <a:spcBef>
                <a:spcPts val="0"/>
              </a:spcBef>
            </a:pPr>
            <a:endParaRPr sz="9600">
              <a:solidFill>
                <a:srgbClr val="1287C3"/>
              </a:solidFill>
            </a:endParaRPr>
          </a:p>
          <a:p>
            <a:pPr>
              <a:spcBef>
                <a:spcPts val="0"/>
              </a:spcBef>
            </a:pPr>
            <a:r>
              <a:t>Also, Flexbox is good in control the alignment of elements on several axes: vertical and horizontal, the baseline of the text.</a:t>
            </a:r>
          </a:p>
          <a:p>
            <a:pPr>
              <a:spcBef>
                <a:spcPts val="0"/>
              </a:spcBef>
            </a:pPr>
            <a:endParaRPr/>
          </a:p>
          <a:p>
            <a:pPr>
              <a:spcBef>
                <a:spcPts val="0"/>
              </a:spcBef>
            </a:pPr>
            <a:r>
              <a:t>Most importantly, flexbox-layout does not depend on the direction of flow, unlike normal layouts (blocks are located vertically, and inline elements are located</a:t>
            </a:r>
            <a:r>
              <a:rPr b="1"/>
              <a:t> </a:t>
            </a:r>
            <a:r>
              <a:t>horizontally).</a:t>
            </a:r>
          </a:p>
          <a:p>
            <a:pPr>
              <a:spcBef>
                <a:spcPts val="0"/>
              </a:spcBef>
            </a:pPr>
            <a:endParaRPr/>
          </a:p>
          <a:p>
            <a:pPr>
              <a:spcBef>
                <a:spcPts val="0"/>
              </a:spcBef>
            </a:pPr>
            <a:r>
              <a:t>At the same time, as a normal layout is perfect for web pages, it lacks flexibility (no pun) to support large or complex applications (especially when it comes to change the screen orientation, resize, stretch, narrowing, etc.)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 name="Shape 941"/>
          <p:cNvSpPr>
            <a:spLocks noGrp="1" noRot="1" noChangeAspect="1"/>
          </p:cNvSpPr>
          <p:nvPr>
            <p:ph type="sldImg"/>
          </p:nvPr>
        </p:nvSpPr>
        <p:spPr>
          <a:xfrm>
            <a:off x="381000" y="685800"/>
            <a:ext cx="6096000" cy="3429000"/>
          </a:xfrm>
          <a:prstGeom prst="rect">
            <a:avLst/>
          </a:prstGeom>
        </p:spPr>
        <p:txBody>
          <a:bodyPr/>
          <a:lstStyle/>
          <a:p>
            <a:endParaRPr/>
          </a:p>
        </p:txBody>
      </p:sp>
      <p:sp>
        <p:nvSpPr>
          <p:cNvPr id="942" name="Shape 942"/>
          <p:cNvSpPr>
            <a:spLocks noGrp="1"/>
          </p:cNvSpPr>
          <p:nvPr>
            <p:ph type="body" sz="quarter" idx="1"/>
          </p:nvPr>
        </p:nvSpPr>
        <p:spPr>
          <a:prstGeom prst="rect">
            <a:avLst/>
          </a:prstGeom>
        </p:spPr>
        <p:txBody>
          <a:bodyPr/>
          <a:lstStyle/>
          <a:p>
            <a:pPr>
              <a:spcBef>
                <a:spcPts val="0"/>
              </a:spcBef>
              <a:defRPr b="1">
                <a:solidFill>
                  <a:srgbClr val="595959"/>
                </a:solidFill>
              </a:defRPr>
            </a:pPr>
            <a:r>
              <a:rPr dirty="0"/>
              <a:t>DISPLAY ORDER</a:t>
            </a:r>
          </a:p>
          <a:p>
            <a:pPr>
              <a:spcBef>
                <a:spcPts val="0"/>
              </a:spcBef>
              <a:defRPr b="1"/>
            </a:pPr>
            <a:endParaRPr dirty="0"/>
          </a:p>
          <a:p>
            <a:pPr>
              <a:spcBef>
                <a:spcPts val="0"/>
              </a:spcBef>
            </a:pPr>
            <a:r>
              <a:rPr dirty="0"/>
              <a:t>Flexbox allows you to control the size of the order, and more. Elements location in html is not decisive. It can be changed in CSS. This is especially important for some aspects of the responsive layout.</a:t>
            </a:r>
          </a:p>
          <a:p>
            <a:pPr>
              <a:spcBef>
                <a:spcPts val="0"/>
              </a:spcBef>
            </a:pPr>
            <a:endParaRPr dirty="0"/>
          </a:p>
          <a:p>
            <a:pPr>
              <a:spcBef>
                <a:spcPts val="0"/>
              </a:spcBef>
            </a:pPr>
            <a:r>
              <a:rPr dirty="0"/>
              <a:t>You can set direction within containers. (Layout boxes in any direction. Flow directions can be up or down, left or right, display order can be reversed.). Many languages in the world use </a:t>
            </a:r>
            <a:r>
              <a:rPr b="1" dirty="0" err="1"/>
              <a:t>rtl</a:t>
            </a:r>
            <a:r>
              <a:rPr dirty="0"/>
              <a:t> (right-to-left), as opposed to the usual we </a:t>
            </a:r>
            <a:r>
              <a:rPr b="1" dirty="0" err="1"/>
              <a:t>ltr</a:t>
            </a:r>
            <a:r>
              <a:rPr dirty="0"/>
              <a:t> (left-to-right). Flexbox adapted for this purpose. It is the concept of begin and end, but not the right and left. So that, in browsers with </a:t>
            </a:r>
            <a:r>
              <a:rPr dirty="0" err="1"/>
              <a:t>rtl</a:t>
            </a:r>
            <a:r>
              <a:rPr dirty="0"/>
              <a:t> all elements will be automatically arranged in reverse order.</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 name="Shape 965"/>
          <p:cNvSpPr>
            <a:spLocks noGrp="1" noRot="1" noChangeAspect="1"/>
          </p:cNvSpPr>
          <p:nvPr>
            <p:ph type="sldImg"/>
          </p:nvPr>
        </p:nvSpPr>
        <p:spPr>
          <a:xfrm>
            <a:off x="381000" y="685800"/>
            <a:ext cx="6096000" cy="3429000"/>
          </a:xfrm>
          <a:prstGeom prst="rect">
            <a:avLst/>
          </a:prstGeom>
        </p:spPr>
        <p:txBody>
          <a:bodyPr/>
          <a:lstStyle/>
          <a:p>
            <a:endParaRPr/>
          </a:p>
        </p:txBody>
      </p:sp>
      <p:sp>
        <p:nvSpPr>
          <p:cNvPr id="966" name="Shape 966"/>
          <p:cNvSpPr>
            <a:spLocks noGrp="1"/>
          </p:cNvSpPr>
          <p:nvPr>
            <p:ph type="body" sz="quarter" idx="1"/>
          </p:nvPr>
        </p:nvSpPr>
        <p:spPr>
          <a:prstGeom prst="rect">
            <a:avLst/>
          </a:prstGeom>
        </p:spPr>
        <p:txBody>
          <a:bodyPr/>
          <a:lstStyle/>
          <a:p>
            <a:pPr>
              <a:spcBef>
                <a:spcPts val="0"/>
              </a:spcBef>
              <a:defRPr b="1"/>
            </a:pPr>
            <a:r>
              <a:t>1 level of nesting </a:t>
            </a:r>
          </a:p>
          <a:p>
            <a:pPr>
              <a:spcBef>
                <a:spcPts val="0"/>
              </a:spcBef>
              <a:defRPr b="1"/>
            </a:pPr>
            <a:r>
              <a:t>Container with display:flex behaves like a block-level element itself, while display:inline-flex makes the container behaves like an inline element. </a:t>
            </a:r>
          </a:p>
          <a:p>
            <a:pPr>
              <a:spcBef>
                <a:spcPts val="0"/>
              </a:spcBef>
              <a:defRPr b="1"/>
            </a:pPr>
            <a:endParaRPr/>
          </a:p>
          <a:p>
            <a:pPr>
              <a:spcBef>
                <a:spcPts val="0"/>
              </a:spcBef>
              <a:defRPr b="1"/>
            </a:pPr>
            <a:endParaRPr/>
          </a:p>
          <a:p>
            <a:pPr>
              <a:spcBef>
                <a:spcPts val="0"/>
              </a:spcBef>
              <a:defRPr b="1"/>
            </a:pPr>
            <a:r>
              <a:t>FLEXBOX CONTAINER</a:t>
            </a:r>
          </a:p>
          <a:p>
            <a:pPr>
              <a:spcBef>
                <a:spcPts val="0"/>
              </a:spcBef>
              <a:defRPr b="1" i="1"/>
            </a:pPr>
            <a:endParaRPr/>
          </a:p>
          <a:p>
            <a:pPr>
              <a:spcBef>
                <a:spcPts val="0"/>
              </a:spcBef>
            </a:pPr>
            <a:r>
              <a:t>In order to designate the use of Flexbox, we need to create a container on which we will build. And the first thing we need to do - is to create the container and set the </a:t>
            </a:r>
            <a:r>
              <a:rPr i="1"/>
              <a:t>flex</a:t>
            </a:r>
            <a:r>
              <a:t> | </a:t>
            </a:r>
            <a:r>
              <a:rPr i="1"/>
              <a:t>inline flex</a:t>
            </a:r>
            <a:r>
              <a:t> in the </a:t>
            </a:r>
            <a:r>
              <a:rPr i="1"/>
              <a:t>display</a:t>
            </a:r>
            <a:r>
              <a:t> property.</a:t>
            </a:r>
          </a:p>
          <a:p>
            <a:pPr>
              <a:spcBef>
                <a:spcPts val="0"/>
              </a:spcBef>
              <a:defRPr b="1" i="1"/>
            </a:pPr>
            <a:endParaRPr/>
          </a:p>
          <a:p>
            <a:pPr>
              <a:spcBef>
                <a:spcPts val="0"/>
              </a:spcBef>
            </a:pPr>
            <a:r>
              <a:t>Flexbox defines a set of CSS properties for a container (</a:t>
            </a:r>
            <a:r>
              <a:rPr b="1"/>
              <a:t>flex-container</a:t>
            </a:r>
            <a:r>
              <a:t>) and its children (</a:t>
            </a:r>
            <a:r>
              <a:rPr b="1"/>
              <a:t>flex-items</a:t>
            </a:r>
            <a:r>
              <a:t>).</a:t>
            </a:r>
          </a:p>
          <a:p>
            <a:pPr>
              <a:spcBef>
                <a:spcPts val="0"/>
              </a:spcBef>
              <a:defRPr i="1"/>
            </a:pPr>
            <a:endParaRPr/>
          </a:p>
          <a:p>
            <a:pPr>
              <a:spcBef>
                <a:spcPts val="0"/>
              </a:spcBef>
              <a:defRPr b="1"/>
            </a:pPr>
            <a:r>
              <a:t>Property: </a:t>
            </a:r>
            <a:r>
              <a:rPr u="sng">
                <a:solidFill>
                  <a:srgbClr val="32B6CE"/>
                </a:solidFill>
                <a:uFill>
                  <a:solidFill>
                    <a:srgbClr val="32B6CE"/>
                  </a:solidFill>
                </a:uFill>
                <a:hlinkClick r:id="rId3"/>
              </a:rPr>
              <a:t>display: flex | inline-flex;</a:t>
            </a:r>
          </a:p>
          <a:p>
            <a:pPr>
              <a:spcBef>
                <a:spcPts val="0"/>
              </a:spcBef>
              <a:defRPr b="1">
                <a:solidFill>
                  <a:srgbClr val="808080"/>
                </a:solidFill>
              </a:defRPr>
            </a:pPr>
            <a:r>
              <a:t>Applied to: </a:t>
            </a:r>
            <a:r>
              <a:rPr b="0"/>
              <a:t>parent flex container element.</a:t>
            </a:r>
          </a:p>
          <a:p>
            <a:pPr>
              <a:spcBef>
                <a:spcPts val="0"/>
              </a:spcBef>
              <a:defRPr b="1"/>
            </a:pPr>
            <a:r>
              <a:t>Description: </a:t>
            </a:r>
            <a:r>
              <a:rPr b="0"/>
              <a:t>Specifies the flex-container (inline or block, depending on the selected value), flex-connect context for all of his direct descendants. Specifies the flex-container (inline or block, depending on the selected value), set flex-context for all of its direct descendants.</a:t>
            </a:r>
          </a:p>
          <a:p>
            <a:pPr>
              <a:spcBef>
                <a:spcPts val="0"/>
              </a:spcBef>
            </a:pPr>
            <a:r>
              <a:t>By default, Flexbox is a block element, but we also can make it inline.</a:t>
            </a:r>
          </a:p>
          <a:p>
            <a:pPr>
              <a:spcBef>
                <a:spcPts val="0"/>
              </a:spcBef>
              <a:defRPr b="1"/>
            </a:pPr>
            <a:r>
              <a:t>CSS: </a:t>
            </a:r>
            <a:r>
              <a:rPr b="0"/>
              <a:t>display: other values | flex | inline-flex; </a:t>
            </a:r>
          </a:p>
          <a:p>
            <a:pPr>
              <a:spcBef>
                <a:spcPts val="0"/>
              </a:spcBef>
              <a:defRPr b="1"/>
            </a:pPr>
            <a:r>
              <a:t>Note:</a:t>
            </a:r>
          </a:p>
          <a:p>
            <a:pPr marL="171450" indent="-171450">
              <a:spcBef>
                <a:spcPts val="0"/>
              </a:spcBef>
              <a:buSzPct val="100000"/>
              <a:buFont typeface="Arial"/>
              <a:buChar char="•"/>
            </a:pPr>
            <a:r>
              <a:t>CSS columns do not work with flex-container</a:t>
            </a:r>
          </a:p>
          <a:p>
            <a:pPr marL="171450" indent="-171450">
              <a:spcBef>
                <a:spcPts val="0"/>
              </a:spcBef>
              <a:buSzPct val="100000"/>
              <a:buFont typeface="Arial"/>
              <a:buChar char="•"/>
            </a:pPr>
            <a:endParaRPr/>
          </a:p>
          <a:p>
            <a:pPr>
              <a:spcBef>
                <a:spcPts val="0"/>
              </a:spcBef>
              <a:defRPr b="1"/>
            </a:pPr>
            <a:r>
              <a:t>Example:</a:t>
            </a:r>
          </a:p>
          <a:p>
            <a:pPr>
              <a:spcBef>
                <a:spcPts val="0"/>
              </a:spcBef>
              <a:defRPr b="1"/>
            </a:pPr>
            <a:endParaRPr/>
          </a:p>
          <a:p>
            <a:pPr>
              <a:spcBef>
                <a:spcPts val="0"/>
              </a:spcBef>
            </a:pPr>
            <a:r>
              <a:t>- To force an element to use the flexbox layout, we add the flexbox value to the display property.</a:t>
            </a:r>
          </a:p>
          <a:p>
            <a:pPr>
              <a:spcBef>
                <a:spcPts val="0"/>
              </a:spcBef>
            </a:pPr>
            <a:r>
              <a:t>#container {</a:t>
            </a:r>
          </a:p>
          <a:p>
            <a:pPr>
              <a:spcBef>
                <a:spcPts val="0"/>
              </a:spcBef>
            </a:pPr>
            <a:r>
              <a:t>    display: flexbox;</a:t>
            </a:r>
          </a:p>
          <a:p>
            <a:pPr>
              <a:spcBef>
                <a:spcPts val="0"/>
              </a:spcBef>
            </a:pPr>
            <a:r>
              <a:t>}</a:t>
            </a:r>
          </a:p>
          <a:p>
            <a:pPr>
              <a:spcBef>
                <a:spcPts val="0"/>
              </a:spcBef>
            </a:pPr>
            <a:r>
              <a:t>- By default, a flexbox is a block level element; we can define an inline-level element like so:</a:t>
            </a:r>
          </a:p>
          <a:p>
            <a:pPr>
              <a:spcBef>
                <a:spcPts val="0"/>
              </a:spcBef>
            </a:pPr>
            <a:endParaRPr/>
          </a:p>
          <a:p>
            <a:pPr>
              <a:spcBef>
                <a:spcPts val="0"/>
              </a:spcBef>
            </a:pPr>
            <a:r>
              <a:t>#container {</a:t>
            </a:r>
          </a:p>
          <a:p>
            <a:pPr>
              <a:spcBef>
                <a:spcPts val="0"/>
              </a:spcBef>
            </a:pPr>
            <a:r>
              <a:t>    display: inline-flexbox;</a:t>
            </a:r>
          </a:p>
          <a:p>
            <a:pPr>
              <a:spcBef>
                <a:spcPts val="0"/>
              </a:spcBef>
            </a:pPr>
            <a:r>
              <a:t>}</a:t>
            </a:r>
          </a:p>
          <a:p>
            <a:pPr>
              <a:spcBef>
                <a:spcPts val="0"/>
              </a:spcBef>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 name="Shape 971"/>
          <p:cNvSpPr>
            <a:spLocks noGrp="1" noRot="1" noChangeAspect="1"/>
          </p:cNvSpPr>
          <p:nvPr>
            <p:ph type="sldImg"/>
          </p:nvPr>
        </p:nvSpPr>
        <p:spPr>
          <a:xfrm>
            <a:off x="381000" y="685800"/>
            <a:ext cx="6096000" cy="3429000"/>
          </a:xfrm>
          <a:prstGeom prst="rect">
            <a:avLst/>
          </a:prstGeom>
        </p:spPr>
        <p:txBody>
          <a:bodyPr/>
          <a:lstStyle/>
          <a:p>
            <a:endParaRPr/>
          </a:p>
        </p:txBody>
      </p:sp>
      <p:sp>
        <p:nvSpPr>
          <p:cNvPr id="972" name="Shape 972"/>
          <p:cNvSpPr>
            <a:spLocks noGrp="1"/>
          </p:cNvSpPr>
          <p:nvPr>
            <p:ph type="body" sz="quarter" idx="1"/>
          </p:nvPr>
        </p:nvSpPr>
        <p:spPr>
          <a:prstGeom prst="rect">
            <a:avLst/>
          </a:prstGeom>
        </p:spPr>
        <p:txBody>
          <a:bodyPr/>
          <a:lstStyle/>
          <a:p>
            <a:pPr>
              <a:spcBef>
                <a:spcPts val="0"/>
              </a:spcBef>
              <a:defRPr b="1">
                <a:solidFill>
                  <a:srgbClr val="657D9D"/>
                </a:solidFill>
                <a:latin typeface="Century Gothic"/>
                <a:ea typeface="Century Gothic"/>
                <a:cs typeface="Century Gothic"/>
                <a:sym typeface="Century Gothic"/>
              </a:defRPr>
            </a:pPr>
            <a:r>
              <a:t>Depending on the values of the Flexbox properties, flex items will be laid out inside a flex container following either the main axis or the cross axis.</a:t>
            </a:r>
          </a:p>
          <a:p>
            <a:pPr>
              <a:spcBef>
                <a:spcPts val="0"/>
              </a:spcBef>
              <a:defRPr b="1">
                <a:solidFill>
                  <a:srgbClr val="657D9D"/>
                </a:solidFill>
                <a:latin typeface="Century Gothic"/>
                <a:ea typeface="Century Gothic"/>
                <a:cs typeface="Century Gothic"/>
                <a:sym typeface="Century Gothic"/>
              </a:defRPr>
            </a:pPr>
            <a:r>
              <a:t>The main axis of a flex container is the primary axis along which flex items are laid out. It extends in the main dimension.</a:t>
            </a:r>
          </a:p>
          <a:p>
            <a:pPr>
              <a:spcBef>
                <a:spcPts val="0"/>
              </a:spcBef>
              <a:defRPr b="1">
                <a:solidFill>
                  <a:srgbClr val="657D9D"/>
                </a:solidFill>
                <a:latin typeface="Century Gothic"/>
                <a:ea typeface="Century Gothic"/>
                <a:cs typeface="Century Gothic"/>
                <a:sym typeface="Century Gothic"/>
              </a:defRPr>
            </a:pPr>
            <a:r>
              <a:t>The flex items are placed within the container starting on the main-start side and going toward the main-end side.</a:t>
            </a:r>
          </a:p>
          <a:p>
            <a:pPr>
              <a:spcBef>
                <a:spcPts val="0"/>
              </a:spcBef>
              <a:defRPr b="1">
                <a:solidFill>
                  <a:srgbClr val="657D9D"/>
                </a:solidFill>
                <a:latin typeface="Century Gothic"/>
                <a:ea typeface="Century Gothic"/>
                <a:cs typeface="Century Gothic"/>
                <a:sym typeface="Century Gothic"/>
              </a:defRPr>
            </a:pPr>
            <a:r>
              <a:t>A flex item’s width or height, whichever is in the main dimension, is the item’s main size. The flex item’s main size property is either the width or height property, whichever is in the main dimension.</a:t>
            </a:r>
          </a:p>
          <a:p>
            <a:pPr>
              <a:spcBef>
                <a:spcPts val="0"/>
              </a:spcBef>
              <a:defRPr b="1">
                <a:solidFill>
                  <a:srgbClr val="657D9D"/>
                </a:solidFill>
                <a:latin typeface="Century Gothic"/>
                <a:ea typeface="Century Gothic"/>
                <a:cs typeface="Century Gothic"/>
                <a:sym typeface="Century Gothic"/>
              </a:defRPr>
            </a:pPr>
            <a:r>
              <a:t>The axis perpendicular to the main axis is called the cross axis. It extends in the cross dimension.</a:t>
            </a:r>
          </a:p>
          <a:p>
            <a:pPr>
              <a:spcBef>
                <a:spcPts val="0"/>
              </a:spcBef>
              <a:defRPr b="1">
                <a:solidFill>
                  <a:srgbClr val="657D9D"/>
                </a:solidFill>
                <a:latin typeface="Century Gothic"/>
                <a:ea typeface="Century Gothic"/>
                <a:cs typeface="Century Gothic"/>
                <a:sym typeface="Century Gothic"/>
              </a:defRPr>
            </a:pPr>
            <a:r>
              <a:t>The width or height of a flex item, whichever is in the cross dimension, is the item’s cross size. The cross size property is whichever of width or height that is in the cross dimension.</a:t>
            </a:r>
          </a:p>
          <a:p>
            <a:pPr>
              <a:spcBef>
                <a:spcPts val="0"/>
              </a:spcBef>
              <a:defRPr b="1">
                <a:solidFill>
                  <a:srgbClr val="657D9D"/>
                </a:solidFill>
                <a:latin typeface="Century Gothic"/>
                <a:ea typeface="Century Gothic"/>
                <a:cs typeface="Century Gothic"/>
                <a:sym typeface="Century Gothic"/>
              </a:defRPr>
            </a:pPr>
            <a:r>
              <a:t>Flex lines (see next section below) are filled with items and placed into the container starting on the cross-start side of the flex container and going toward the cross-end side.</a:t>
            </a:r>
          </a:p>
          <a:p>
            <a:pPr>
              <a:spcBef>
                <a:spcPts val="0"/>
              </a:spcBef>
              <a:defRPr b="1">
                <a:solidFill>
                  <a:srgbClr val="657D9D"/>
                </a:solidFill>
                <a:latin typeface="Century Gothic"/>
                <a:ea typeface="Century Gothic"/>
                <a:cs typeface="Century Gothic"/>
                <a:sym typeface="Century Gothic"/>
              </a:defRPr>
            </a:pPr>
            <a:endParaRPr/>
          </a:p>
          <a:p>
            <a:pPr>
              <a:spcBef>
                <a:spcPts val="0"/>
              </a:spcBef>
              <a:defRPr b="1">
                <a:solidFill>
                  <a:srgbClr val="657D9D"/>
                </a:solidFill>
                <a:latin typeface="Century Gothic"/>
                <a:ea typeface="Century Gothic"/>
                <a:cs typeface="Century Gothic"/>
                <a:sym typeface="Century Gothic"/>
              </a:defRPr>
            </a:pPr>
            <a:endParaRPr/>
          </a:p>
          <a:p>
            <a:pPr>
              <a:spcBef>
                <a:spcPts val="0"/>
              </a:spcBef>
              <a:defRPr b="1">
                <a:solidFill>
                  <a:srgbClr val="657D9D"/>
                </a:solidFill>
                <a:latin typeface="Century Gothic"/>
                <a:ea typeface="Century Gothic"/>
                <a:cs typeface="Century Gothic"/>
                <a:sym typeface="Century Gothic"/>
              </a:defRPr>
            </a:pPr>
            <a:endParaRPr/>
          </a:p>
          <a:p>
            <a:pPr>
              <a:spcBef>
                <a:spcPts val="0"/>
              </a:spcBef>
              <a:defRPr b="1">
                <a:solidFill>
                  <a:srgbClr val="657D9D"/>
                </a:solidFill>
                <a:latin typeface="Century Gothic"/>
                <a:ea typeface="Century Gothic"/>
                <a:cs typeface="Century Gothic"/>
                <a:sym typeface="Century Gothic"/>
              </a:defRPr>
            </a:pPr>
            <a:r>
              <a:t>The 'flex-direction' property specifies how flex items are placed in the flex container, by setting the direction of the flex container's main axis. This determines the direction in which flex items are laid out in.</a:t>
            </a:r>
          </a:p>
          <a:p>
            <a:pPr>
              <a:spcBef>
                <a:spcPts val="0"/>
              </a:spcBef>
              <a:defRPr b="1">
                <a:solidFill>
                  <a:srgbClr val="657D9D"/>
                </a:solidFill>
                <a:latin typeface="Century Gothic"/>
                <a:ea typeface="Century Gothic"/>
                <a:cs typeface="Century Gothic"/>
                <a:sym typeface="Century Gothic"/>
              </a:defRPr>
            </a:pPr>
            <a:endParaRPr/>
          </a:p>
          <a:p>
            <a:pPr>
              <a:spcBef>
                <a:spcPts val="0"/>
              </a:spcBef>
              <a:defRPr b="1">
                <a:solidFill>
                  <a:srgbClr val="657D9D"/>
                </a:solidFill>
                <a:latin typeface="Century Gothic"/>
                <a:ea typeface="Century Gothic"/>
                <a:cs typeface="Century Gothic"/>
                <a:sym typeface="Century Gothic"/>
              </a:defRPr>
            </a:pPr>
            <a:r>
              <a:t>MAIN AXIS</a:t>
            </a:r>
          </a:p>
          <a:p>
            <a:pPr>
              <a:spcBef>
                <a:spcPts val="0"/>
              </a:spcBef>
            </a:pPr>
            <a:endParaRPr/>
          </a:p>
          <a:p>
            <a:pPr>
              <a:spcBef>
                <a:spcPts val="0"/>
              </a:spcBef>
              <a:defRPr b="1"/>
            </a:pPr>
            <a:r>
              <a:t>main-axis</a:t>
            </a:r>
            <a:r>
              <a:rPr b="0"/>
              <a:t> The main axis of a flex container is the primary axis along which flex items are laid out. Beware, it is not necessarily horizontal; it depends on the flex-direction property (see below).</a:t>
            </a:r>
          </a:p>
          <a:p>
            <a:pPr>
              <a:spcBef>
                <a:spcPts val="0"/>
              </a:spcBef>
              <a:defRPr b="1"/>
            </a:pPr>
            <a:r>
              <a:t>main-start</a:t>
            </a:r>
            <a:r>
              <a:rPr b="0"/>
              <a:t> | </a:t>
            </a:r>
            <a:r>
              <a:t>main-end</a:t>
            </a:r>
            <a:r>
              <a:rPr b="0"/>
              <a:t> - The flex items are placed within the container starting from main-start and going to main-end.</a:t>
            </a:r>
          </a:p>
          <a:p>
            <a:pPr>
              <a:spcBef>
                <a:spcPts val="0"/>
              </a:spcBef>
              <a:defRPr b="1"/>
            </a:pPr>
            <a:r>
              <a:t>main size</a:t>
            </a:r>
            <a:r>
              <a:rPr b="0"/>
              <a:t> -  A flex item's width or height, whichever is in the main dimension, is the item's main size. The flex item's main size property is either the ‘width’ or ‘height’ property, whichever is in the main dimension.</a:t>
            </a:r>
          </a:p>
          <a:p>
            <a:pPr>
              <a:spcBef>
                <a:spcPts val="0"/>
              </a:spcBef>
            </a:pPr>
            <a:endParaRPr b="0"/>
          </a:p>
          <a:p>
            <a:pPr>
              <a:spcBef>
                <a:spcPts val="0"/>
              </a:spcBef>
              <a:defRPr b="1"/>
            </a:pPr>
            <a:r>
              <a:t>CROSS AXIS</a:t>
            </a:r>
          </a:p>
          <a:p>
            <a:pPr>
              <a:spcBef>
                <a:spcPts val="0"/>
              </a:spcBef>
              <a:defRPr>
                <a:solidFill>
                  <a:srgbClr val="657D9D"/>
                </a:solidFill>
                <a:latin typeface="Century Gothic"/>
                <a:ea typeface="Century Gothic"/>
                <a:cs typeface="Century Gothic"/>
                <a:sym typeface="Century Gothic"/>
              </a:defRPr>
            </a:pPr>
            <a:endParaRPr/>
          </a:p>
          <a:p>
            <a:pPr>
              <a:spcBef>
                <a:spcPts val="0"/>
              </a:spcBef>
              <a:defRPr b="1"/>
            </a:pPr>
            <a:r>
              <a:t>cross axis</a:t>
            </a:r>
            <a:r>
              <a:rPr b="0"/>
              <a:t> - The axis perpendicular to the main axis is called the cross axis. Its direction depends on the main axis direction.</a:t>
            </a:r>
          </a:p>
          <a:p>
            <a:pPr>
              <a:spcBef>
                <a:spcPts val="0"/>
              </a:spcBef>
              <a:defRPr b="1"/>
            </a:pPr>
            <a:r>
              <a:t>cross-start</a:t>
            </a:r>
            <a:r>
              <a:rPr b="0"/>
              <a:t> | </a:t>
            </a:r>
            <a:r>
              <a:t>cross-end</a:t>
            </a:r>
            <a:r>
              <a:rPr b="0"/>
              <a:t> - Flex lines are filled with items and placed into the container starting on the cross-start side of the flex container and going toward the cross-end side.</a:t>
            </a:r>
          </a:p>
          <a:p>
            <a:pPr>
              <a:spcBef>
                <a:spcPts val="0"/>
              </a:spcBef>
              <a:defRPr b="1"/>
            </a:pPr>
            <a:r>
              <a:t>cross size</a:t>
            </a:r>
            <a:r>
              <a:rPr b="0"/>
              <a:t> - The width or height of a flex item, whichever is in the cross dimension, is the item's cross size. The cross size property is whichever of ‘width’ or ‘height’ that is in the cross dimension.</a:t>
            </a:r>
          </a:p>
          <a:p>
            <a:pPr>
              <a:spcBef>
                <a:spcPts val="0"/>
              </a:spcBef>
              <a:defRPr b="1"/>
            </a:pPr>
            <a:endParaRPr b="0"/>
          </a:p>
          <a:p>
            <a:pPr>
              <a:spcBef>
                <a:spcPts val="0"/>
              </a:spcBef>
              <a:defRPr b="1"/>
            </a:pPr>
            <a:r>
              <a:t>START &amp; END</a:t>
            </a:r>
          </a:p>
          <a:p>
            <a:pPr>
              <a:spcBef>
                <a:spcPts val="0"/>
              </a:spcBef>
            </a:pPr>
            <a:endParaRPr/>
          </a:p>
          <a:p>
            <a:pPr>
              <a:spcBef>
                <a:spcPts val="0"/>
              </a:spcBef>
            </a:pPr>
            <a:r>
              <a:t>The main axis in ltr locale is placed left to right by default.</a:t>
            </a:r>
          </a:p>
          <a:p>
            <a:pPr>
              <a:spcBef>
                <a:spcPts val="0"/>
              </a:spcBef>
            </a:pPr>
            <a:r>
              <a:t>Cross axis in ltr locale is placed top down by default.</a:t>
            </a:r>
          </a:p>
          <a:p>
            <a:pPr>
              <a:spcBef>
                <a:spcPts val="0"/>
              </a:spcBef>
            </a:pPr>
            <a:endParaRPr>
              <a:solidFill>
                <a:srgbClr val="657D9D"/>
              </a:solidFill>
              <a:latin typeface="Century Gothic"/>
              <a:ea typeface="Century Gothic"/>
              <a:cs typeface="Century Gothic"/>
              <a:sym typeface="Century Gothic"/>
            </a:endParaRPr>
          </a:p>
          <a:p>
            <a:pPr>
              <a:spcBef>
                <a:spcPts val="0"/>
              </a:spcBef>
            </a:pPr>
            <a:endParaRPr>
              <a:solidFill>
                <a:srgbClr val="657D9D"/>
              </a:solidFill>
              <a:latin typeface="Century Gothic"/>
              <a:ea typeface="Century Gothic"/>
              <a:cs typeface="Century Gothic"/>
              <a:sym typeface="Century Gothic"/>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9" name="Shape 999"/>
          <p:cNvSpPr>
            <a:spLocks noGrp="1" noRot="1" noChangeAspect="1"/>
          </p:cNvSpPr>
          <p:nvPr>
            <p:ph type="sldImg"/>
          </p:nvPr>
        </p:nvSpPr>
        <p:spPr>
          <a:xfrm>
            <a:off x="381000" y="685800"/>
            <a:ext cx="6096000" cy="3429000"/>
          </a:xfrm>
          <a:prstGeom prst="rect">
            <a:avLst/>
          </a:prstGeom>
        </p:spPr>
        <p:txBody>
          <a:bodyPr/>
          <a:lstStyle/>
          <a:p>
            <a:endParaRPr/>
          </a:p>
        </p:txBody>
      </p:sp>
      <p:sp>
        <p:nvSpPr>
          <p:cNvPr id="1000" name="Shape 1000"/>
          <p:cNvSpPr>
            <a:spLocks noGrp="1"/>
          </p:cNvSpPr>
          <p:nvPr>
            <p:ph type="body" sz="quarter" idx="1"/>
          </p:nvPr>
        </p:nvSpPr>
        <p:spPr>
          <a:prstGeom prst="rect">
            <a:avLst/>
          </a:prstGeom>
        </p:spPr>
        <p:txBody>
          <a:bodyPr/>
          <a:lstStyle/>
          <a:p>
            <a:pPr>
              <a:spcBef>
                <a:spcPts val="0"/>
              </a:spcBef>
              <a:defRPr b="1"/>
            </a:pPr>
            <a:r>
              <a:t>START &amp; END</a:t>
            </a:r>
          </a:p>
          <a:p>
            <a:pPr>
              <a:spcBef>
                <a:spcPts val="0"/>
              </a:spcBef>
            </a:pPr>
            <a:endParaRPr/>
          </a:p>
          <a:p>
            <a:pPr>
              <a:spcBef>
                <a:spcPts val="0"/>
              </a:spcBef>
            </a:pPr>
            <a:r>
              <a:t>The main axis in ltr locale is placed left to right by default.</a:t>
            </a:r>
          </a:p>
          <a:p>
            <a:pPr>
              <a:spcBef>
                <a:spcPts val="0"/>
              </a:spcBef>
            </a:pPr>
            <a:r>
              <a:t>Cross axis in ltr locale is placed top down by default.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9" name="Shape 999"/>
          <p:cNvSpPr>
            <a:spLocks noGrp="1" noRot="1" noChangeAspect="1"/>
          </p:cNvSpPr>
          <p:nvPr>
            <p:ph type="sldImg"/>
          </p:nvPr>
        </p:nvSpPr>
        <p:spPr>
          <a:xfrm>
            <a:off x="381000" y="685800"/>
            <a:ext cx="6096000" cy="3429000"/>
          </a:xfrm>
          <a:prstGeom prst="rect">
            <a:avLst/>
          </a:prstGeom>
        </p:spPr>
        <p:txBody>
          <a:bodyPr/>
          <a:lstStyle/>
          <a:p>
            <a:endParaRPr/>
          </a:p>
        </p:txBody>
      </p:sp>
      <p:sp>
        <p:nvSpPr>
          <p:cNvPr id="1000" name="Shape 1000"/>
          <p:cNvSpPr>
            <a:spLocks noGrp="1"/>
          </p:cNvSpPr>
          <p:nvPr>
            <p:ph type="body" sz="quarter" idx="1"/>
          </p:nvPr>
        </p:nvSpPr>
        <p:spPr>
          <a:prstGeom prst="rect">
            <a:avLst/>
          </a:prstGeom>
        </p:spPr>
        <p:txBody>
          <a:bodyPr/>
          <a:lstStyle/>
          <a:p>
            <a:pPr>
              <a:spcBef>
                <a:spcPts val="0"/>
              </a:spcBef>
              <a:defRPr b="1"/>
            </a:pPr>
            <a:r>
              <a:t>START &amp; END</a:t>
            </a:r>
          </a:p>
          <a:p>
            <a:pPr>
              <a:spcBef>
                <a:spcPts val="0"/>
              </a:spcBef>
            </a:pPr>
            <a:endParaRPr/>
          </a:p>
          <a:p>
            <a:pPr>
              <a:spcBef>
                <a:spcPts val="0"/>
              </a:spcBef>
            </a:pPr>
            <a:r>
              <a:t>The main axis in ltr locale is placed left to right by default.</a:t>
            </a:r>
          </a:p>
          <a:p>
            <a:pPr>
              <a:spcBef>
                <a:spcPts val="0"/>
              </a:spcBef>
            </a:pPr>
            <a:r>
              <a:t>Cross axis in ltr locale is placed top down by default.</a:t>
            </a:r>
          </a:p>
        </p:txBody>
      </p:sp>
    </p:spTree>
    <p:extLst>
      <p:ext uri="{BB962C8B-B14F-4D97-AF65-F5344CB8AC3E}">
        <p14:creationId xmlns:p14="http://schemas.microsoft.com/office/powerpoint/2010/main" val="42518961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0" name="Shape 1010"/>
          <p:cNvSpPr>
            <a:spLocks noGrp="1" noRot="1" noChangeAspect="1"/>
          </p:cNvSpPr>
          <p:nvPr>
            <p:ph type="sldImg"/>
          </p:nvPr>
        </p:nvSpPr>
        <p:spPr>
          <a:xfrm>
            <a:off x="381000" y="685800"/>
            <a:ext cx="6096000" cy="3429000"/>
          </a:xfrm>
          <a:prstGeom prst="rect">
            <a:avLst/>
          </a:prstGeom>
        </p:spPr>
        <p:txBody>
          <a:bodyPr/>
          <a:lstStyle/>
          <a:p>
            <a:endParaRPr/>
          </a:p>
        </p:txBody>
      </p:sp>
      <p:sp>
        <p:nvSpPr>
          <p:cNvPr id="1011" name="Shape 1011"/>
          <p:cNvSpPr>
            <a:spLocks noGrp="1"/>
          </p:cNvSpPr>
          <p:nvPr>
            <p:ph type="body" sz="quarter" idx="1"/>
          </p:nvPr>
        </p:nvSpPr>
        <p:spPr>
          <a:prstGeom prst="rect">
            <a:avLst/>
          </a:prstGeom>
        </p:spPr>
        <p:txBody>
          <a:bodyPr/>
          <a:lstStyle/>
          <a:p>
            <a:pPr>
              <a:spcBef>
                <a:spcPts val="0"/>
              </a:spcBef>
              <a:defRPr b="1"/>
            </a:pPr>
            <a:endParaRPr dirty="0"/>
          </a:p>
          <a:p>
            <a:pPr>
              <a:spcBef>
                <a:spcPts val="0"/>
              </a:spcBef>
              <a:defRPr b="1"/>
            </a:pPr>
            <a:endParaRPr dirty="0"/>
          </a:p>
          <a:p>
            <a:pPr>
              <a:spcBef>
                <a:spcPts val="0"/>
              </a:spcBef>
              <a:defRPr b="1"/>
            </a:pPr>
            <a:endParaRPr dirty="0"/>
          </a:p>
          <a:p>
            <a:pPr>
              <a:spcBef>
                <a:spcPts val="0"/>
              </a:spcBef>
              <a:defRPr b="1"/>
            </a:pPr>
            <a:r>
              <a:rPr dirty="0"/>
              <a:t>flex-direction - specifies how flex items are placed in the flex container defining the main axis and the direction (normal or reversed).</a:t>
            </a:r>
          </a:p>
          <a:p>
            <a:pPr>
              <a:spcBef>
                <a:spcPts val="0"/>
              </a:spcBef>
              <a:defRPr b="1"/>
            </a:pPr>
            <a:r>
              <a:rPr dirty="0"/>
              <a:t>FLEX DIRECTION</a:t>
            </a:r>
          </a:p>
          <a:p>
            <a:pPr>
              <a:spcBef>
                <a:spcPts val="0"/>
              </a:spcBef>
              <a:defRPr b="1"/>
            </a:pPr>
            <a:endParaRPr dirty="0"/>
          </a:p>
          <a:p>
            <a:pPr>
              <a:spcBef>
                <a:spcPts val="0"/>
              </a:spcBef>
              <a:defRPr b="1"/>
            </a:pPr>
            <a:r>
              <a:rPr dirty="0"/>
              <a:t>Property: </a:t>
            </a:r>
            <a:r>
              <a:rPr u="sng" dirty="0">
                <a:solidFill>
                  <a:srgbClr val="32B6CE"/>
                </a:solidFill>
                <a:uFill>
                  <a:solidFill>
                    <a:srgbClr val="32B6CE"/>
                  </a:solidFill>
                </a:uFill>
                <a:hlinkClick r:id="rId3"/>
              </a:rPr>
              <a:t>flex-direction</a:t>
            </a:r>
            <a:r>
              <a:rPr dirty="0"/>
              <a:t> </a:t>
            </a:r>
            <a:r>
              <a:rPr b="0" dirty="0"/>
              <a:t>– the direction flex items are placed in the flex container</a:t>
            </a:r>
          </a:p>
          <a:p>
            <a:pPr>
              <a:spcBef>
                <a:spcPts val="0"/>
              </a:spcBef>
              <a:defRPr b="1">
                <a:solidFill>
                  <a:srgbClr val="808080"/>
                </a:solidFill>
              </a:defRPr>
            </a:pPr>
            <a:r>
              <a:rPr dirty="0"/>
              <a:t>Applied to: </a:t>
            </a:r>
            <a:r>
              <a:rPr b="0" dirty="0"/>
              <a:t>parent flex container element.</a:t>
            </a:r>
          </a:p>
          <a:p>
            <a:pPr>
              <a:spcBef>
                <a:spcPts val="0"/>
              </a:spcBef>
              <a:defRPr b="1"/>
            </a:pPr>
            <a:r>
              <a:rPr dirty="0"/>
              <a:t>Description: </a:t>
            </a:r>
            <a:r>
              <a:rPr b="0" dirty="0"/>
              <a:t>This establishes the main-axis, thus defining the direction flex items are placed in the flex container. Flexbox is (aside from optional wrapping) a single-direction layout concept. Think of flex items as primarily laying out either in horizontal rows or vertical columns.</a:t>
            </a:r>
          </a:p>
          <a:p>
            <a:pPr>
              <a:spcBef>
                <a:spcPts val="0"/>
              </a:spcBef>
              <a:defRPr b="1"/>
            </a:pPr>
            <a:r>
              <a:rPr dirty="0"/>
              <a:t>CSS: </a:t>
            </a:r>
            <a:r>
              <a:rPr b="0" dirty="0"/>
              <a:t>flex-direction: row | row-reverse | column | column-reverse </a:t>
            </a:r>
          </a:p>
          <a:p>
            <a:pPr>
              <a:spcBef>
                <a:spcPts val="0"/>
              </a:spcBef>
              <a:defRPr b="1">
                <a:solidFill>
                  <a:srgbClr val="808080"/>
                </a:solidFill>
              </a:defRPr>
            </a:pPr>
            <a:r>
              <a:rPr dirty="0"/>
              <a:t>Available values:</a:t>
            </a:r>
          </a:p>
          <a:p>
            <a:pPr marL="171450" indent="-171450">
              <a:spcBef>
                <a:spcPts val="0"/>
              </a:spcBef>
              <a:buSzPct val="100000"/>
              <a:buFont typeface="Arial"/>
              <a:buChar char="•"/>
              <a:defRPr i="1"/>
            </a:pPr>
            <a:r>
              <a:rPr dirty="0"/>
              <a:t>row</a:t>
            </a:r>
            <a:r>
              <a:rPr i="0" dirty="0"/>
              <a:t> (default): left to right in </a:t>
            </a:r>
            <a:r>
              <a:rPr i="0" dirty="0" err="1"/>
              <a:t>ltr</a:t>
            </a:r>
            <a:r>
              <a:rPr i="0" dirty="0"/>
              <a:t>; right to left </a:t>
            </a:r>
            <a:r>
              <a:rPr i="0" dirty="0" err="1"/>
              <a:t>inrtl</a:t>
            </a:r>
            <a:endParaRPr i="0" dirty="0"/>
          </a:p>
          <a:p>
            <a:pPr marL="171450" indent="-171450">
              <a:spcBef>
                <a:spcPts val="0"/>
              </a:spcBef>
              <a:buSzPct val="100000"/>
              <a:buFont typeface="Arial"/>
              <a:buChar char="•"/>
              <a:defRPr i="1"/>
            </a:pPr>
            <a:r>
              <a:rPr dirty="0"/>
              <a:t>row-reverse</a:t>
            </a:r>
            <a:r>
              <a:rPr i="0" dirty="0"/>
              <a:t>: right to left in </a:t>
            </a:r>
            <a:r>
              <a:rPr i="0" dirty="0" err="1"/>
              <a:t>ltr</a:t>
            </a:r>
            <a:r>
              <a:rPr i="0" dirty="0"/>
              <a:t>; left to right in </a:t>
            </a:r>
            <a:r>
              <a:rPr i="0" dirty="0" err="1"/>
              <a:t>rtl</a:t>
            </a:r>
            <a:endParaRPr i="0" dirty="0"/>
          </a:p>
          <a:p>
            <a:pPr marL="171450" indent="-171450">
              <a:spcBef>
                <a:spcPts val="0"/>
              </a:spcBef>
              <a:buSzPct val="100000"/>
              <a:buFont typeface="Arial"/>
              <a:buChar char="•"/>
              <a:defRPr i="1"/>
            </a:pPr>
            <a:r>
              <a:rPr dirty="0"/>
              <a:t>column</a:t>
            </a:r>
            <a:r>
              <a:rPr i="0" dirty="0"/>
              <a:t>: same as row but top to bottom</a:t>
            </a:r>
          </a:p>
          <a:p>
            <a:pPr marL="171450" indent="-171450">
              <a:spcBef>
                <a:spcPts val="0"/>
              </a:spcBef>
              <a:buSzPct val="100000"/>
              <a:buFont typeface="Arial"/>
              <a:buChar char="•"/>
              <a:defRPr i="1"/>
            </a:pPr>
            <a:r>
              <a:rPr dirty="0"/>
              <a:t>column-reverse</a:t>
            </a:r>
            <a:r>
              <a:rPr i="0" dirty="0"/>
              <a:t>: same as row-reverse but bottom to top</a:t>
            </a:r>
          </a:p>
          <a:p>
            <a:pPr>
              <a:spcBef>
                <a:spcPts val="0"/>
              </a:spcBef>
            </a:pPr>
            <a:endParaRPr i="0" dirty="0"/>
          </a:p>
          <a:p>
            <a:pPr>
              <a:spcBef>
                <a:spcPts val="0"/>
              </a:spcBef>
            </a:pPr>
            <a:r>
              <a:rPr dirty="0"/>
              <a:t>The flex-direction property specifies how flex items are placed in the flex container, by setting the direction of the flex container’s main axis. This determines the direction that flex items are laid out in. The direction of the axes is affected by the writing mode and directionality of the text (continue reading).</a:t>
            </a:r>
          </a:p>
          <a:p>
            <a:pPr>
              <a:spcBef>
                <a:spcPts val="0"/>
              </a:spcBef>
            </a:pPr>
            <a:r>
              <a:rPr dirty="0"/>
              <a:t>The possible values have the following meanings:</a:t>
            </a:r>
          </a:p>
          <a:p>
            <a:pPr>
              <a:spcBef>
                <a:spcPts val="0"/>
              </a:spcBef>
            </a:pPr>
            <a:r>
              <a:rPr dirty="0"/>
              <a:t>row</a:t>
            </a:r>
          </a:p>
          <a:p>
            <a:pPr>
              <a:spcBef>
                <a:spcPts val="0"/>
              </a:spcBef>
            </a:pPr>
            <a:r>
              <a:rPr dirty="0"/>
              <a:t>This is the initial value. The flex container’s main axis has the same orientation as the current writing mode. The main-start is on the left in a left-to-right language, and the main-end is on the right. In a right-to-left language, the main-start is on the right and the main-end is on the left.</a:t>
            </a:r>
          </a:p>
          <a:p>
            <a:pPr>
              <a:spcBef>
                <a:spcPts val="0"/>
              </a:spcBef>
            </a:pPr>
            <a:r>
              <a:rPr dirty="0"/>
              <a:t>row-reverse</a:t>
            </a:r>
          </a:p>
          <a:p>
            <a:pPr>
              <a:spcBef>
                <a:spcPts val="0"/>
              </a:spcBef>
            </a:pPr>
            <a:r>
              <a:rPr dirty="0"/>
              <a:t>Same as row, except the main-start and main-end directions are swapped. The flex container’s main axis has the opposite orientation as the current writing mode.</a:t>
            </a:r>
          </a:p>
          <a:p>
            <a:pPr>
              <a:spcBef>
                <a:spcPts val="0"/>
              </a:spcBef>
            </a:pPr>
            <a:r>
              <a:rPr dirty="0"/>
              <a:t>column</a:t>
            </a:r>
          </a:p>
          <a:p>
            <a:pPr>
              <a:spcBef>
                <a:spcPts val="0"/>
              </a:spcBef>
            </a:pPr>
            <a:r>
              <a:rPr dirty="0"/>
              <a:t>The flex container’s main axis is rotated so that the main-start is at the top and the main-end is at the bottom. Basically, flex items are laid vertically from top to bottom in a horizontal language. If the language is vertical, then the column value will be horizontal with respect to the language.</a:t>
            </a:r>
          </a:p>
          <a:p>
            <a:pPr>
              <a:spcBef>
                <a:spcPts val="0"/>
              </a:spcBef>
            </a:pPr>
            <a:r>
              <a:rPr dirty="0"/>
              <a:t>column-reverse</a:t>
            </a:r>
          </a:p>
          <a:p>
            <a:pPr>
              <a:spcBef>
                <a:spcPts val="0"/>
              </a:spcBef>
            </a:pPr>
            <a:r>
              <a:rPr dirty="0"/>
              <a:t>Same as column, except that main-start and main-end directions are swapped.</a:t>
            </a:r>
          </a:p>
          <a:p>
            <a:pPr>
              <a:spcBef>
                <a:spcPts val="0"/>
              </a:spcBef>
            </a:pPr>
            <a:r>
              <a:rPr dirty="0"/>
              <a:t>Note that the reverse values do not reverse box ordering; like writing-mode and direction, they only change the direction of flow. Painting order, speech order, and sequential navigation orders are not affected.</a:t>
            </a:r>
          </a:p>
          <a:p>
            <a:pPr>
              <a:spcBef>
                <a:spcPts val="0"/>
              </a:spcBef>
            </a:pPr>
            <a:r>
              <a:rPr dirty="0"/>
              <a:t>The following demo illustrates the result of applying the four flex-direction values to a flex container.</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 name="Shape 1019"/>
          <p:cNvSpPr>
            <a:spLocks noGrp="1" noRot="1" noChangeAspect="1"/>
          </p:cNvSpPr>
          <p:nvPr>
            <p:ph type="sldImg"/>
          </p:nvPr>
        </p:nvSpPr>
        <p:spPr>
          <a:xfrm>
            <a:off x="381000" y="685800"/>
            <a:ext cx="6096000" cy="3429000"/>
          </a:xfrm>
          <a:prstGeom prst="rect">
            <a:avLst/>
          </a:prstGeom>
        </p:spPr>
        <p:txBody>
          <a:bodyPr/>
          <a:lstStyle/>
          <a:p>
            <a:endParaRPr/>
          </a:p>
        </p:txBody>
      </p:sp>
      <p:sp>
        <p:nvSpPr>
          <p:cNvPr id="1020" name="Shape 1020"/>
          <p:cNvSpPr>
            <a:spLocks noGrp="1"/>
          </p:cNvSpPr>
          <p:nvPr>
            <p:ph type="body" sz="quarter" idx="1"/>
          </p:nvPr>
        </p:nvSpPr>
        <p:spPr>
          <a:prstGeom prst="rect">
            <a:avLst/>
          </a:prstGeom>
        </p:spPr>
        <p:txBody>
          <a:bodyPr/>
          <a:lstStyle/>
          <a:p>
            <a:pPr>
              <a:spcBef>
                <a:spcPts val="0"/>
              </a:spcBef>
              <a:defRPr b="1"/>
            </a:pPr>
            <a:r>
              <a:t>flex-direction - specifies how flex items are placed in the flex container defining the main axis and the direction (normal or reversed).</a:t>
            </a:r>
          </a:p>
          <a:p>
            <a:pPr>
              <a:spcBef>
                <a:spcPts val="0"/>
              </a:spcBef>
              <a:defRPr b="1"/>
            </a:pPr>
            <a:r>
              <a:t>FLEX DIRECTION</a:t>
            </a:r>
          </a:p>
          <a:p>
            <a:pPr>
              <a:spcBef>
                <a:spcPts val="0"/>
              </a:spcBef>
              <a:defRPr b="1"/>
            </a:pPr>
            <a:endParaRPr/>
          </a:p>
          <a:p>
            <a:pPr>
              <a:spcBef>
                <a:spcPts val="0"/>
              </a:spcBef>
              <a:defRPr b="1"/>
            </a:pPr>
            <a:r>
              <a:t>Property: </a:t>
            </a:r>
            <a:r>
              <a:rPr u="sng">
                <a:solidFill>
                  <a:srgbClr val="32B6CE"/>
                </a:solidFill>
                <a:uFill>
                  <a:solidFill>
                    <a:srgbClr val="32B6CE"/>
                  </a:solidFill>
                </a:uFill>
                <a:hlinkClick r:id="rId3"/>
              </a:rPr>
              <a:t>flex-direction</a:t>
            </a:r>
            <a:r>
              <a:t> </a:t>
            </a:r>
            <a:r>
              <a:rPr b="0"/>
              <a:t>– the direction flex items are placed in the flex container</a:t>
            </a:r>
          </a:p>
          <a:p>
            <a:pPr>
              <a:spcBef>
                <a:spcPts val="0"/>
              </a:spcBef>
              <a:defRPr b="1">
                <a:solidFill>
                  <a:srgbClr val="808080"/>
                </a:solidFill>
              </a:defRPr>
            </a:pPr>
            <a:r>
              <a:t>Applied to: </a:t>
            </a:r>
            <a:r>
              <a:rPr b="0"/>
              <a:t>parent flex container element.</a:t>
            </a:r>
          </a:p>
          <a:p>
            <a:pPr>
              <a:spcBef>
                <a:spcPts val="0"/>
              </a:spcBef>
              <a:defRPr b="1"/>
            </a:pPr>
            <a:r>
              <a:t>Description: </a:t>
            </a:r>
            <a:r>
              <a:rPr b="0"/>
              <a:t>This establishes the main-axis, thus defining the direction flex items are placed in the flex container. Flexbox is (aside from optional wrapping) a single-direction layout concept. Think of flex items as primarily laying out either in horizontal rows or vertical columns.</a:t>
            </a:r>
          </a:p>
          <a:p>
            <a:pPr>
              <a:spcBef>
                <a:spcPts val="0"/>
              </a:spcBef>
              <a:defRPr b="1"/>
            </a:pPr>
            <a:r>
              <a:t>CSS: </a:t>
            </a:r>
            <a:r>
              <a:rPr b="0"/>
              <a:t>flex-direction: row | row-reverse | column | column-reverse </a:t>
            </a:r>
          </a:p>
          <a:p>
            <a:pPr>
              <a:spcBef>
                <a:spcPts val="0"/>
              </a:spcBef>
              <a:defRPr b="1">
                <a:solidFill>
                  <a:srgbClr val="808080"/>
                </a:solidFill>
              </a:defRPr>
            </a:pPr>
            <a:r>
              <a:t>Available values:</a:t>
            </a:r>
          </a:p>
          <a:p>
            <a:pPr marL="171450" indent="-171450">
              <a:spcBef>
                <a:spcPts val="0"/>
              </a:spcBef>
              <a:buSzPct val="100000"/>
              <a:buFont typeface="Arial"/>
              <a:buChar char="•"/>
              <a:defRPr i="1"/>
            </a:pPr>
            <a:r>
              <a:t>row</a:t>
            </a:r>
            <a:r>
              <a:rPr i="0"/>
              <a:t> (default): left to right in ltr; right to left inrtl</a:t>
            </a:r>
          </a:p>
          <a:p>
            <a:pPr marL="171450" indent="-171450">
              <a:spcBef>
                <a:spcPts val="0"/>
              </a:spcBef>
              <a:buSzPct val="100000"/>
              <a:buFont typeface="Arial"/>
              <a:buChar char="•"/>
              <a:defRPr i="1"/>
            </a:pPr>
            <a:r>
              <a:t>row-reverse</a:t>
            </a:r>
            <a:r>
              <a:rPr i="0"/>
              <a:t>: right to left in ltr; left to right in rtl</a:t>
            </a:r>
          </a:p>
          <a:p>
            <a:pPr marL="171450" indent="-171450">
              <a:spcBef>
                <a:spcPts val="0"/>
              </a:spcBef>
              <a:buSzPct val="100000"/>
              <a:buFont typeface="Arial"/>
              <a:buChar char="•"/>
              <a:defRPr i="1"/>
            </a:pPr>
            <a:r>
              <a:t>column</a:t>
            </a:r>
            <a:r>
              <a:rPr i="0"/>
              <a:t>: same as row but top to bottom</a:t>
            </a:r>
          </a:p>
          <a:p>
            <a:pPr marL="171450" indent="-171450">
              <a:spcBef>
                <a:spcPts val="0"/>
              </a:spcBef>
              <a:buSzPct val="100000"/>
              <a:buFont typeface="Arial"/>
              <a:buChar char="•"/>
              <a:defRPr i="1"/>
            </a:pPr>
            <a:r>
              <a:t>column-reverse</a:t>
            </a:r>
            <a:r>
              <a:rPr i="0"/>
              <a:t>: same as row-reverse but bottom to top</a:t>
            </a:r>
          </a:p>
          <a:p>
            <a:pPr>
              <a:spcBef>
                <a:spcPts val="0"/>
              </a:spcBef>
            </a:pPr>
            <a:endParaRPr i="0"/>
          </a:p>
          <a:p>
            <a:pPr>
              <a:spcBef>
                <a:spcPts val="0"/>
              </a:spcBef>
            </a:pPr>
            <a:r>
              <a:t>The flex-direction property specifies how flex items are placed in the flex container, by setting the direction of the flex container’s main axis. This determines the direction that flex items are laid out in. The direction of the axes is affected by the writing mode and directionality of the text (continue reading).</a:t>
            </a:r>
          </a:p>
          <a:p>
            <a:pPr>
              <a:spcBef>
                <a:spcPts val="0"/>
              </a:spcBef>
            </a:pPr>
            <a:r>
              <a:t>The possible values have the following meanings:</a:t>
            </a:r>
          </a:p>
          <a:p>
            <a:pPr>
              <a:spcBef>
                <a:spcPts val="0"/>
              </a:spcBef>
            </a:pPr>
            <a:r>
              <a:t>row</a:t>
            </a:r>
          </a:p>
          <a:p>
            <a:pPr>
              <a:spcBef>
                <a:spcPts val="0"/>
              </a:spcBef>
            </a:pPr>
            <a:r>
              <a:t>This is the initial value. The flex container’s main axis has the same orientation as the current writing mode. The main-start is on the left in a left-to-right language, and the main-end is on the right. In a right-to-left language, the main-start is on the right and the main-end is on the left.</a:t>
            </a:r>
          </a:p>
          <a:p>
            <a:pPr>
              <a:spcBef>
                <a:spcPts val="0"/>
              </a:spcBef>
            </a:pPr>
            <a:r>
              <a:t>row-reverse</a:t>
            </a:r>
          </a:p>
          <a:p>
            <a:pPr>
              <a:spcBef>
                <a:spcPts val="0"/>
              </a:spcBef>
            </a:pPr>
            <a:r>
              <a:t>Same as row, except the main-start and main-end directions are swapped. The flex container’s main axis has the opposite orientation as the current writing mode.</a:t>
            </a:r>
          </a:p>
          <a:p>
            <a:pPr>
              <a:spcBef>
                <a:spcPts val="0"/>
              </a:spcBef>
            </a:pPr>
            <a:r>
              <a:t>column</a:t>
            </a:r>
          </a:p>
          <a:p>
            <a:pPr>
              <a:spcBef>
                <a:spcPts val="0"/>
              </a:spcBef>
            </a:pPr>
            <a:r>
              <a:t>The flex container’s main axis is rotated so that the main-start is at the top and the main-end is at the bottom. Basically, flex items are laid vertically from top to bottom in a horizontal language. If the language is vertical, then the column value will be horizontal with respect to the language.</a:t>
            </a:r>
          </a:p>
          <a:p>
            <a:pPr>
              <a:spcBef>
                <a:spcPts val="0"/>
              </a:spcBef>
            </a:pPr>
            <a:r>
              <a:t>column-reverse</a:t>
            </a:r>
          </a:p>
          <a:p>
            <a:pPr>
              <a:spcBef>
                <a:spcPts val="0"/>
              </a:spcBef>
            </a:pPr>
            <a:r>
              <a:t>Same as column, except that main-start and main-end directions are swapped.</a:t>
            </a:r>
          </a:p>
          <a:p>
            <a:pPr>
              <a:spcBef>
                <a:spcPts val="0"/>
              </a:spcBef>
            </a:pPr>
            <a:r>
              <a:t>Note that the reverse values do not reverse box ordering; like writing-mode and direction, they only change the direction of flow. Painting order, speech order, and sequential navigation orders are not affected.</a:t>
            </a:r>
          </a:p>
          <a:p>
            <a:pPr>
              <a:spcBef>
                <a:spcPts val="0"/>
              </a:spcBef>
            </a:pPr>
            <a:r>
              <a:t>The following demo illustrates the result of applying the four flex-direction values to a flex container.</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Shape 1027"/>
          <p:cNvSpPr>
            <a:spLocks noGrp="1" noRot="1" noChangeAspect="1"/>
          </p:cNvSpPr>
          <p:nvPr>
            <p:ph type="sldImg"/>
          </p:nvPr>
        </p:nvSpPr>
        <p:spPr>
          <a:xfrm>
            <a:off x="381000" y="685800"/>
            <a:ext cx="6096000" cy="3429000"/>
          </a:xfrm>
          <a:prstGeom prst="rect">
            <a:avLst/>
          </a:prstGeom>
        </p:spPr>
        <p:txBody>
          <a:bodyPr/>
          <a:lstStyle/>
          <a:p>
            <a:endParaRPr/>
          </a:p>
        </p:txBody>
      </p:sp>
      <p:sp>
        <p:nvSpPr>
          <p:cNvPr id="1028" name="Shape 1028"/>
          <p:cNvSpPr>
            <a:spLocks noGrp="1"/>
          </p:cNvSpPr>
          <p:nvPr>
            <p:ph type="body" sz="quarter" idx="1"/>
          </p:nvPr>
        </p:nvSpPr>
        <p:spPr>
          <a:prstGeom prst="rect">
            <a:avLst/>
          </a:prstGeom>
        </p:spPr>
        <p:txBody>
          <a:bodyPr/>
          <a:lstStyle/>
          <a:p>
            <a:pPr>
              <a:spcBef>
                <a:spcPts val="0"/>
              </a:spcBef>
              <a:defRPr b="1"/>
            </a:pPr>
            <a:r>
              <a:t>FLEX WRAP</a:t>
            </a:r>
          </a:p>
          <a:p>
            <a:pPr>
              <a:spcBef>
                <a:spcPts val="0"/>
              </a:spcBef>
            </a:pPr>
            <a:endParaRPr/>
          </a:p>
          <a:p>
            <a:pPr>
              <a:spcBef>
                <a:spcPts val="0"/>
              </a:spcBef>
            </a:pPr>
            <a:r>
              <a:t>By default, flex items will all try to fit onto one line. You can change that and allow the items to wrap as needed with this property. Direction also plays a role here, determining the direction new lines are stacked in.</a:t>
            </a:r>
          </a:p>
          <a:p>
            <a:pPr>
              <a:spcBef>
                <a:spcPts val="0"/>
              </a:spcBef>
            </a:pPr>
            <a:endParaRPr/>
          </a:p>
          <a:p>
            <a:pPr>
              <a:spcBef>
                <a:spcPts val="0"/>
              </a:spcBef>
              <a:defRPr b="1"/>
            </a:pPr>
            <a:r>
              <a:t>Property: </a:t>
            </a:r>
            <a:r>
              <a:rPr u="sng">
                <a:solidFill>
                  <a:srgbClr val="32B6CE"/>
                </a:solidFill>
                <a:uFill>
                  <a:solidFill>
                    <a:srgbClr val="32B6CE"/>
                  </a:solidFill>
                </a:uFill>
                <a:hlinkClick r:id="rId3"/>
              </a:rPr>
              <a:t>flex-wrap</a:t>
            </a:r>
            <a:r>
              <a:rPr b="0"/>
              <a:t> – multiline  blocks organization inside flex-container.</a:t>
            </a:r>
          </a:p>
          <a:p>
            <a:pPr>
              <a:spcBef>
                <a:spcPts val="0"/>
              </a:spcBef>
              <a:defRPr sz="1000" b="1">
                <a:solidFill>
                  <a:srgbClr val="808080"/>
                </a:solidFill>
              </a:defRPr>
            </a:pPr>
            <a:r>
              <a:t>Applied to: </a:t>
            </a:r>
            <a:r>
              <a:rPr b="0"/>
              <a:t>parent flex container element.</a:t>
            </a:r>
          </a:p>
          <a:p>
            <a:pPr>
              <a:spcBef>
                <a:spcPts val="0"/>
              </a:spcBef>
              <a:defRPr b="1"/>
            </a:pPr>
            <a:r>
              <a:t>Description: </a:t>
            </a:r>
            <a:r>
              <a:rPr sz="1000" b="0">
                <a:solidFill>
                  <a:srgbClr val="A6A6A6"/>
                </a:solidFill>
              </a:rPr>
              <a:t>specifies whether the children are forced into a single line or if the items can be flowed on multiple lines</a:t>
            </a:r>
          </a:p>
          <a:p>
            <a:pPr>
              <a:spcBef>
                <a:spcPts val="0"/>
              </a:spcBef>
              <a:defRPr b="1"/>
            </a:pPr>
            <a:r>
              <a:t>CSS: </a:t>
            </a:r>
            <a:r>
              <a:rPr b="0"/>
              <a:t>flex-wrap: nowrap | wrap | wrap-reverse</a:t>
            </a:r>
          </a:p>
          <a:p>
            <a:pPr>
              <a:spcBef>
                <a:spcPts val="0"/>
              </a:spcBef>
              <a:defRPr sz="1000" b="1">
                <a:solidFill>
                  <a:srgbClr val="808080"/>
                </a:solidFill>
              </a:defRPr>
            </a:pPr>
            <a:r>
              <a:t>Available values:</a:t>
            </a:r>
          </a:p>
          <a:p>
            <a:pPr marL="171450" indent="-171450">
              <a:spcBef>
                <a:spcPts val="0"/>
              </a:spcBef>
              <a:buSzPct val="100000"/>
              <a:buFont typeface="Arial"/>
              <a:buChar char="•"/>
              <a:defRPr i="1"/>
            </a:pPr>
            <a:r>
              <a:t>nowrap</a:t>
            </a:r>
            <a:r>
              <a:rPr i="0"/>
              <a:t> (default): single-line / left to right in ltr; right to left in rtl</a:t>
            </a:r>
          </a:p>
          <a:p>
            <a:pPr marL="171450" indent="-171450">
              <a:spcBef>
                <a:spcPts val="0"/>
              </a:spcBef>
              <a:buSzPct val="100000"/>
              <a:buFont typeface="Arial"/>
              <a:buChar char="•"/>
              <a:defRPr i="1"/>
            </a:pPr>
            <a:r>
              <a:t>wrap</a:t>
            </a:r>
            <a:r>
              <a:rPr i="0"/>
              <a:t>: multi-line / left to right in ltr; right to left in rtl</a:t>
            </a:r>
          </a:p>
          <a:p>
            <a:pPr marL="171450" indent="-171450">
              <a:spcBef>
                <a:spcPts val="0"/>
              </a:spcBef>
              <a:buSzPct val="100000"/>
              <a:buFont typeface="Arial"/>
              <a:buChar char="•"/>
              <a:defRPr i="1"/>
            </a:pPr>
            <a:r>
              <a:t>wrap-reverse</a:t>
            </a:r>
            <a:r>
              <a:rPr i="0"/>
              <a:t>: multi-line / right to left in ltr; left to right in rtl</a:t>
            </a:r>
          </a:p>
          <a:p>
            <a:pPr>
              <a:spcBef>
                <a:spcPts val="0"/>
              </a:spcBef>
            </a:pPr>
            <a:endParaRPr i="0"/>
          </a:p>
          <a:p>
            <a:pPr>
              <a:spcBef>
                <a:spcPts val="0"/>
              </a:spcBef>
            </a:pPr>
            <a:endParaRPr i="0"/>
          </a:p>
          <a:p>
            <a:pPr>
              <a:spcBef>
                <a:spcPts val="0"/>
              </a:spcBef>
              <a:defRPr b="1"/>
            </a:pPr>
            <a:r>
              <a:t>The flex-wrap property controls whether the flex container is single-line or multi-line, and the direction of the cross-axis, which determines the direction new lines are stacked in.</a:t>
            </a:r>
          </a:p>
          <a:p>
            <a:pPr>
              <a:spcBef>
                <a:spcPts val="0"/>
              </a:spcBef>
              <a:defRPr b="1"/>
            </a:pPr>
            <a:r>
              <a:t>The possible values have the following meanings:</a:t>
            </a:r>
          </a:p>
          <a:p>
            <a:pPr>
              <a:spcBef>
                <a:spcPts val="0"/>
              </a:spcBef>
              <a:defRPr b="1"/>
            </a:pPr>
            <a:r>
              <a:t>nowrap</a:t>
            </a:r>
          </a:p>
          <a:p>
            <a:pPr>
              <a:spcBef>
                <a:spcPts val="0"/>
              </a:spcBef>
              <a:defRPr b="1"/>
            </a:pPr>
            <a:r>
              <a:t>This is the initial value. The flex container is single-line, and all items are laid out on that line, even if it means they might overflow the container. The direction of the flex line depends on the directionality of the text (see flex-direction above).</a:t>
            </a:r>
          </a:p>
          <a:p>
            <a:pPr>
              <a:spcBef>
                <a:spcPts val="0"/>
              </a:spcBef>
              <a:defRPr b="1"/>
            </a:pPr>
            <a:r>
              <a:t>wrap</a:t>
            </a:r>
          </a:p>
          <a:p>
            <a:pPr>
              <a:spcBef>
                <a:spcPts val="0"/>
              </a:spcBef>
              <a:defRPr b="1"/>
            </a:pPr>
            <a:r>
              <a:t>The flex items will wrap onto additional flex lines if there isn’t enough room for them on the first flex line. Additional flex lines are added in the direction of the cross axis, which is affected by the directionality of the text (see flex-direction above).</a:t>
            </a:r>
          </a:p>
          <a:p>
            <a:pPr>
              <a:spcBef>
                <a:spcPts val="0"/>
              </a:spcBef>
              <a:defRPr b="1"/>
            </a:pPr>
            <a:r>
              <a:t>wrap-reverse</a:t>
            </a:r>
          </a:p>
          <a:p>
            <a:pPr>
              <a:spcBef>
                <a:spcPts val="0"/>
              </a:spcBef>
              <a:defRPr b="1"/>
            </a:pPr>
            <a:r>
              <a:t>Same as wrap, except the cross-start and cross-end directions are swapped. This means that additional flex lines are added in the opposite direction of the cross axis.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 name="Shape 1036"/>
          <p:cNvSpPr>
            <a:spLocks noGrp="1" noRot="1" noChangeAspect="1"/>
          </p:cNvSpPr>
          <p:nvPr>
            <p:ph type="sldImg"/>
          </p:nvPr>
        </p:nvSpPr>
        <p:spPr>
          <a:xfrm>
            <a:off x="381000" y="685800"/>
            <a:ext cx="6096000" cy="3429000"/>
          </a:xfrm>
          <a:prstGeom prst="rect">
            <a:avLst/>
          </a:prstGeom>
        </p:spPr>
        <p:txBody>
          <a:bodyPr/>
          <a:lstStyle/>
          <a:p>
            <a:endParaRPr/>
          </a:p>
        </p:txBody>
      </p:sp>
      <p:sp>
        <p:nvSpPr>
          <p:cNvPr id="1037" name="Shape 1037"/>
          <p:cNvSpPr>
            <a:spLocks noGrp="1"/>
          </p:cNvSpPr>
          <p:nvPr>
            <p:ph type="body" sz="quarter" idx="1"/>
          </p:nvPr>
        </p:nvSpPr>
        <p:spPr>
          <a:prstGeom prst="rect">
            <a:avLst/>
          </a:prstGeom>
        </p:spPr>
        <p:txBody>
          <a:bodyPr/>
          <a:lstStyle/>
          <a:p>
            <a:pPr>
              <a:spcBef>
                <a:spcPts val="0"/>
              </a:spcBef>
              <a:defRPr b="1"/>
            </a:pPr>
            <a:r>
              <a:rPr dirty="0"/>
              <a:t>6</a:t>
            </a:r>
          </a:p>
          <a:p>
            <a:pPr>
              <a:spcBef>
                <a:spcPts val="0"/>
              </a:spcBef>
              <a:defRPr b="1"/>
            </a:pPr>
            <a:endParaRPr dirty="0"/>
          </a:p>
          <a:p>
            <a:pPr>
              <a:spcBef>
                <a:spcPts val="0"/>
              </a:spcBef>
              <a:defRPr b="1"/>
            </a:pPr>
            <a:r>
              <a:rPr dirty="0"/>
              <a:t>flex-direction - specifies how flex items are placed in the flex container defining the main axis and the direction (normal or reversed).</a:t>
            </a:r>
          </a:p>
          <a:p>
            <a:pPr>
              <a:spcBef>
                <a:spcPts val="0"/>
              </a:spcBef>
              <a:defRPr b="1"/>
            </a:pPr>
            <a:r>
              <a:rPr dirty="0"/>
              <a:t>FLEX DIRECTION</a:t>
            </a:r>
          </a:p>
          <a:p>
            <a:pPr>
              <a:spcBef>
                <a:spcPts val="0"/>
              </a:spcBef>
              <a:defRPr b="1"/>
            </a:pPr>
            <a:endParaRPr dirty="0"/>
          </a:p>
          <a:p>
            <a:pPr>
              <a:spcBef>
                <a:spcPts val="0"/>
              </a:spcBef>
              <a:defRPr b="1"/>
            </a:pPr>
            <a:r>
              <a:rPr dirty="0"/>
              <a:t>Property: </a:t>
            </a:r>
            <a:r>
              <a:rPr u="sng" dirty="0">
                <a:solidFill>
                  <a:srgbClr val="32B6CE"/>
                </a:solidFill>
                <a:uFill>
                  <a:solidFill>
                    <a:srgbClr val="32B6CE"/>
                  </a:solidFill>
                </a:uFill>
                <a:hlinkClick r:id="rId3"/>
              </a:rPr>
              <a:t>flex-direction</a:t>
            </a:r>
            <a:r>
              <a:rPr dirty="0"/>
              <a:t> </a:t>
            </a:r>
            <a:r>
              <a:rPr b="0" dirty="0"/>
              <a:t>– the direction flex items are placed in the flex container</a:t>
            </a:r>
          </a:p>
          <a:p>
            <a:pPr>
              <a:spcBef>
                <a:spcPts val="0"/>
              </a:spcBef>
              <a:defRPr b="1">
                <a:solidFill>
                  <a:srgbClr val="808080"/>
                </a:solidFill>
              </a:defRPr>
            </a:pPr>
            <a:r>
              <a:rPr dirty="0"/>
              <a:t>Applied to: </a:t>
            </a:r>
            <a:r>
              <a:rPr b="0" dirty="0"/>
              <a:t>parent flex container element.</a:t>
            </a:r>
          </a:p>
          <a:p>
            <a:pPr>
              <a:spcBef>
                <a:spcPts val="0"/>
              </a:spcBef>
              <a:defRPr b="1"/>
            </a:pPr>
            <a:r>
              <a:rPr dirty="0"/>
              <a:t>Description: </a:t>
            </a:r>
            <a:r>
              <a:rPr b="0" dirty="0"/>
              <a:t>This establishes the main-axis, thus defining the direction flex items are placed in the flex container. Flexbox is (aside from optional wrapping) a single-direction layout concept. Think of flex items as primarily laying out either in horizontal rows or vertical columns.</a:t>
            </a:r>
          </a:p>
          <a:p>
            <a:pPr>
              <a:spcBef>
                <a:spcPts val="0"/>
              </a:spcBef>
              <a:defRPr b="1"/>
            </a:pPr>
            <a:r>
              <a:rPr dirty="0"/>
              <a:t>CSS: </a:t>
            </a:r>
            <a:r>
              <a:rPr b="0" dirty="0"/>
              <a:t>flex-direction: row | row-reverse | column | column-reverse </a:t>
            </a:r>
          </a:p>
          <a:p>
            <a:pPr>
              <a:spcBef>
                <a:spcPts val="0"/>
              </a:spcBef>
              <a:defRPr b="1">
                <a:solidFill>
                  <a:srgbClr val="808080"/>
                </a:solidFill>
              </a:defRPr>
            </a:pPr>
            <a:r>
              <a:rPr dirty="0"/>
              <a:t>Available values:</a:t>
            </a:r>
          </a:p>
          <a:p>
            <a:pPr marL="171450" indent="-171450">
              <a:spcBef>
                <a:spcPts val="0"/>
              </a:spcBef>
              <a:buSzPct val="100000"/>
              <a:buFont typeface="Arial"/>
              <a:buChar char="•"/>
              <a:defRPr i="1"/>
            </a:pPr>
            <a:r>
              <a:rPr dirty="0"/>
              <a:t>row</a:t>
            </a:r>
            <a:r>
              <a:rPr i="0" dirty="0"/>
              <a:t> (default): left to right in </a:t>
            </a:r>
            <a:r>
              <a:rPr i="0" dirty="0" err="1"/>
              <a:t>ltr</a:t>
            </a:r>
            <a:r>
              <a:rPr i="0" dirty="0"/>
              <a:t>; right to left </a:t>
            </a:r>
            <a:r>
              <a:rPr i="0" dirty="0" err="1"/>
              <a:t>inrtl</a:t>
            </a:r>
            <a:endParaRPr i="0" dirty="0"/>
          </a:p>
          <a:p>
            <a:pPr marL="171450" indent="-171450">
              <a:spcBef>
                <a:spcPts val="0"/>
              </a:spcBef>
              <a:buSzPct val="100000"/>
              <a:buFont typeface="Arial"/>
              <a:buChar char="•"/>
              <a:defRPr i="1"/>
            </a:pPr>
            <a:r>
              <a:rPr dirty="0"/>
              <a:t>row-reverse</a:t>
            </a:r>
            <a:r>
              <a:rPr i="0" dirty="0"/>
              <a:t>: right to left in </a:t>
            </a:r>
            <a:r>
              <a:rPr i="0" dirty="0" err="1"/>
              <a:t>ltr</a:t>
            </a:r>
            <a:r>
              <a:rPr i="0" dirty="0"/>
              <a:t>; left to right in </a:t>
            </a:r>
            <a:r>
              <a:rPr i="0" dirty="0" err="1"/>
              <a:t>rtl</a:t>
            </a:r>
            <a:endParaRPr i="0" dirty="0"/>
          </a:p>
          <a:p>
            <a:pPr marL="171450" indent="-171450">
              <a:spcBef>
                <a:spcPts val="0"/>
              </a:spcBef>
              <a:buSzPct val="100000"/>
              <a:buFont typeface="Arial"/>
              <a:buChar char="•"/>
              <a:defRPr i="1"/>
            </a:pPr>
            <a:r>
              <a:rPr dirty="0"/>
              <a:t>column</a:t>
            </a:r>
            <a:r>
              <a:rPr i="0" dirty="0"/>
              <a:t>: same as row but top to bottom</a:t>
            </a:r>
          </a:p>
          <a:p>
            <a:pPr marL="171450" indent="-171450">
              <a:spcBef>
                <a:spcPts val="0"/>
              </a:spcBef>
              <a:buSzPct val="100000"/>
              <a:buFont typeface="Arial"/>
              <a:buChar char="•"/>
              <a:defRPr i="1"/>
            </a:pPr>
            <a:r>
              <a:rPr dirty="0"/>
              <a:t>column-reverse</a:t>
            </a:r>
            <a:r>
              <a:rPr i="0" dirty="0"/>
              <a:t>: same as row-reverse but bottom to top</a:t>
            </a:r>
          </a:p>
          <a:p>
            <a:pPr>
              <a:spcBef>
                <a:spcPts val="0"/>
              </a:spcBef>
            </a:pPr>
            <a:endParaRPr i="0" dirty="0"/>
          </a:p>
          <a:p>
            <a:pPr>
              <a:spcBef>
                <a:spcPts val="0"/>
              </a:spcBef>
            </a:pPr>
            <a:r>
              <a:rPr dirty="0"/>
              <a:t>The flex-direction property specifies how flex items are placed in the flex container, by setting the direction of the flex container’s main axis. This determines the direction that flex items are laid out in. The direction of the axes is affected by the writing mode and directionality of the text (continue reading).</a:t>
            </a:r>
          </a:p>
          <a:p>
            <a:pPr>
              <a:spcBef>
                <a:spcPts val="0"/>
              </a:spcBef>
            </a:pPr>
            <a:r>
              <a:rPr dirty="0"/>
              <a:t>The possible values have the following meanings:</a:t>
            </a:r>
          </a:p>
          <a:p>
            <a:pPr>
              <a:spcBef>
                <a:spcPts val="0"/>
              </a:spcBef>
            </a:pPr>
            <a:r>
              <a:rPr dirty="0"/>
              <a:t>row</a:t>
            </a:r>
          </a:p>
          <a:p>
            <a:pPr>
              <a:spcBef>
                <a:spcPts val="0"/>
              </a:spcBef>
            </a:pPr>
            <a:r>
              <a:rPr dirty="0"/>
              <a:t>This is the initial value. The flex container’s main axis has the same orientation as the current writing mode. The main-start is on the left in a left-to-right language, and the main-end is on the right. In a right-to-left language, the main-start is on the right and the main-end is on the left.</a:t>
            </a:r>
          </a:p>
          <a:p>
            <a:pPr>
              <a:spcBef>
                <a:spcPts val="0"/>
              </a:spcBef>
            </a:pPr>
            <a:r>
              <a:rPr dirty="0"/>
              <a:t>row-reverse</a:t>
            </a:r>
          </a:p>
          <a:p>
            <a:pPr>
              <a:spcBef>
                <a:spcPts val="0"/>
              </a:spcBef>
            </a:pPr>
            <a:r>
              <a:rPr dirty="0"/>
              <a:t>Same as row, except the main-start and main-end directions are swapped. The flex container’s main axis has the opposite orientation as the current writing mode.</a:t>
            </a:r>
          </a:p>
          <a:p>
            <a:pPr>
              <a:spcBef>
                <a:spcPts val="0"/>
              </a:spcBef>
            </a:pPr>
            <a:r>
              <a:rPr dirty="0"/>
              <a:t>column</a:t>
            </a:r>
          </a:p>
          <a:p>
            <a:pPr>
              <a:spcBef>
                <a:spcPts val="0"/>
              </a:spcBef>
            </a:pPr>
            <a:r>
              <a:rPr dirty="0"/>
              <a:t>The flex container’s main axis is rotated so that the main-start is at the top and the main-end is at the bottom. Basically, flex items are laid vertically from top to bottom in a horizontal language. If the language is vertical, then the column value will be horizontal with respect to the language.</a:t>
            </a:r>
          </a:p>
          <a:p>
            <a:pPr>
              <a:spcBef>
                <a:spcPts val="0"/>
              </a:spcBef>
            </a:pPr>
            <a:r>
              <a:rPr dirty="0"/>
              <a:t>column-reverse</a:t>
            </a:r>
          </a:p>
          <a:p>
            <a:pPr>
              <a:spcBef>
                <a:spcPts val="0"/>
              </a:spcBef>
            </a:pPr>
            <a:r>
              <a:rPr dirty="0"/>
              <a:t>Same as column, except that main-start and main-end directions are swapped.</a:t>
            </a:r>
          </a:p>
          <a:p>
            <a:pPr>
              <a:spcBef>
                <a:spcPts val="0"/>
              </a:spcBef>
            </a:pPr>
            <a:r>
              <a:rPr dirty="0"/>
              <a:t>Note that the reverse values do not reverse box ordering; like writing-mode and direction, they only change the direction of flow. Painting order, speech order, and sequential navigation orders are not affected.</a:t>
            </a:r>
          </a:p>
          <a:p>
            <a:pPr>
              <a:spcBef>
                <a:spcPts val="0"/>
              </a:spcBef>
            </a:pPr>
            <a:r>
              <a:rPr dirty="0"/>
              <a:t>The following demo illustrates the result of applying the four flex-direction values to a flex container.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 name="Shape 854"/>
          <p:cNvSpPr>
            <a:spLocks noGrp="1" noRot="1" noChangeAspect="1"/>
          </p:cNvSpPr>
          <p:nvPr>
            <p:ph type="sldImg"/>
          </p:nvPr>
        </p:nvSpPr>
        <p:spPr>
          <a:xfrm>
            <a:off x="381000" y="685800"/>
            <a:ext cx="6096000" cy="3429000"/>
          </a:xfrm>
          <a:prstGeom prst="rect">
            <a:avLst/>
          </a:prstGeom>
        </p:spPr>
        <p:txBody>
          <a:bodyPr/>
          <a:lstStyle/>
          <a:p>
            <a:endParaRPr/>
          </a:p>
        </p:txBody>
      </p:sp>
      <p:sp>
        <p:nvSpPr>
          <p:cNvPr id="855" name="Shape 855"/>
          <p:cNvSpPr>
            <a:spLocks noGrp="1"/>
          </p:cNvSpPr>
          <p:nvPr>
            <p:ph type="body" sz="quarter" idx="1"/>
          </p:nvPr>
        </p:nvSpPr>
        <p:spPr>
          <a:prstGeom prst="rect">
            <a:avLst/>
          </a:prstGeom>
        </p:spPr>
        <p:txBody>
          <a:bodyPr/>
          <a:lstStyle/>
          <a:p>
            <a:pPr>
              <a:spcBef>
                <a:spcPts val="0"/>
              </a:spcBef>
              <a:defRPr b="1"/>
            </a:pPr>
            <a:r>
              <a:rPr dirty="0"/>
              <a:t>MAIN COMPONENTS OF FLEXBOX</a:t>
            </a:r>
          </a:p>
          <a:p>
            <a:pPr>
              <a:spcBef>
                <a:spcPts val="0"/>
              </a:spcBef>
            </a:pPr>
            <a:endParaRPr dirty="0"/>
          </a:p>
          <a:p>
            <a:pPr>
              <a:spcBef>
                <a:spcPts val="0"/>
              </a:spcBef>
            </a:pPr>
            <a:r>
              <a:rPr dirty="0"/>
              <a:t>Flexbox is a whole unit rather than just a single property. It combines a number of properties that we now consider in more detail.</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 name="Shape 1044"/>
          <p:cNvSpPr>
            <a:spLocks noGrp="1" noRot="1" noChangeAspect="1"/>
          </p:cNvSpPr>
          <p:nvPr>
            <p:ph type="sldImg"/>
          </p:nvPr>
        </p:nvSpPr>
        <p:spPr>
          <a:xfrm>
            <a:off x="381000" y="685800"/>
            <a:ext cx="6096000" cy="3429000"/>
          </a:xfrm>
          <a:prstGeom prst="rect">
            <a:avLst/>
          </a:prstGeom>
        </p:spPr>
        <p:txBody>
          <a:bodyPr/>
          <a:lstStyle/>
          <a:p>
            <a:endParaRPr/>
          </a:p>
        </p:txBody>
      </p:sp>
      <p:sp>
        <p:nvSpPr>
          <p:cNvPr id="1045" name="Shape 1045"/>
          <p:cNvSpPr>
            <a:spLocks noGrp="1"/>
          </p:cNvSpPr>
          <p:nvPr>
            <p:ph type="body" sz="quarter" idx="1"/>
          </p:nvPr>
        </p:nvSpPr>
        <p:spPr>
          <a:prstGeom prst="rect">
            <a:avLst/>
          </a:prstGeom>
        </p:spPr>
        <p:txBody>
          <a:bodyPr/>
          <a:lstStyle/>
          <a:p>
            <a:pPr>
              <a:spcBef>
                <a:spcPts val="0"/>
              </a:spcBef>
              <a:defRPr b="1"/>
            </a:pPr>
            <a:r>
              <a:rPr dirty="0"/>
              <a:t>FLEX WRAP</a:t>
            </a:r>
          </a:p>
          <a:p>
            <a:pPr>
              <a:spcBef>
                <a:spcPts val="0"/>
              </a:spcBef>
            </a:pPr>
            <a:endParaRPr dirty="0"/>
          </a:p>
          <a:p>
            <a:pPr>
              <a:spcBef>
                <a:spcPts val="0"/>
              </a:spcBef>
            </a:pPr>
            <a:r>
              <a:rPr dirty="0"/>
              <a:t>By default, flex items will all try to fit onto one line. You can change that and allow the items to wrap as needed with this property. Direction also plays a role here, determining the direction new lines are stacked in.</a:t>
            </a:r>
          </a:p>
          <a:p>
            <a:pPr>
              <a:spcBef>
                <a:spcPts val="0"/>
              </a:spcBef>
            </a:pPr>
            <a:endParaRPr dirty="0"/>
          </a:p>
          <a:p>
            <a:pPr>
              <a:spcBef>
                <a:spcPts val="0"/>
              </a:spcBef>
              <a:defRPr b="1"/>
            </a:pPr>
            <a:r>
              <a:rPr dirty="0"/>
              <a:t>Property: </a:t>
            </a:r>
            <a:r>
              <a:rPr u="sng" dirty="0">
                <a:solidFill>
                  <a:srgbClr val="32B6CE"/>
                </a:solidFill>
                <a:uFill>
                  <a:solidFill>
                    <a:srgbClr val="32B6CE"/>
                  </a:solidFill>
                </a:uFill>
                <a:hlinkClick r:id="rId3"/>
              </a:rPr>
              <a:t>flex-wrap</a:t>
            </a:r>
            <a:r>
              <a:rPr b="0" dirty="0"/>
              <a:t> – multiline  blocks organization inside flex-container.</a:t>
            </a:r>
          </a:p>
          <a:p>
            <a:pPr>
              <a:spcBef>
                <a:spcPts val="0"/>
              </a:spcBef>
              <a:defRPr sz="1000" b="1">
                <a:solidFill>
                  <a:srgbClr val="808080"/>
                </a:solidFill>
              </a:defRPr>
            </a:pPr>
            <a:r>
              <a:rPr dirty="0"/>
              <a:t>Applied to: </a:t>
            </a:r>
            <a:r>
              <a:rPr b="0" dirty="0"/>
              <a:t>parent flex container element.</a:t>
            </a:r>
          </a:p>
          <a:p>
            <a:pPr>
              <a:spcBef>
                <a:spcPts val="0"/>
              </a:spcBef>
              <a:defRPr b="1"/>
            </a:pPr>
            <a:r>
              <a:rPr dirty="0"/>
              <a:t>Description: </a:t>
            </a:r>
            <a:r>
              <a:rPr sz="1000" b="0" dirty="0">
                <a:solidFill>
                  <a:srgbClr val="A6A6A6"/>
                </a:solidFill>
              </a:rPr>
              <a:t>specifies whether the children are forced into a single line or if the items can be flowed on multiple lines</a:t>
            </a:r>
          </a:p>
          <a:p>
            <a:pPr>
              <a:spcBef>
                <a:spcPts val="0"/>
              </a:spcBef>
              <a:defRPr b="1"/>
            </a:pPr>
            <a:r>
              <a:rPr dirty="0"/>
              <a:t>CSS: </a:t>
            </a:r>
            <a:r>
              <a:rPr b="0" dirty="0"/>
              <a:t>flex-wrap: </a:t>
            </a:r>
            <a:r>
              <a:rPr b="0" dirty="0" err="1"/>
              <a:t>nowrap</a:t>
            </a:r>
            <a:r>
              <a:rPr b="0" dirty="0"/>
              <a:t> | wrap | wrap-reverse</a:t>
            </a:r>
          </a:p>
          <a:p>
            <a:pPr>
              <a:spcBef>
                <a:spcPts val="0"/>
              </a:spcBef>
              <a:defRPr sz="1000" b="1">
                <a:solidFill>
                  <a:srgbClr val="808080"/>
                </a:solidFill>
              </a:defRPr>
            </a:pPr>
            <a:r>
              <a:rPr dirty="0"/>
              <a:t>Available values:</a:t>
            </a:r>
          </a:p>
          <a:p>
            <a:pPr marL="171450" indent="-171450">
              <a:spcBef>
                <a:spcPts val="0"/>
              </a:spcBef>
              <a:buSzPct val="100000"/>
              <a:buFont typeface="Arial"/>
              <a:buChar char="•"/>
              <a:defRPr i="1"/>
            </a:pPr>
            <a:r>
              <a:rPr dirty="0" err="1"/>
              <a:t>nowrap</a:t>
            </a:r>
            <a:r>
              <a:rPr i="0" dirty="0"/>
              <a:t> (default): single-line / left to right in </a:t>
            </a:r>
            <a:r>
              <a:rPr i="0" dirty="0" err="1"/>
              <a:t>ltr</a:t>
            </a:r>
            <a:r>
              <a:rPr i="0" dirty="0"/>
              <a:t>; right to left in </a:t>
            </a:r>
            <a:r>
              <a:rPr i="0" dirty="0" err="1"/>
              <a:t>rtl</a:t>
            </a:r>
            <a:endParaRPr i="0" dirty="0"/>
          </a:p>
          <a:p>
            <a:pPr marL="171450" indent="-171450">
              <a:spcBef>
                <a:spcPts val="0"/>
              </a:spcBef>
              <a:buSzPct val="100000"/>
              <a:buFont typeface="Arial"/>
              <a:buChar char="•"/>
              <a:defRPr i="1"/>
            </a:pPr>
            <a:r>
              <a:rPr dirty="0"/>
              <a:t>wrap</a:t>
            </a:r>
            <a:r>
              <a:rPr i="0" dirty="0"/>
              <a:t>: multi-line / left to right in </a:t>
            </a:r>
            <a:r>
              <a:rPr i="0" dirty="0" err="1"/>
              <a:t>ltr</a:t>
            </a:r>
            <a:r>
              <a:rPr i="0" dirty="0"/>
              <a:t>; right to left in </a:t>
            </a:r>
            <a:r>
              <a:rPr i="0" dirty="0" err="1"/>
              <a:t>rtl</a:t>
            </a:r>
            <a:endParaRPr i="0" dirty="0"/>
          </a:p>
          <a:p>
            <a:pPr marL="171450" indent="-171450">
              <a:spcBef>
                <a:spcPts val="0"/>
              </a:spcBef>
              <a:buSzPct val="100000"/>
              <a:buFont typeface="Arial"/>
              <a:buChar char="•"/>
              <a:defRPr i="1"/>
            </a:pPr>
            <a:r>
              <a:rPr dirty="0"/>
              <a:t>wrap-reverse</a:t>
            </a:r>
            <a:r>
              <a:rPr i="0" dirty="0"/>
              <a:t>: multi-line / right to left in </a:t>
            </a:r>
            <a:r>
              <a:rPr i="0" dirty="0" err="1"/>
              <a:t>ltr</a:t>
            </a:r>
            <a:r>
              <a:rPr i="0" dirty="0"/>
              <a:t>; left to right in </a:t>
            </a:r>
            <a:r>
              <a:rPr i="0" dirty="0" err="1"/>
              <a:t>rtl</a:t>
            </a:r>
            <a:endParaRPr i="0" dirty="0"/>
          </a:p>
          <a:p>
            <a:pPr>
              <a:spcBef>
                <a:spcPts val="0"/>
              </a:spcBef>
            </a:pPr>
            <a:endParaRPr i="0" dirty="0"/>
          </a:p>
          <a:p>
            <a:pPr>
              <a:spcBef>
                <a:spcPts val="0"/>
              </a:spcBef>
            </a:pPr>
            <a:endParaRPr i="0" dirty="0"/>
          </a:p>
          <a:p>
            <a:pPr>
              <a:spcBef>
                <a:spcPts val="0"/>
              </a:spcBef>
              <a:defRPr b="1"/>
            </a:pPr>
            <a:r>
              <a:rPr dirty="0"/>
              <a:t>The flex-wrap property controls whether the flex container is single-line or multi-line, and the direction of the cross-axis, which determines the direction new lines are stacked in.</a:t>
            </a:r>
          </a:p>
          <a:p>
            <a:pPr>
              <a:spcBef>
                <a:spcPts val="0"/>
              </a:spcBef>
              <a:defRPr b="1"/>
            </a:pPr>
            <a:r>
              <a:rPr dirty="0"/>
              <a:t>The possible values have the following meanings:</a:t>
            </a:r>
          </a:p>
          <a:p>
            <a:pPr>
              <a:spcBef>
                <a:spcPts val="0"/>
              </a:spcBef>
              <a:defRPr b="1"/>
            </a:pPr>
            <a:r>
              <a:rPr dirty="0" err="1"/>
              <a:t>nowrap</a:t>
            </a:r>
            <a:endParaRPr dirty="0"/>
          </a:p>
          <a:p>
            <a:pPr>
              <a:spcBef>
                <a:spcPts val="0"/>
              </a:spcBef>
              <a:defRPr b="1"/>
            </a:pPr>
            <a:r>
              <a:rPr dirty="0"/>
              <a:t>This is the initial value. The flex container is single-line, and all items are laid out on that line, even if it means they might overflow the container. The direction of the flex line depends on the directionality of the text (see flex-direction above).</a:t>
            </a:r>
          </a:p>
          <a:p>
            <a:pPr>
              <a:spcBef>
                <a:spcPts val="0"/>
              </a:spcBef>
              <a:defRPr b="1"/>
            </a:pPr>
            <a:r>
              <a:rPr dirty="0"/>
              <a:t>wrap</a:t>
            </a:r>
          </a:p>
          <a:p>
            <a:pPr>
              <a:spcBef>
                <a:spcPts val="0"/>
              </a:spcBef>
              <a:defRPr b="1"/>
            </a:pPr>
            <a:r>
              <a:rPr dirty="0"/>
              <a:t>The flex items will wrap onto additional flex lines if there isn’t enough room for them on the first flex line. Additional flex lines are added in the direction of the cross axis, which is affected by the directionality of the text (see flex-direction above).</a:t>
            </a:r>
          </a:p>
          <a:p>
            <a:pPr>
              <a:spcBef>
                <a:spcPts val="0"/>
              </a:spcBef>
              <a:defRPr b="1"/>
            </a:pPr>
            <a:r>
              <a:rPr dirty="0"/>
              <a:t>wrap-reverse</a:t>
            </a:r>
          </a:p>
          <a:p>
            <a:pPr>
              <a:spcBef>
                <a:spcPts val="0"/>
              </a:spcBef>
              <a:defRPr b="1"/>
            </a:pPr>
            <a:r>
              <a:rPr dirty="0"/>
              <a:t>Same as wrap, except the cross-start and cross-end directions are swapped. This means that additional flex lines are added in the opposite direction of the cross axis.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 name="Shape 1053"/>
          <p:cNvSpPr>
            <a:spLocks noGrp="1" noRot="1" noChangeAspect="1"/>
          </p:cNvSpPr>
          <p:nvPr>
            <p:ph type="sldImg"/>
          </p:nvPr>
        </p:nvSpPr>
        <p:spPr>
          <a:xfrm>
            <a:off x="381000" y="685800"/>
            <a:ext cx="6096000" cy="3429000"/>
          </a:xfrm>
          <a:prstGeom prst="rect">
            <a:avLst/>
          </a:prstGeom>
        </p:spPr>
        <p:txBody>
          <a:bodyPr/>
          <a:lstStyle/>
          <a:p>
            <a:endParaRPr/>
          </a:p>
        </p:txBody>
      </p:sp>
      <p:sp>
        <p:nvSpPr>
          <p:cNvPr id="1054" name="Shape 1054"/>
          <p:cNvSpPr>
            <a:spLocks noGrp="1"/>
          </p:cNvSpPr>
          <p:nvPr>
            <p:ph type="body" sz="quarter" idx="1"/>
          </p:nvPr>
        </p:nvSpPr>
        <p:spPr>
          <a:prstGeom prst="rect">
            <a:avLst/>
          </a:prstGeom>
        </p:spPr>
        <p:txBody>
          <a:bodyPr/>
          <a:lstStyle/>
          <a:p>
            <a:pPr>
              <a:spcBef>
                <a:spcPts val="0"/>
              </a:spcBef>
              <a:defRPr b="1"/>
            </a:pPr>
            <a:r>
              <a:rPr dirty="0"/>
              <a:t>The justify-content property aligns flex items along the main axis of the current line of the flex container. This is done after any flexible lengths and any auto margins have been resolved. Typically it helps distribute extra free space leftover when either all the flex items on a line are inflexible, or are flexible but have reached their maximum size. It also exerts some control over the alignment of items when they overflow the line.</a:t>
            </a:r>
          </a:p>
          <a:p>
            <a:pPr>
              <a:spcBef>
                <a:spcPts val="0"/>
              </a:spcBef>
              <a:defRPr b="1"/>
            </a:pPr>
            <a:r>
              <a:rPr dirty="0"/>
              <a:t>The possible values have the following meanings:</a:t>
            </a:r>
          </a:p>
          <a:p>
            <a:pPr>
              <a:spcBef>
                <a:spcPts val="0"/>
              </a:spcBef>
              <a:defRPr b="1"/>
            </a:pPr>
            <a:r>
              <a:rPr dirty="0"/>
              <a:t>flex-start</a:t>
            </a:r>
          </a:p>
          <a:p>
            <a:pPr>
              <a:spcBef>
                <a:spcPts val="0"/>
              </a:spcBef>
              <a:defRPr b="1"/>
            </a:pPr>
            <a:r>
              <a:rPr dirty="0"/>
              <a:t>This is the initial value. Flex items are packed toward the start of the line.</a:t>
            </a:r>
          </a:p>
          <a:p>
            <a:pPr>
              <a:spcBef>
                <a:spcPts val="0"/>
              </a:spcBef>
              <a:defRPr b="1"/>
            </a:pPr>
            <a:r>
              <a:rPr dirty="0"/>
              <a:t>flex-end</a:t>
            </a:r>
          </a:p>
          <a:p>
            <a:pPr>
              <a:spcBef>
                <a:spcPts val="0"/>
              </a:spcBef>
              <a:defRPr b="1"/>
            </a:pPr>
            <a:r>
              <a:rPr dirty="0"/>
              <a:t>Flex items are packed toward the end of the line.</a:t>
            </a:r>
          </a:p>
          <a:p>
            <a:pPr>
              <a:spcBef>
                <a:spcPts val="0"/>
              </a:spcBef>
              <a:defRPr b="1"/>
            </a:pPr>
            <a:r>
              <a:rPr dirty="0"/>
              <a:t>center</a:t>
            </a:r>
          </a:p>
          <a:p>
            <a:pPr>
              <a:spcBef>
                <a:spcPts val="0"/>
              </a:spcBef>
              <a:defRPr b="1"/>
            </a:pPr>
            <a:r>
              <a:rPr dirty="0"/>
              <a:t>Flex items are packed toward the center of the line, with equal amounts of empty space between the main-start edge of the line and the first item on the line and between the main-end edge of the line and the last item on the line. (If the leftover free-space is negative, the flex items will overflow equally in both directions.)</a:t>
            </a:r>
          </a:p>
          <a:p>
            <a:pPr>
              <a:spcBef>
                <a:spcPts val="0"/>
              </a:spcBef>
              <a:defRPr b="1"/>
            </a:pPr>
            <a:r>
              <a:rPr dirty="0"/>
              <a:t>space-between</a:t>
            </a:r>
          </a:p>
          <a:p>
            <a:pPr>
              <a:spcBef>
                <a:spcPts val="0"/>
              </a:spcBef>
              <a:defRPr b="1"/>
            </a:pPr>
            <a:r>
              <a:rPr dirty="0"/>
              <a:t>Flex items are evenly distributed in the line. If the leftover free-space is negative or there is only a single flex item on the line, this value is identical to flex-start. Otherwise, the first flex item on the line is placed on the main-start edge of the line, the last flex item on the line is on the main-end edge of the line, and the remaining flex items on the line are distributed so that the spacing between any two adjacent items is the same.</a:t>
            </a:r>
          </a:p>
          <a:p>
            <a:pPr>
              <a:spcBef>
                <a:spcPts val="0"/>
              </a:spcBef>
              <a:defRPr b="1"/>
            </a:pPr>
            <a:r>
              <a:rPr dirty="0"/>
              <a:t>space-around</a:t>
            </a:r>
          </a:p>
          <a:p>
            <a:pPr>
              <a:spcBef>
                <a:spcPts val="0"/>
              </a:spcBef>
              <a:defRPr b="1"/>
            </a:pPr>
            <a:r>
              <a:rPr dirty="0"/>
              <a:t>Flex items are evenly distributed in the line, with half-size spaces on either end. If the leftover free-space is negative or there is only a single flex item on the line, this value is identical to center. Otherwise, the flex items on the line are distributed such that the spacing between any two adjacent flex items on the line is the same, and the spacing between the first/last flex items and the flex container edges is half the size of the spacing between flex items.</a:t>
            </a:r>
          </a:p>
          <a:p>
            <a:pPr>
              <a:spcBef>
                <a:spcPts val="0"/>
              </a:spcBef>
              <a:defRPr b="1"/>
            </a:pPr>
            <a:endParaRPr dirty="0"/>
          </a:p>
          <a:p>
            <a:pPr>
              <a:spcBef>
                <a:spcPts val="0"/>
              </a:spcBef>
              <a:defRPr b="1"/>
            </a:pPr>
            <a:endParaRPr dirty="0"/>
          </a:p>
          <a:p>
            <a:pPr>
              <a:spcBef>
                <a:spcPts val="0"/>
              </a:spcBef>
              <a:defRPr b="1"/>
            </a:pPr>
            <a:endParaRPr dirty="0"/>
          </a:p>
          <a:p>
            <a:pPr>
              <a:spcBef>
                <a:spcPts val="0"/>
              </a:spcBef>
              <a:defRPr b="1"/>
            </a:pPr>
            <a:endParaRPr dirty="0"/>
          </a:p>
          <a:p>
            <a:pPr>
              <a:spcBef>
                <a:spcPts val="0"/>
              </a:spcBef>
              <a:defRPr b="1"/>
            </a:pPr>
            <a:r>
              <a:rPr dirty="0"/>
              <a:t>JUSTIFY CONTENT</a:t>
            </a:r>
          </a:p>
          <a:p>
            <a:pPr>
              <a:spcBef>
                <a:spcPts val="0"/>
              </a:spcBef>
              <a:defRPr b="1"/>
            </a:pPr>
            <a:endParaRPr dirty="0"/>
          </a:p>
          <a:p>
            <a:pPr>
              <a:spcBef>
                <a:spcPts val="0"/>
              </a:spcBef>
              <a:defRPr b="1"/>
            </a:pPr>
            <a:r>
              <a:rPr dirty="0"/>
              <a:t>Property:  </a:t>
            </a:r>
            <a:r>
              <a:rPr u="sng" dirty="0">
                <a:solidFill>
                  <a:srgbClr val="32B6CE"/>
                </a:solidFill>
                <a:uFill>
                  <a:solidFill>
                    <a:srgbClr val="32B6CE"/>
                  </a:solidFill>
                </a:uFill>
                <a:hlinkClick r:id="rId3"/>
              </a:rPr>
              <a:t>justify-content</a:t>
            </a:r>
            <a:r>
              <a:rPr dirty="0"/>
              <a:t> </a:t>
            </a:r>
            <a:r>
              <a:rPr b="0" dirty="0"/>
              <a:t>– alignment along the main axis.</a:t>
            </a:r>
          </a:p>
          <a:p>
            <a:pPr>
              <a:spcBef>
                <a:spcPts val="0"/>
              </a:spcBef>
              <a:defRPr sz="1000" b="1">
                <a:solidFill>
                  <a:srgbClr val="808080"/>
                </a:solidFill>
              </a:defRPr>
            </a:pPr>
            <a:r>
              <a:rPr dirty="0"/>
              <a:t>Applied to</a:t>
            </a:r>
            <a:r>
              <a:rPr sz="1200" dirty="0">
                <a:solidFill>
                  <a:srgbClr val="000000"/>
                </a:solidFill>
              </a:rPr>
              <a:t>:</a:t>
            </a:r>
            <a:r>
              <a:rPr sz="1200" b="0" dirty="0">
                <a:solidFill>
                  <a:srgbClr val="000000"/>
                </a:solidFill>
              </a:rPr>
              <a:t> parent flex container element.</a:t>
            </a:r>
          </a:p>
          <a:p>
            <a:pPr>
              <a:spcBef>
                <a:spcPts val="0"/>
              </a:spcBef>
              <a:defRPr b="1"/>
            </a:pPr>
            <a:r>
              <a:rPr dirty="0"/>
              <a:t>Description: </a:t>
            </a:r>
            <a:r>
              <a:rPr b="0" dirty="0"/>
              <a:t>This defines the alignment along the </a:t>
            </a:r>
            <a:r>
              <a:rPr dirty="0"/>
              <a:t>main axis</a:t>
            </a:r>
            <a:r>
              <a:rPr b="0" dirty="0"/>
              <a:t>. It helps distribute extra free space left over when either all the flex items on a line are inflexible, or are flexible but have reached their maximum size. It also exerts some control over the alignment of items when they overflow the line.</a:t>
            </a:r>
          </a:p>
          <a:p>
            <a:pPr>
              <a:spcBef>
                <a:spcPts val="0"/>
              </a:spcBef>
              <a:defRPr b="1"/>
            </a:pPr>
            <a:r>
              <a:rPr dirty="0"/>
              <a:t>CSS: </a:t>
            </a:r>
            <a:r>
              <a:rPr b="0" dirty="0"/>
              <a:t>justify-content: flex-start | flex-end | center | space-between | space-around </a:t>
            </a:r>
          </a:p>
          <a:p>
            <a:pPr>
              <a:spcBef>
                <a:spcPts val="0"/>
              </a:spcBef>
              <a:defRPr sz="1000" b="1">
                <a:solidFill>
                  <a:srgbClr val="808080"/>
                </a:solidFill>
              </a:defRPr>
            </a:pPr>
            <a:r>
              <a:rPr dirty="0"/>
              <a:t>Available values</a:t>
            </a:r>
            <a:r>
              <a:rPr sz="1200" dirty="0">
                <a:solidFill>
                  <a:srgbClr val="000000"/>
                </a:solidFill>
              </a:rPr>
              <a:t>:</a:t>
            </a:r>
          </a:p>
          <a:p>
            <a:pPr marL="171450" indent="-171450">
              <a:spcBef>
                <a:spcPts val="0"/>
              </a:spcBef>
              <a:buSzPct val="100000"/>
              <a:buFont typeface="Arial"/>
              <a:buChar char="•"/>
              <a:defRPr i="1"/>
            </a:pPr>
            <a:r>
              <a:rPr dirty="0"/>
              <a:t>flex-start</a:t>
            </a:r>
            <a:r>
              <a:rPr i="0" dirty="0"/>
              <a:t>: (default): items are packed toward the start line</a:t>
            </a:r>
          </a:p>
          <a:p>
            <a:pPr marL="171450" indent="-171450">
              <a:spcBef>
                <a:spcPts val="0"/>
              </a:spcBef>
              <a:buSzPct val="100000"/>
              <a:buFont typeface="Arial"/>
              <a:buChar char="•"/>
              <a:defRPr i="1"/>
            </a:pPr>
            <a:r>
              <a:rPr dirty="0"/>
              <a:t>flex-end</a:t>
            </a:r>
            <a:r>
              <a:rPr i="0" dirty="0"/>
              <a:t>: items are packed toward to end line</a:t>
            </a:r>
          </a:p>
          <a:p>
            <a:pPr marL="171450" indent="-171450">
              <a:spcBef>
                <a:spcPts val="0"/>
              </a:spcBef>
              <a:buSzPct val="100000"/>
              <a:buFont typeface="Arial"/>
              <a:buChar char="•"/>
              <a:defRPr i="1"/>
            </a:pPr>
            <a:r>
              <a:rPr dirty="0"/>
              <a:t>center</a:t>
            </a:r>
            <a:r>
              <a:rPr i="0" dirty="0"/>
              <a:t>: items are centered along the line</a:t>
            </a:r>
          </a:p>
          <a:p>
            <a:pPr marL="171450" indent="-171450">
              <a:spcBef>
                <a:spcPts val="0"/>
              </a:spcBef>
              <a:buSzPct val="100000"/>
              <a:buFont typeface="Arial"/>
              <a:buChar char="•"/>
              <a:defRPr i="1"/>
            </a:pPr>
            <a:r>
              <a:rPr dirty="0"/>
              <a:t>space-between</a:t>
            </a:r>
            <a:r>
              <a:rPr i="0" dirty="0"/>
              <a:t>: items are evenly distributed in the line; first item is on the start line, last item on the end line</a:t>
            </a:r>
          </a:p>
          <a:p>
            <a:pPr marL="171450" indent="-171450">
              <a:spcBef>
                <a:spcPts val="0"/>
              </a:spcBef>
              <a:buSzPct val="100000"/>
              <a:buFont typeface="Arial"/>
              <a:buChar char="•"/>
              <a:defRPr i="1"/>
            </a:pPr>
            <a:r>
              <a:rPr dirty="0"/>
              <a:t>space-around</a:t>
            </a:r>
            <a:r>
              <a:rPr i="0" dirty="0"/>
              <a:t>: items are evenly distributed in the line with equal space around them. Note that visually the spaces aren't equal, since all the items have equal space on both sides. The first item will have one unit of space against the container edge, but two units of space between the next item because that next item has its own spacing that applies.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3" name="Shape 1063"/>
          <p:cNvSpPr>
            <a:spLocks noGrp="1" noRot="1" noChangeAspect="1"/>
          </p:cNvSpPr>
          <p:nvPr>
            <p:ph type="sldImg"/>
          </p:nvPr>
        </p:nvSpPr>
        <p:spPr>
          <a:xfrm>
            <a:off x="381000" y="685800"/>
            <a:ext cx="6096000" cy="3429000"/>
          </a:xfrm>
          <a:prstGeom prst="rect">
            <a:avLst/>
          </a:prstGeom>
        </p:spPr>
        <p:txBody>
          <a:bodyPr/>
          <a:lstStyle/>
          <a:p>
            <a:endParaRPr/>
          </a:p>
        </p:txBody>
      </p:sp>
      <p:sp>
        <p:nvSpPr>
          <p:cNvPr id="1064" name="Shape 1064"/>
          <p:cNvSpPr>
            <a:spLocks noGrp="1"/>
          </p:cNvSpPr>
          <p:nvPr>
            <p:ph type="body" sz="quarter" idx="1"/>
          </p:nvPr>
        </p:nvSpPr>
        <p:spPr>
          <a:prstGeom prst="rect">
            <a:avLst/>
          </a:prstGeom>
        </p:spPr>
        <p:txBody>
          <a:bodyPr/>
          <a:lstStyle/>
          <a:p>
            <a:pPr>
              <a:spcBef>
                <a:spcPts val="0"/>
              </a:spcBef>
              <a:defRPr b="1">
                <a:solidFill>
                  <a:srgbClr val="808080"/>
                </a:solidFill>
              </a:defRPr>
            </a:pPr>
            <a:r>
              <a:rPr dirty="0"/>
              <a:t>ALIGN ITEMS</a:t>
            </a:r>
          </a:p>
          <a:p>
            <a:pPr>
              <a:spcBef>
                <a:spcPts val="0"/>
              </a:spcBef>
              <a:defRPr b="1"/>
            </a:pPr>
            <a:endParaRPr dirty="0"/>
          </a:p>
          <a:p>
            <a:pPr>
              <a:spcBef>
                <a:spcPts val="0"/>
              </a:spcBef>
              <a:defRPr b="1"/>
            </a:pPr>
            <a:r>
              <a:rPr dirty="0"/>
              <a:t>Property:  </a:t>
            </a:r>
            <a:r>
              <a:rPr u="sng" dirty="0">
                <a:solidFill>
                  <a:srgbClr val="32B6CE"/>
                </a:solidFill>
                <a:uFill>
                  <a:solidFill>
                    <a:srgbClr val="32B6CE"/>
                  </a:solidFill>
                </a:uFill>
                <a:hlinkClick r:id="rId3"/>
              </a:rPr>
              <a:t>align-items</a:t>
            </a:r>
            <a:r>
              <a:rPr dirty="0"/>
              <a:t> </a:t>
            </a:r>
            <a:r>
              <a:rPr b="0" dirty="0"/>
              <a:t> – alignment along the cross axis.</a:t>
            </a:r>
          </a:p>
          <a:p>
            <a:pPr>
              <a:spcBef>
                <a:spcPts val="0"/>
              </a:spcBef>
              <a:defRPr sz="1000" b="1">
                <a:solidFill>
                  <a:srgbClr val="808080"/>
                </a:solidFill>
              </a:defRPr>
            </a:pPr>
            <a:r>
              <a:rPr dirty="0"/>
              <a:t>Applied to</a:t>
            </a:r>
            <a:r>
              <a:rPr sz="1200" dirty="0">
                <a:solidFill>
                  <a:srgbClr val="000000"/>
                </a:solidFill>
              </a:rPr>
              <a:t>:</a:t>
            </a:r>
            <a:r>
              <a:rPr sz="1200" b="0" dirty="0">
                <a:solidFill>
                  <a:srgbClr val="000000"/>
                </a:solidFill>
              </a:rPr>
              <a:t> parent flex container element.</a:t>
            </a:r>
          </a:p>
          <a:p>
            <a:pPr>
              <a:spcBef>
                <a:spcPts val="0"/>
              </a:spcBef>
              <a:defRPr b="1"/>
            </a:pPr>
            <a:r>
              <a:rPr dirty="0"/>
              <a:t>Description: </a:t>
            </a:r>
            <a:r>
              <a:rPr b="0" dirty="0"/>
              <a:t>This defines the default behavior for how flex items are laid out along the </a:t>
            </a:r>
            <a:r>
              <a:rPr dirty="0"/>
              <a:t>cross axis </a:t>
            </a:r>
            <a:r>
              <a:rPr b="0" dirty="0"/>
              <a:t>on the current line. Think of it as the justify-content version for the cross-axis (perpendicular to the main-axis).</a:t>
            </a:r>
          </a:p>
          <a:p>
            <a:pPr>
              <a:spcBef>
                <a:spcPts val="0"/>
              </a:spcBef>
              <a:defRPr b="1"/>
            </a:pPr>
            <a:r>
              <a:rPr dirty="0"/>
              <a:t>CSS:  </a:t>
            </a:r>
            <a:r>
              <a:rPr b="0" dirty="0"/>
              <a:t>align-items: flex-start | flex-end | center | baseline | stretch </a:t>
            </a:r>
          </a:p>
          <a:p>
            <a:pPr>
              <a:spcBef>
                <a:spcPts val="0"/>
              </a:spcBef>
              <a:defRPr b="1">
                <a:solidFill>
                  <a:srgbClr val="808080"/>
                </a:solidFill>
              </a:defRPr>
            </a:pPr>
            <a:r>
              <a:rPr dirty="0"/>
              <a:t>Available values</a:t>
            </a:r>
            <a:r>
              <a:rPr dirty="0">
                <a:solidFill>
                  <a:srgbClr val="000000"/>
                </a:solidFill>
              </a:rPr>
              <a:t>:</a:t>
            </a:r>
          </a:p>
          <a:p>
            <a:pPr marL="171450" indent="-171450">
              <a:spcBef>
                <a:spcPts val="0"/>
              </a:spcBef>
              <a:buSzPct val="100000"/>
              <a:buFont typeface="Arial"/>
              <a:buChar char="•"/>
              <a:defRPr i="1"/>
            </a:pPr>
            <a:r>
              <a:rPr dirty="0"/>
              <a:t>flex-start</a:t>
            </a:r>
            <a:r>
              <a:rPr i="0" dirty="0"/>
              <a:t>: cross-start margin edge of the items is placed on the cross-start line</a:t>
            </a:r>
          </a:p>
          <a:p>
            <a:pPr marL="171450" indent="-171450">
              <a:spcBef>
                <a:spcPts val="0"/>
              </a:spcBef>
              <a:buSzPct val="100000"/>
              <a:buFont typeface="Arial"/>
              <a:buChar char="•"/>
              <a:defRPr i="1"/>
            </a:pPr>
            <a:r>
              <a:rPr dirty="0"/>
              <a:t>flex-end</a:t>
            </a:r>
            <a:r>
              <a:rPr i="0" dirty="0"/>
              <a:t>: cross-end margin edge of the items is placed on the cross-end line</a:t>
            </a:r>
          </a:p>
          <a:p>
            <a:pPr marL="171450" indent="-171450">
              <a:spcBef>
                <a:spcPts val="0"/>
              </a:spcBef>
              <a:buSzPct val="100000"/>
              <a:buFont typeface="Arial"/>
              <a:buChar char="•"/>
              <a:defRPr i="1"/>
            </a:pPr>
            <a:r>
              <a:rPr dirty="0"/>
              <a:t>center</a:t>
            </a:r>
            <a:r>
              <a:rPr i="0" dirty="0"/>
              <a:t>: items are centered in the cross-axis</a:t>
            </a:r>
          </a:p>
          <a:p>
            <a:pPr marL="171450" indent="-171450">
              <a:spcBef>
                <a:spcPts val="0"/>
              </a:spcBef>
              <a:buSzPct val="100000"/>
              <a:buFont typeface="Arial"/>
              <a:buChar char="•"/>
              <a:defRPr i="1"/>
            </a:pPr>
            <a:r>
              <a:rPr dirty="0"/>
              <a:t>baseline</a:t>
            </a:r>
            <a:r>
              <a:rPr i="0" dirty="0"/>
              <a:t>: items are aligned such as their baselines align</a:t>
            </a:r>
          </a:p>
          <a:p>
            <a:pPr marL="171450" indent="-171450">
              <a:spcBef>
                <a:spcPts val="0"/>
              </a:spcBef>
              <a:buSzPct val="100000"/>
              <a:buFont typeface="Arial"/>
              <a:buChar char="•"/>
              <a:defRPr i="1"/>
            </a:pPr>
            <a:r>
              <a:rPr dirty="0"/>
              <a:t>stretch (default)</a:t>
            </a:r>
            <a:r>
              <a:rPr i="0" dirty="0"/>
              <a:t>: stretch to fill the container (still respect min-width/max-width)</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3" name="Shape 1073"/>
          <p:cNvSpPr>
            <a:spLocks noGrp="1" noRot="1" noChangeAspect="1"/>
          </p:cNvSpPr>
          <p:nvPr>
            <p:ph type="sldImg"/>
          </p:nvPr>
        </p:nvSpPr>
        <p:spPr>
          <a:xfrm>
            <a:off x="381000" y="685800"/>
            <a:ext cx="6096000" cy="3429000"/>
          </a:xfrm>
          <a:prstGeom prst="rect">
            <a:avLst/>
          </a:prstGeom>
        </p:spPr>
        <p:txBody>
          <a:bodyPr/>
          <a:lstStyle/>
          <a:p>
            <a:endParaRPr/>
          </a:p>
        </p:txBody>
      </p:sp>
      <p:sp>
        <p:nvSpPr>
          <p:cNvPr id="1074" name="Shape 1074"/>
          <p:cNvSpPr>
            <a:spLocks noGrp="1"/>
          </p:cNvSpPr>
          <p:nvPr>
            <p:ph type="body" sz="quarter" idx="1"/>
          </p:nvPr>
        </p:nvSpPr>
        <p:spPr>
          <a:prstGeom prst="rect">
            <a:avLst/>
          </a:prstGeom>
        </p:spPr>
        <p:txBody>
          <a:bodyPr/>
          <a:lstStyle/>
          <a:p>
            <a:pPr>
              <a:spcBef>
                <a:spcPts val="0"/>
              </a:spcBef>
              <a:defRPr b="1"/>
            </a:pPr>
            <a:r>
              <a:rPr dirty="0"/>
              <a:t>The align-content property aligns a flex container’s lines within the flex container when there is extra space in the cross-axis, similar to how justify-content aligns individual items within the main-axis. This property has no effect when the flex container has only a single line.</a:t>
            </a:r>
          </a:p>
          <a:p>
            <a:pPr>
              <a:spcBef>
                <a:spcPts val="0"/>
              </a:spcBef>
              <a:defRPr b="1"/>
            </a:pPr>
            <a:r>
              <a:rPr dirty="0"/>
              <a:t>The possible values have the following meanings:</a:t>
            </a:r>
          </a:p>
          <a:p>
            <a:pPr>
              <a:spcBef>
                <a:spcPts val="0"/>
              </a:spcBef>
              <a:defRPr b="1"/>
            </a:pPr>
            <a:r>
              <a:rPr dirty="0"/>
              <a:t>flex-start</a:t>
            </a:r>
          </a:p>
          <a:p>
            <a:pPr>
              <a:spcBef>
                <a:spcPts val="0"/>
              </a:spcBef>
              <a:defRPr b="1"/>
            </a:pPr>
            <a:r>
              <a:rPr dirty="0"/>
              <a:t>Lines are packed toward the cross-start of the flex container.</a:t>
            </a:r>
          </a:p>
          <a:p>
            <a:pPr>
              <a:spcBef>
                <a:spcPts val="0"/>
              </a:spcBef>
              <a:defRPr b="1"/>
            </a:pPr>
            <a:r>
              <a:rPr dirty="0"/>
              <a:t>flex-end</a:t>
            </a:r>
          </a:p>
          <a:p>
            <a:pPr>
              <a:spcBef>
                <a:spcPts val="0"/>
              </a:spcBef>
              <a:defRPr b="1"/>
            </a:pPr>
            <a:r>
              <a:rPr dirty="0"/>
              <a:t>Lines are packed toward the cross-end of the flex container.</a:t>
            </a:r>
          </a:p>
          <a:p>
            <a:pPr>
              <a:spcBef>
                <a:spcPts val="0"/>
              </a:spcBef>
              <a:defRPr b="1"/>
            </a:pPr>
            <a:r>
              <a:rPr dirty="0"/>
              <a:t>center</a:t>
            </a:r>
          </a:p>
          <a:p>
            <a:pPr>
              <a:spcBef>
                <a:spcPts val="0"/>
              </a:spcBef>
              <a:defRPr b="1"/>
            </a:pPr>
            <a:r>
              <a:rPr dirty="0"/>
              <a:t>Lines are packed toward the center of the flex container, with equal amounts of empty space between the cross-start edge of the container and the first line in the container and between the cross-end edge of the container and the last line in the container. (If the leftover free-space is negative, the lines will overflow equally in both directions.)</a:t>
            </a:r>
          </a:p>
          <a:p>
            <a:pPr>
              <a:spcBef>
                <a:spcPts val="0"/>
              </a:spcBef>
              <a:defRPr b="1"/>
            </a:pPr>
            <a:r>
              <a:rPr dirty="0"/>
              <a:t>space-between</a:t>
            </a:r>
          </a:p>
          <a:p>
            <a:pPr>
              <a:spcBef>
                <a:spcPts val="0"/>
              </a:spcBef>
              <a:defRPr b="1"/>
            </a:pPr>
            <a:r>
              <a:rPr dirty="0"/>
              <a:t>Lines are evenly distributed in the flex container. If the leftover free-space is negative this value is identical to flex-start. Otherwise, the cross-start edge of the first line in the flex container is placed on the cross-start content edge of the flex container, the cross-end edge of the last line in the flex container is placed on the cross-end content edge of the flex container, and the remaining lines in the flex container are distributed so that the spacing between any two adjacent lines is the same.</a:t>
            </a:r>
          </a:p>
          <a:p>
            <a:pPr>
              <a:spcBef>
                <a:spcPts val="0"/>
              </a:spcBef>
              <a:defRPr b="1"/>
            </a:pPr>
            <a:r>
              <a:rPr dirty="0"/>
              <a:t>space-around</a:t>
            </a:r>
          </a:p>
          <a:p>
            <a:pPr>
              <a:spcBef>
                <a:spcPts val="0"/>
              </a:spcBef>
              <a:defRPr b="1"/>
            </a:pPr>
            <a:r>
              <a:rPr dirty="0"/>
              <a:t>Lines are evenly distributed in the flex container, with half-size spaces on either end. If the leftover free-space is negative this value is identical to center. Otherwise, the lines in the flex container are distributed such that the spacing between any two adjacent lines is the same, and the spacing between the first/last lines and the flex container edges is half the size of the spacing between flex lines.</a:t>
            </a:r>
          </a:p>
          <a:p>
            <a:pPr>
              <a:spcBef>
                <a:spcPts val="0"/>
              </a:spcBef>
              <a:defRPr b="1"/>
            </a:pPr>
            <a:r>
              <a:rPr dirty="0"/>
              <a:t>stretch</a:t>
            </a:r>
          </a:p>
          <a:p>
            <a:pPr>
              <a:spcBef>
                <a:spcPts val="0"/>
              </a:spcBef>
              <a:defRPr b="1"/>
            </a:pPr>
            <a:r>
              <a:rPr dirty="0"/>
              <a:t>This is the initial value. Lines stretch to take up the remaining space. If the leftover free-space is negative, this value is identical to flex-start. Otherwise, the free-space is split equally between all of the lines, increasing their cross size.</a:t>
            </a:r>
          </a:p>
          <a:p>
            <a:pPr>
              <a:spcBef>
                <a:spcPts val="0"/>
              </a:spcBef>
              <a:defRPr b="1"/>
            </a:pPr>
            <a:r>
              <a:rPr dirty="0"/>
              <a:t>Note that only flex containers with multiple lines ever have free space in the cross-axis for lines to be aligned in, because in a flex container with a single line the sole line automatically stretches to fill the space (that’s the default behavior).</a:t>
            </a:r>
          </a:p>
          <a:p>
            <a:pPr>
              <a:spcBef>
                <a:spcPts val="0"/>
              </a:spcBef>
              <a:defRPr b="1"/>
            </a:pPr>
            <a:r>
              <a:rPr dirty="0"/>
              <a:t> the align-content property only works on a flex container that is multi-line.</a:t>
            </a:r>
          </a:p>
          <a:p>
            <a:pPr>
              <a:spcBef>
                <a:spcPts val="0"/>
              </a:spcBef>
              <a:defRPr b="1"/>
            </a:pPr>
            <a:endParaRPr dirty="0"/>
          </a:p>
          <a:p>
            <a:pPr>
              <a:spcBef>
                <a:spcPts val="0"/>
              </a:spcBef>
              <a:defRPr b="1"/>
            </a:pPr>
            <a:r>
              <a:rPr dirty="0"/>
              <a:t>ALIGN CONTENT</a:t>
            </a:r>
          </a:p>
          <a:p>
            <a:pPr>
              <a:spcBef>
                <a:spcPts val="0"/>
              </a:spcBef>
              <a:defRPr b="1"/>
            </a:pPr>
            <a:endParaRPr dirty="0"/>
          </a:p>
          <a:p>
            <a:pPr>
              <a:spcBef>
                <a:spcPts val="0"/>
              </a:spcBef>
              <a:defRPr b="1"/>
            </a:pPr>
            <a:r>
              <a:rPr dirty="0"/>
              <a:t>Property: </a:t>
            </a:r>
            <a:r>
              <a:rPr u="sng" dirty="0">
                <a:solidFill>
                  <a:srgbClr val="32B6CE"/>
                </a:solidFill>
                <a:uFill>
                  <a:solidFill>
                    <a:srgbClr val="32B6CE"/>
                  </a:solidFill>
                </a:uFill>
                <a:hlinkClick r:id="rId3"/>
              </a:rPr>
              <a:t>align-content</a:t>
            </a:r>
          </a:p>
          <a:p>
            <a:pPr>
              <a:spcBef>
                <a:spcPts val="0"/>
              </a:spcBef>
              <a:defRPr sz="1000" b="1">
                <a:solidFill>
                  <a:srgbClr val="808080"/>
                </a:solidFill>
              </a:defRPr>
            </a:pPr>
            <a:r>
              <a:rPr dirty="0"/>
              <a:t>Applied to</a:t>
            </a:r>
            <a:r>
              <a:rPr sz="1200" dirty="0">
                <a:solidFill>
                  <a:srgbClr val="000000"/>
                </a:solidFill>
              </a:rPr>
              <a:t>:</a:t>
            </a:r>
            <a:r>
              <a:rPr sz="1200" b="0" dirty="0">
                <a:solidFill>
                  <a:srgbClr val="000000"/>
                </a:solidFill>
              </a:rPr>
              <a:t> parent flex container element.</a:t>
            </a:r>
          </a:p>
          <a:p>
            <a:pPr>
              <a:spcBef>
                <a:spcPts val="0"/>
              </a:spcBef>
              <a:defRPr b="1"/>
            </a:pPr>
            <a:r>
              <a:rPr dirty="0"/>
              <a:t>Description: </a:t>
            </a:r>
            <a:r>
              <a:rPr b="0" dirty="0"/>
              <a:t>This aligns a flex container's lines within when there is extra space in the cross-axis, similar to how justify-content aligns individual items within the main-axis.</a:t>
            </a:r>
          </a:p>
          <a:p>
            <a:pPr>
              <a:spcBef>
                <a:spcPts val="0"/>
              </a:spcBef>
              <a:defRPr b="1"/>
            </a:pPr>
            <a:r>
              <a:rPr dirty="0"/>
              <a:t>Note:</a:t>
            </a:r>
            <a:r>
              <a:rPr b="0" dirty="0"/>
              <a:t> this property has no effect when there is only one line of flex items.</a:t>
            </a:r>
          </a:p>
          <a:p>
            <a:pPr>
              <a:spcBef>
                <a:spcPts val="0"/>
              </a:spcBef>
              <a:defRPr b="1"/>
            </a:pPr>
            <a:r>
              <a:rPr dirty="0"/>
              <a:t>CSS: </a:t>
            </a:r>
            <a:r>
              <a:rPr b="0" dirty="0"/>
              <a:t>align-content: flex-start | flex-end | center | space-between | space-around | stretch </a:t>
            </a:r>
          </a:p>
          <a:p>
            <a:pPr>
              <a:spcBef>
                <a:spcPts val="0"/>
              </a:spcBef>
              <a:defRPr b="1">
                <a:solidFill>
                  <a:srgbClr val="808080"/>
                </a:solidFill>
              </a:defRPr>
            </a:pPr>
            <a:r>
              <a:rPr dirty="0"/>
              <a:t>Available values</a:t>
            </a:r>
            <a:r>
              <a:rPr dirty="0">
                <a:solidFill>
                  <a:srgbClr val="000000"/>
                </a:solidFill>
              </a:rPr>
              <a:t>:</a:t>
            </a:r>
          </a:p>
          <a:p>
            <a:pPr marL="171450" indent="-171450">
              <a:spcBef>
                <a:spcPts val="0"/>
              </a:spcBef>
              <a:buSzPct val="100000"/>
              <a:buFont typeface="Arial"/>
              <a:buChar char="•"/>
              <a:defRPr i="1"/>
            </a:pPr>
            <a:r>
              <a:rPr dirty="0"/>
              <a:t>flex-start</a:t>
            </a:r>
            <a:r>
              <a:rPr i="0" dirty="0"/>
              <a:t>: lines packed to the start of the container</a:t>
            </a:r>
          </a:p>
          <a:p>
            <a:pPr marL="171450" indent="-171450">
              <a:spcBef>
                <a:spcPts val="0"/>
              </a:spcBef>
              <a:buSzPct val="100000"/>
              <a:buFont typeface="Arial"/>
              <a:buChar char="•"/>
              <a:defRPr i="1"/>
            </a:pPr>
            <a:r>
              <a:rPr dirty="0"/>
              <a:t>flex-end</a:t>
            </a:r>
            <a:r>
              <a:rPr i="0" dirty="0"/>
              <a:t>: lines packed to the end of the container</a:t>
            </a:r>
          </a:p>
          <a:p>
            <a:pPr marL="171450" indent="-171450">
              <a:spcBef>
                <a:spcPts val="0"/>
              </a:spcBef>
              <a:buSzPct val="100000"/>
              <a:buFont typeface="Arial"/>
              <a:buChar char="•"/>
              <a:defRPr i="1"/>
            </a:pPr>
            <a:r>
              <a:rPr dirty="0"/>
              <a:t>center</a:t>
            </a:r>
            <a:r>
              <a:rPr i="0" dirty="0"/>
              <a:t>: lines packed to the center of the container</a:t>
            </a:r>
          </a:p>
          <a:p>
            <a:pPr marL="171450" indent="-171450">
              <a:spcBef>
                <a:spcPts val="0"/>
              </a:spcBef>
              <a:buSzPct val="100000"/>
              <a:buFont typeface="Arial"/>
              <a:buChar char="•"/>
              <a:defRPr i="1"/>
            </a:pPr>
            <a:r>
              <a:rPr dirty="0"/>
              <a:t>space-between</a:t>
            </a:r>
            <a:r>
              <a:rPr i="0" dirty="0"/>
              <a:t>: lines evenly distributed; the first line is at the start of the container while the last one is at the end</a:t>
            </a:r>
          </a:p>
          <a:p>
            <a:pPr marL="171450" indent="-171450">
              <a:spcBef>
                <a:spcPts val="0"/>
              </a:spcBef>
              <a:buSzPct val="100000"/>
              <a:buFont typeface="Arial"/>
              <a:buChar char="•"/>
              <a:defRPr i="1"/>
            </a:pPr>
            <a:r>
              <a:rPr dirty="0"/>
              <a:t>space-around</a:t>
            </a:r>
            <a:r>
              <a:rPr i="0" dirty="0"/>
              <a:t>: lines evenly distributed with equal space around each line</a:t>
            </a:r>
          </a:p>
          <a:p>
            <a:pPr marL="171450" indent="-171450">
              <a:spcBef>
                <a:spcPts val="0"/>
              </a:spcBef>
              <a:buSzPct val="100000"/>
              <a:buFont typeface="Arial"/>
              <a:buChar char="•"/>
              <a:defRPr i="1"/>
            </a:pPr>
            <a:r>
              <a:rPr dirty="0"/>
              <a:t>stretch (default)</a:t>
            </a:r>
            <a:r>
              <a:rPr i="0" dirty="0"/>
              <a:t>: lines stretch to take up the remaining space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6" name="Shape 1086"/>
          <p:cNvSpPr>
            <a:spLocks noGrp="1" noRot="1" noChangeAspect="1"/>
          </p:cNvSpPr>
          <p:nvPr>
            <p:ph type="sldImg"/>
          </p:nvPr>
        </p:nvSpPr>
        <p:spPr>
          <a:xfrm>
            <a:off x="381000" y="685800"/>
            <a:ext cx="6096000" cy="3429000"/>
          </a:xfrm>
          <a:prstGeom prst="rect">
            <a:avLst/>
          </a:prstGeom>
        </p:spPr>
        <p:txBody>
          <a:bodyPr/>
          <a:lstStyle/>
          <a:p>
            <a:endParaRPr/>
          </a:p>
        </p:txBody>
      </p:sp>
      <p:sp>
        <p:nvSpPr>
          <p:cNvPr id="1087" name="Shape 1087"/>
          <p:cNvSpPr>
            <a:spLocks noGrp="1"/>
          </p:cNvSpPr>
          <p:nvPr>
            <p:ph type="body" sz="quarter" idx="1"/>
          </p:nvPr>
        </p:nvSpPr>
        <p:spPr>
          <a:prstGeom prst="rect">
            <a:avLst/>
          </a:prstGeom>
        </p:spPr>
        <p:txBody>
          <a:bodyPr/>
          <a:lstStyle/>
          <a:p>
            <a:pPr>
              <a:spcBef>
                <a:spcPts val="0"/>
              </a:spcBef>
              <a:defRPr b="1"/>
            </a:pPr>
            <a:r>
              <a:t>The align-content property aligns a flex container’s lines within the flex container when there is extra space in the cross-axis, similar to how justify-content aligns individual items within the main-axis. This property has no effect when the flex container has only a single line.</a:t>
            </a:r>
          </a:p>
          <a:p>
            <a:pPr>
              <a:spcBef>
                <a:spcPts val="0"/>
              </a:spcBef>
              <a:defRPr b="1"/>
            </a:pPr>
            <a:r>
              <a:t>The possible values have the following meanings:</a:t>
            </a:r>
          </a:p>
          <a:p>
            <a:pPr>
              <a:spcBef>
                <a:spcPts val="0"/>
              </a:spcBef>
              <a:defRPr b="1"/>
            </a:pPr>
            <a:r>
              <a:t>flex-start</a:t>
            </a:r>
          </a:p>
          <a:p>
            <a:pPr>
              <a:spcBef>
                <a:spcPts val="0"/>
              </a:spcBef>
              <a:defRPr b="1"/>
            </a:pPr>
            <a:r>
              <a:t>Lines are packed toward the cross-start of the flex container.</a:t>
            </a:r>
          </a:p>
          <a:p>
            <a:pPr>
              <a:spcBef>
                <a:spcPts val="0"/>
              </a:spcBef>
              <a:defRPr b="1"/>
            </a:pPr>
            <a:r>
              <a:t>flex-end</a:t>
            </a:r>
          </a:p>
          <a:p>
            <a:pPr>
              <a:spcBef>
                <a:spcPts val="0"/>
              </a:spcBef>
              <a:defRPr b="1"/>
            </a:pPr>
            <a:r>
              <a:t>Lines are packed toward the cross-end of the flex container.</a:t>
            </a:r>
          </a:p>
          <a:p>
            <a:pPr>
              <a:spcBef>
                <a:spcPts val="0"/>
              </a:spcBef>
              <a:defRPr b="1"/>
            </a:pPr>
            <a:r>
              <a:t>center</a:t>
            </a:r>
          </a:p>
          <a:p>
            <a:pPr>
              <a:spcBef>
                <a:spcPts val="0"/>
              </a:spcBef>
              <a:defRPr b="1"/>
            </a:pPr>
            <a:r>
              <a:t>Lines are packed toward the center of the flex container, with equal amounts of empty space between the cross-start edge of the container and the first line in the container and between the cross-end edge of the container and the last line in the container. (If the leftover free-space is negative, the lines will overflow equally in both directions.)</a:t>
            </a:r>
          </a:p>
          <a:p>
            <a:pPr>
              <a:spcBef>
                <a:spcPts val="0"/>
              </a:spcBef>
              <a:defRPr b="1"/>
            </a:pPr>
            <a:r>
              <a:t>space-between</a:t>
            </a:r>
          </a:p>
          <a:p>
            <a:pPr>
              <a:spcBef>
                <a:spcPts val="0"/>
              </a:spcBef>
              <a:defRPr b="1"/>
            </a:pPr>
            <a:r>
              <a:t>Lines are evenly distributed in the flex container. If the leftover free-space is negative this value is identical to flex-start. Otherwise, the cross-start edge of the first line in the flex container is placed on the cross-start content edge of the flex container, the cross-end edge of the last line in the flex container is placed on the cross-end content edge of the flex container, and the remaining lines in the flex container are distributed so that the spacing between any two adjacent lines is the same.</a:t>
            </a:r>
          </a:p>
          <a:p>
            <a:pPr>
              <a:spcBef>
                <a:spcPts val="0"/>
              </a:spcBef>
              <a:defRPr b="1"/>
            </a:pPr>
            <a:r>
              <a:t>space-around</a:t>
            </a:r>
          </a:p>
          <a:p>
            <a:pPr>
              <a:spcBef>
                <a:spcPts val="0"/>
              </a:spcBef>
              <a:defRPr b="1"/>
            </a:pPr>
            <a:r>
              <a:t>Lines are evenly distributed in the flex container, with half-size spaces on either end. If the leftover free-space is negative this value is identical to center. Otherwise, the lines in the flex container are distributed such that the spacing between any two adjacent lines is the same, and the spacing between the first/last lines and the flex container edges is half the size of the spacing between flex lines.</a:t>
            </a:r>
          </a:p>
          <a:p>
            <a:pPr>
              <a:spcBef>
                <a:spcPts val="0"/>
              </a:spcBef>
              <a:defRPr b="1"/>
            </a:pPr>
            <a:r>
              <a:t>stretch</a:t>
            </a:r>
          </a:p>
          <a:p>
            <a:pPr>
              <a:spcBef>
                <a:spcPts val="0"/>
              </a:spcBef>
              <a:defRPr b="1"/>
            </a:pPr>
            <a:r>
              <a:t>This is the initial value. Lines stretch to take up the remaining space. If the leftover free-space is negative, this value is identical to flex-start. Otherwise, the free-space is split equally between all of the lines, increasing their cross size.</a:t>
            </a:r>
          </a:p>
          <a:p>
            <a:pPr>
              <a:spcBef>
                <a:spcPts val="0"/>
              </a:spcBef>
              <a:defRPr b="1"/>
            </a:pPr>
            <a:r>
              <a:t>Note that only flex containers with multiple lines ever have free space in the cross-axis for lines to be aligned in, because in a flex container with a single line the sole line automatically stretches to fill the space (that’s the default behavior).</a:t>
            </a:r>
          </a:p>
          <a:p>
            <a:pPr>
              <a:spcBef>
                <a:spcPts val="0"/>
              </a:spcBef>
              <a:defRPr b="1"/>
            </a:pPr>
            <a:r>
              <a:t> the align-content property only works on a flex container that is multi-line.</a:t>
            </a:r>
          </a:p>
          <a:p>
            <a:pPr>
              <a:spcBef>
                <a:spcPts val="0"/>
              </a:spcBef>
              <a:defRPr b="1"/>
            </a:pPr>
            <a:endParaRPr/>
          </a:p>
          <a:p>
            <a:pPr>
              <a:spcBef>
                <a:spcPts val="0"/>
              </a:spcBef>
              <a:defRPr b="1"/>
            </a:pPr>
            <a:r>
              <a:t>ALIGN CONTENT</a:t>
            </a:r>
          </a:p>
          <a:p>
            <a:pPr>
              <a:spcBef>
                <a:spcPts val="0"/>
              </a:spcBef>
              <a:defRPr b="1"/>
            </a:pPr>
            <a:endParaRPr/>
          </a:p>
          <a:p>
            <a:pPr>
              <a:spcBef>
                <a:spcPts val="0"/>
              </a:spcBef>
              <a:defRPr b="1"/>
            </a:pPr>
            <a:r>
              <a:t>Property: </a:t>
            </a:r>
            <a:r>
              <a:rPr u="sng">
                <a:solidFill>
                  <a:srgbClr val="32B6CE"/>
                </a:solidFill>
                <a:uFill>
                  <a:solidFill>
                    <a:srgbClr val="32B6CE"/>
                  </a:solidFill>
                </a:uFill>
                <a:hlinkClick r:id="rId3"/>
              </a:rPr>
              <a:t>align-content</a:t>
            </a:r>
          </a:p>
          <a:p>
            <a:pPr>
              <a:spcBef>
                <a:spcPts val="0"/>
              </a:spcBef>
              <a:defRPr sz="1000" b="1">
                <a:solidFill>
                  <a:srgbClr val="808080"/>
                </a:solidFill>
              </a:defRPr>
            </a:pPr>
            <a:r>
              <a:t>Applied to</a:t>
            </a:r>
            <a:r>
              <a:rPr sz="1200">
                <a:solidFill>
                  <a:srgbClr val="000000"/>
                </a:solidFill>
              </a:rPr>
              <a:t>:</a:t>
            </a:r>
            <a:r>
              <a:rPr sz="1200" b="0">
                <a:solidFill>
                  <a:srgbClr val="000000"/>
                </a:solidFill>
              </a:rPr>
              <a:t> parent flex container element.</a:t>
            </a:r>
          </a:p>
          <a:p>
            <a:pPr>
              <a:spcBef>
                <a:spcPts val="0"/>
              </a:spcBef>
              <a:defRPr b="1"/>
            </a:pPr>
            <a:r>
              <a:t>Description: </a:t>
            </a:r>
            <a:r>
              <a:rPr b="0"/>
              <a:t>This aligns a flex container's lines within when there is extra space in the cross-axis, similar to how justify-content aligns individual items within the main-axis.</a:t>
            </a:r>
          </a:p>
          <a:p>
            <a:pPr>
              <a:spcBef>
                <a:spcPts val="0"/>
              </a:spcBef>
              <a:defRPr b="1"/>
            </a:pPr>
            <a:r>
              <a:t>Note:</a:t>
            </a:r>
            <a:r>
              <a:rPr b="0"/>
              <a:t> this property has no effect when there is only one line of flex items.</a:t>
            </a:r>
          </a:p>
          <a:p>
            <a:pPr>
              <a:spcBef>
                <a:spcPts val="0"/>
              </a:spcBef>
              <a:defRPr b="1"/>
            </a:pPr>
            <a:r>
              <a:t>CSS: </a:t>
            </a:r>
            <a:r>
              <a:rPr b="0"/>
              <a:t>align-content: flex-start | flex-end | center | space-between | space-around | stretch </a:t>
            </a:r>
          </a:p>
          <a:p>
            <a:pPr>
              <a:spcBef>
                <a:spcPts val="0"/>
              </a:spcBef>
              <a:defRPr b="1">
                <a:solidFill>
                  <a:srgbClr val="808080"/>
                </a:solidFill>
              </a:defRPr>
            </a:pPr>
            <a:r>
              <a:t>Available values</a:t>
            </a:r>
            <a:r>
              <a:rPr>
                <a:solidFill>
                  <a:srgbClr val="000000"/>
                </a:solidFill>
              </a:rPr>
              <a:t>:</a:t>
            </a:r>
          </a:p>
          <a:p>
            <a:pPr marL="171450" indent="-171450">
              <a:spcBef>
                <a:spcPts val="0"/>
              </a:spcBef>
              <a:buSzPct val="100000"/>
              <a:buFont typeface="Arial"/>
              <a:buChar char="•"/>
              <a:defRPr i="1"/>
            </a:pPr>
            <a:r>
              <a:t>flex-start</a:t>
            </a:r>
            <a:r>
              <a:rPr i="0"/>
              <a:t>: lines packed to the start of the container</a:t>
            </a:r>
          </a:p>
          <a:p>
            <a:pPr marL="171450" indent="-171450">
              <a:spcBef>
                <a:spcPts val="0"/>
              </a:spcBef>
              <a:buSzPct val="100000"/>
              <a:buFont typeface="Arial"/>
              <a:buChar char="•"/>
              <a:defRPr i="1"/>
            </a:pPr>
            <a:r>
              <a:t>flex-end</a:t>
            </a:r>
            <a:r>
              <a:rPr i="0"/>
              <a:t>: lines packed to the end of the container</a:t>
            </a:r>
          </a:p>
          <a:p>
            <a:pPr marL="171450" indent="-171450">
              <a:spcBef>
                <a:spcPts val="0"/>
              </a:spcBef>
              <a:buSzPct val="100000"/>
              <a:buFont typeface="Arial"/>
              <a:buChar char="•"/>
              <a:defRPr i="1"/>
            </a:pPr>
            <a:r>
              <a:t>center</a:t>
            </a:r>
            <a:r>
              <a:rPr i="0"/>
              <a:t>: lines packed to the center of the container</a:t>
            </a:r>
          </a:p>
          <a:p>
            <a:pPr marL="171450" indent="-171450">
              <a:spcBef>
                <a:spcPts val="0"/>
              </a:spcBef>
              <a:buSzPct val="100000"/>
              <a:buFont typeface="Arial"/>
              <a:buChar char="•"/>
              <a:defRPr i="1"/>
            </a:pPr>
            <a:r>
              <a:t>space-between</a:t>
            </a:r>
            <a:r>
              <a:rPr i="0"/>
              <a:t>: lines evenly distributed; the first line is at the start of the container while the last one is at the end</a:t>
            </a:r>
          </a:p>
          <a:p>
            <a:pPr marL="171450" indent="-171450">
              <a:spcBef>
                <a:spcPts val="0"/>
              </a:spcBef>
              <a:buSzPct val="100000"/>
              <a:buFont typeface="Arial"/>
              <a:buChar char="•"/>
              <a:defRPr i="1"/>
            </a:pPr>
            <a:r>
              <a:t>space-around</a:t>
            </a:r>
            <a:r>
              <a:rPr i="0"/>
              <a:t>: lines evenly distributed with equal space around each line</a:t>
            </a:r>
          </a:p>
          <a:p>
            <a:pPr marL="171450" indent="-171450">
              <a:spcBef>
                <a:spcPts val="0"/>
              </a:spcBef>
              <a:buSzPct val="100000"/>
              <a:buFont typeface="Arial"/>
              <a:buChar char="•"/>
              <a:defRPr i="1"/>
            </a:pPr>
            <a:r>
              <a:t>stretch (default)</a:t>
            </a:r>
            <a:r>
              <a:rPr i="0"/>
              <a:t>: lines stretch to take up the remaining space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8" name="Shape 1098"/>
          <p:cNvSpPr>
            <a:spLocks noGrp="1" noRot="1" noChangeAspect="1"/>
          </p:cNvSpPr>
          <p:nvPr>
            <p:ph type="sldImg"/>
          </p:nvPr>
        </p:nvSpPr>
        <p:spPr>
          <a:xfrm>
            <a:off x="381000" y="685800"/>
            <a:ext cx="6096000" cy="3429000"/>
          </a:xfrm>
          <a:prstGeom prst="rect">
            <a:avLst/>
          </a:prstGeom>
        </p:spPr>
        <p:txBody>
          <a:bodyPr/>
          <a:lstStyle/>
          <a:p>
            <a:endParaRPr/>
          </a:p>
        </p:txBody>
      </p:sp>
      <p:sp>
        <p:nvSpPr>
          <p:cNvPr id="1099" name="Shape 1099"/>
          <p:cNvSpPr>
            <a:spLocks noGrp="1"/>
          </p:cNvSpPr>
          <p:nvPr>
            <p:ph type="body" sz="quarter" idx="1"/>
          </p:nvPr>
        </p:nvSpPr>
        <p:spPr>
          <a:prstGeom prst="rect">
            <a:avLst/>
          </a:prstGeom>
        </p:spPr>
        <p:txBody>
          <a:bodyPr/>
          <a:lstStyle/>
          <a:p>
            <a:pPr>
              <a:spcBef>
                <a:spcPts val="0"/>
              </a:spcBef>
              <a:defRPr b="1">
                <a:solidFill>
                  <a:srgbClr val="808080"/>
                </a:solidFill>
              </a:defRPr>
            </a:pPr>
            <a:r>
              <a:t>Flex items are, by default, displayed and laid out in the same order as they appear in the source document. The order property can be used to change this ordering.</a:t>
            </a:r>
          </a:p>
          <a:p>
            <a:pPr>
              <a:spcBef>
                <a:spcPts val="0"/>
              </a:spcBef>
              <a:defRPr b="1">
                <a:solidFill>
                  <a:srgbClr val="808080"/>
                </a:solidFill>
              </a:defRPr>
            </a:pPr>
            <a:r>
              <a:t>The order property controls the order in which flex items appear within their flex container, by assigning them to ordinal groups. It takes a single &lt;integer&gt; value, which specifies which ordinal group the flex item belongs to.</a:t>
            </a:r>
          </a:p>
          <a:p>
            <a:pPr>
              <a:spcBef>
                <a:spcPts val="0"/>
              </a:spcBef>
              <a:defRPr b="1">
                <a:solidFill>
                  <a:srgbClr val="808080"/>
                </a:solidFill>
              </a:defRPr>
            </a:pPr>
            <a:r>
              <a:t>Then, a flex container lays out its content in order-modified document order, starting from the lowest numbered ordinal group and going up. Items with the same ordinal group are laid out in the order they appear in the source document.</a:t>
            </a:r>
          </a:p>
          <a:p>
            <a:pPr>
              <a:spcBef>
                <a:spcPts val="0"/>
              </a:spcBef>
              <a:defRPr b="1">
                <a:solidFill>
                  <a:srgbClr val="808080"/>
                </a:solidFill>
              </a:defRPr>
            </a:pPr>
            <a:r>
              <a:t>The initial order of all flex items is zero (0) and the flex items are rendered in the order they appear in the source code. The order property can also take negative values.</a:t>
            </a:r>
          </a:p>
          <a:p>
            <a:pPr>
              <a:spcBef>
                <a:spcPts val="0"/>
              </a:spcBef>
              <a:defRPr b="1">
                <a:solidFill>
                  <a:srgbClr val="808080"/>
                </a:solidFill>
              </a:defRPr>
            </a:pPr>
            <a:r>
              <a:t>Note that the order in which the flex item appears inside its container changes only on screen, not in the source document. This means that screen readers will read the flex items in the order they appear in the document source, not the order specified using the order property. The default traversal order of sequential navigation modes (such as cycling through links, for example using nav-index or tabindex) is also not affected (except in Firefox, which changes the order of traversal of links based on the visual order). Hence, you should use the order property only for visual, not logical, reordering of content.</a:t>
            </a:r>
          </a:p>
          <a:p>
            <a:pPr>
              <a:spcBef>
                <a:spcPts val="0"/>
              </a:spcBef>
              <a:defRPr b="1">
                <a:solidFill>
                  <a:srgbClr val="808080"/>
                </a:solidFill>
              </a:defRPr>
            </a:pPr>
            <a:r>
              <a:t>This property could be useful for reordering blog posts, for example, where you may want to feature a blog post at the beginning of the page, even if that article is no longer the latest. The logical order that is accessible for screen readers will be maintained, and the article can be visually replaced without affecting the accessibility.</a:t>
            </a:r>
          </a:p>
          <a:p>
            <a:pPr>
              <a:spcBef>
                <a:spcPts val="0"/>
              </a:spcBef>
              <a:defRPr b="1">
                <a:solidFill>
                  <a:srgbClr val="808080"/>
                </a:solidFill>
              </a:defRPr>
            </a:pPr>
            <a:r>
              <a:t>Try changing the order of the items in the following flex container to see how they are reordered visually.</a:t>
            </a:r>
          </a:p>
          <a:p>
            <a:pPr>
              <a:spcBef>
                <a:spcPts val="0"/>
              </a:spcBef>
              <a:defRPr b="1">
                <a:solidFill>
                  <a:srgbClr val="808080"/>
                </a:solidFill>
              </a:defRPr>
            </a:pPr>
            <a:endParaRPr/>
          </a:p>
          <a:p>
            <a:pPr>
              <a:spcBef>
                <a:spcPts val="0"/>
              </a:spcBef>
              <a:defRPr b="1">
                <a:solidFill>
                  <a:srgbClr val="808080"/>
                </a:solidFill>
              </a:defRPr>
            </a:pPr>
            <a:endParaRPr/>
          </a:p>
          <a:p>
            <a:pPr>
              <a:spcBef>
                <a:spcPts val="0"/>
              </a:spcBef>
              <a:defRPr b="1">
                <a:solidFill>
                  <a:srgbClr val="808080"/>
                </a:solidFill>
              </a:defRPr>
            </a:pPr>
            <a:r>
              <a:t>ORDER</a:t>
            </a:r>
          </a:p>
          <a:p>
            <a:pPr>
              <a:spcBef>
                <a:spcPts val="0"/>
              </a:spcBef>
            </a:pPr>
            <a:endParaRPr/>
          </a:p>
          <a:p>
            <a:pPr>
              <a:spcBef>
                <a:spcPts val="0"/>
              </a:spcBef>
            </a:pPr>
            <a:r>
              <a:t>For this, we use the </a:t>
            </a:r>
            <a:r>
              <a:rPr b="1"/>
              <a:t>order</a:t>
            </a:r>
            <a:r>
              <a:t> property.</a:t>
            </a:r>
          </a:p>
          <a:p>
            <a:pPr>
              <a:spcBef>
                <a:spcPts val="0"/>
              </a:spcBef>
              <a:defRPr b="1"/>
            </a:pPr>
            <a:endParaRPr/>
          </a:p>
          <a:p>
            <a:pPr>
              <a:spcBef>
                <a:spcPts val="0"/>
              </a:spcBef>
              <a:defRPr b="1"/>
            </a:pPr>
            <a:r>
              <a:t>Property:  </a:t>
            </a:r>
            <a:r>
              <a:rPr u="sng">
                <a:solidFill>
                  <a:srgbClr val="32B6CE"/>
                </a:solidFill>
                <a:uFill>
                  <a:solidFill>
                    <a:srgbClr val="32B6CE"/>
                  </a:solidFill>
                </a:uFill>
                <a:hlinkClick r:id="rId3"/>
              </a:rPr>
              <a:t>order</a:t>
            </a:r>
            <a:r>
              <a:t> </a:t>
            </a:r>
            <a:r>
              <a:rPr b="0"/>
              <a:t> – order of certain flex-item inside flex-container.</a:t>
            </a:r>
          </a:p>
          <a:p>
            <a:pPr>
              <a:spcBef>
                <a:spcPts val="0"/>
              </a:spcBef>
              <a:defRPr b="1">
                <a:solidFill>
                  <a:srgbClr val="808080"/>
                </a:solidFill>
              </a:defRPr>
            </a:pPr>
            <a:r>
              <a:t>Applied to</a:t>
            </a:r>
            <a:r>
              <a:rPr>
                <a:solidFill>
                  <a:srgbClr val="000000"/>
                </a:solidFill>
              </a:rPr>
              <a:t>:</a:t>
            </a:r>
            <a:r>
              <a:rPr b="0">
                <a:solidFill>
                  <a:srgbClr val="000000"/>
                </a:solidFill>
              </a:rPr>
              <a:t> inner flex item element.</a:t>
            </a:r>
          </a:p>
          <a:p>
            <a:pPr>
              <a:spcBef>
                <a:spcPts val="0"/>
              </a:spcBef>
              <a:defRPr b="1"/>
            </a:pPr>
            <a:r>
              <a:t>Description: </a:t>
            </a:r>
            <a:r>
              <a:rPr b="0"/>
              <a:t>By default, flex items are laid out in the source order. However, the order property controls the </a:t>
            </a:r>
            <a:r>
              <a:t>order</a:t>
            </a:r>
            <a:r>
              <a:rPr b="0"/>
              <a:t> in which they appear in the flex container. It is an integer and defaults to 0. Value of order does not specify the absolute position of the element in the sequence. It identifies all the item's position.</a:t>
            </a:r>
          </a:p>
          <a:p>
            <a:pPr>
              <a:spcBef>
                <a:spcPts val="0"/>
              </a:spcBef>
              <a:defRPr b="1"/>
            </a:pPr>
            <a:r>
              <a:t>CSS: </a:t>
            </a:r>
            <a:r>
              <a:rPr b="0"/>
              <a:t>order: &lt;integer&gt;</a:t>
            </a:r>
          </a:p>
          <a:p>
            <a:pPr>
              <a:spcBef>
                <a:spcPts val="0"/>
              </a:spcBef>
              <a:defRPr b="1">
                <a:solidFill>
                  <a:srgbClr val="808080"/>
                </a:solidFill>
              </a:defRPr>
            </a:pPr>
            <a:r>
              <a:t>Available values</a:t>
            </a:r>
            <a:r>
              <a:rPr>
                <a:solidFill>
                  <a:srgbClr val="000000"/>
                </a:solidFill>
              </a:rPr>
              <a:t>:</a:t>
            </a:r>
            <a:r>
              <a:rPr b="0">
                <a:solidFill>
                  <a:srgbClr val="000000"/>
                </a:solidFill>
              </a:rPr>
              <a:t> number. To put a block very first, give it order: -1:</a:t>
            </a:r>
          </a:p>
          <a:p>
            <a:pPr>
              <a:spcBef>
                <a:spcPts val="0"/>
              </a:spcBef>
            </a:pPr>
            <a:endParaRPr b="0">
              <a:solidFill>
                <a:srgbClr val="000000"/>
              </a:solidFill>
            </a:endParaRPr>
          </a:p>
          <a:p>
            <a:pPr>
              <a:spcBef>
                <a:spcPts val="0"/>
              </a:spcBef>
              <a:defRPr b="1"/>
            </a:pPr>
            <a:r>
              <a:t>Example:</a:t>
            </a:r>
          </a:p>
          <a:p>
            <a:pPr>
              <a:spcBef>
                <a:spcPts val="0"/>
              </a:spcBef>
              <a:defRPr b="1"/>
            </a:pPr>
            <a:endParaRPr/>
          </a:p>
          <a:p>
            <a:pPr>
              <a:spcBef>
                <a:spcPts val="0"/>
              </a:spcBef>
            </a:pPr>
            <a:r>
              <a:t>&lt;div class="my-flex-container"&gt;</a:t>
            </a:r>
            <a:br/>
            <a:r>
              <a:t>    &lt;div class="my-flex-block" style="order: 5" &gt;item1&lt;/div&gt;</a:t>
            </a:r>
            <a:br/>
            <a:r>
              <a:t>    &lt;div class="my-flex-block" style="order: 10"&gt;item2&lt;/div&gt;</a:t>
            </a:r>
            <a:br/>
            <a:r>
              <a:t>    &lt;div class="my-flex-block" style="order: 5" &gt;item3&lt;/div&gt;</a:t>
            </a:r>
            <a:br/>
            <a:r>
              <a:t>    &lt;div class="my-flex-block" style="order: 5" &gt;item4&lt;/div&gt;</a:t>
            </a:r>
            <a:br/>
            <a:r>
              <a:t>    &lt;div class="my-flex-block" style="order: 0" &gt;item5&lt;/div&gt;</a:t>
            </a:r>
            <a:br/>
            <a:r>
              <a:t>&lt;/div&gt;</a:t>
            </a:r>
          </a:p>
          <a:p>
            <a:pPr>
              <a:spcBef>
                <a:spcPts val="0"/>
              </a:spcBef>
            </a:pPr>
            <a:endParaRPr/>
          </a:p>
          <a:p>
            <a:pPr>
              <a:spcBef>
                <a:spcPts val="0"/>
              </a:spcBef>
            </a:pPr>
            <a:r>
              <a:t>In this case, the blocks will follow one another along the major axis in the following order: item5, item1, item3, item4, item2</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4" name="Shape 1104"/>
          <p:cNvSpPr>
            <a:spLocks noGrp="1" noRot="1" noChangeAspect="1"/>
          </p:cNvSpPr>
          <p:nvPr>
            <p:ph type="sldImg"/>
          </p:nvPr>
        </p:nvSpPr>
        <p:spPr>
          <a:xfrm>
            <a:off x="381000" y="685800"/>
            <a:ext cx="6096000" cy="3429000"/>
          </a:xfrm>
          <a:prstGeom prst="rect">
            <a:avLst/>
          </a:prstGeom>
        </p:spPr>
        <p:txBody>
          <a:bodyPr/>
          <a:lstStyle/>
          <a:p>
            <a:endParaRPr/>
          </a:p>
        </p:txBody>
      </p:sp>
      <p:sp>
        <p:nvSpPr>
          <p:cNvPr id="1105" name="Shape 1105"/>
          <p:cNvSpPr>
            <a:spLocks noGrp="1"/>
          </p:cNvSpPr>
          <p:nvPr>
            <p:ph type="body" sz="quarter" idx="1"/>
          </p:nvPr>
        </p:nvSpPr>
        <p:spPr>
          <a:prstGeom prst="rect">
            <a:avLst/>
          </a:prstGeom>
        </p:spPr>
        <p:txBody>
          <a:bodyPr/>
          <a:lstStyle/>
          <a:p>
            <a:pPr>
              <a:spcBef>
                <a:spcPts val="0"/>
              </a:spcBef>
              <a:defRPr b="1">
                <a:solidFill>
                  <a:srgbClr val="808080"/>
                </a:solidFill>
              </a:defRPr>
            </a:pPr>
            <a:r>
              <a:t>8</a:t>
            </a:r>
          </a:p>
          <a:p>
            <a:pPr>
              <a:spcBef>
                <a:spcPts val="0"/>
              </a:spcBef>
              <a:defRPr b="1">
                <a:solidFill>
                  <a:srgbClr val="808080"/>
                </a:solidFill>
              </a:defRPr>
            </a:pPr>
            <a:endParaRPr/>
          </a:p>
          <a:p>
            <a:pPr>
              <a:spcBef>
                <a:spcPts val="0"/>
              </a:spcBef>
              <a:defRPr b="1">
                <a:solidFill>
                  <a:srgbClr val="808080"/>
                </a:solidFill>
              </a:defRPr>
            </a:pPr>
            <a:endParaRPr/>
          </a:p>
          <a:p>
            <a:pPr>
              <a:spcBef>
                <a:spcPts val="0"/>
              </a:spcBef>
              <a:defRPr b="1">
                <a:solidFill>
                  <a:srgbClr val="808080"/>
                </a:solidFill>
              </a:defRPr>
            </a:pPr>
            <a:r>
              <a:t>Flex items are, by default, displayed and laid out in the same order as they appear in the source document. The order property can be used to change this ordering.</a:t>
            </a:r>
          </a:p>
          <a:p>
            <a:pPr>
              <a:spcBef>
                <a:spcPts val="0"/>
              </a:spcBef>
              <a:defRPr b="1">
                <a:solidFill>
                  <a:srgbClr val="808080"/>
                </a:solidFill>
              </a:defRPr>
            </a:pPr>
            <a:r>
              <a:t>The order property controls the order in which flex items appear within their flex container, by assigning them to ordinal groups. It takes a single &lt;integer&gt; value, which specifies which ordinal group the flex item belongs to.</a:t>
            </a:r>
          </a:p>
          <a:p>
            <a:pPr>
              <a:spcBef>
                <a:spcPts val="0"/>
              </a:spcBef>
              <a:defRPr b="1">
                <a:solidFill>
                  <a:srgbClr val="808080"/>
                </a:solidFill>
              </a:defRPr>
            </a:pPr>
            <a:r>
              <a:t>Then, a flex container lays out its content in order-modified document order, starting from the lowest numbered ordinal group and going up. Items with the same ordinal group are laid out in the order they appear in the source document.</a:t>
            </a:r>
          </a:p>
          <a:p>
            <a:pPr>
              <a:spcBef>
                <a:spcPts val="0"/>
              </a:spcBef>
              <a:defRPr b="1">
                <a:solidFill>
                  <a:srgbClr val="808080"/>
                </a:solidFill>
              </a:defRPr>
            </a:pPr>
            <a:r>
              <a:t>The initial order of all flex items is zero (0) and the flex items are rendered in the order they appear in the source code. The order property can also take negative values.</a:t>
            </a:r>
          </a:p>
          <a:p>
            <a:pPr>
              <a:spcBef>
                <a:spcPts val="0"/>
              </a:spcBef>
              <a:defRPr b="1">
                <a:solidFill>
                  <a:srgbClr val="808080"/>
                </a:solidFill>
              </a:defRPr>
            </a:pPr>
            <a:r>
              <a:t>Note that the order in which the flex item appears inside its container changes only on screen, not in the source document. This means that screen readers will read the flex items in the order they appear in the document source, not the order specified using the order property. The default traversal order of sequential navigation modes (such as cycling through links, for example using nav-index or tabindex) is also not affected (except in Firefox, which changes the order of traversal of links based on the visual order). Hence, you should use the order property only for visual, not logical, reordering of content.</a:t>
            </a:r>
          </a:p>
          <a:p>
            <a:pPr>
              <a:spcBef>
                <a:spcPts val="0"/>
              </a:spcBef>
              <a:defRPr b="1">
                <a:solidFill>
                  <a:srgbClr val="808080"/>
                </a:solidFill>
              </a:defRPr>
            </a:pPr>
            <a:r>
              <a:t>This property could be useful for reordering blog posts, for example, where you may want to feature a blog post at the beginning of the page, even if that article is no longer the latest. The logical order that is accessible for screen readers will be maintained, and the article can be visually replaced without affecting the accessibility.</a:t>
            </a:r>
          </a:p>
          <a:p>
            <a:pPr>
              <a:spcBef>
                <a:spcPts val="0"/>
              </a:spcBef>
              <a:defRPr b="1">
                <a:solidFill>
                  <a:srgbClr val="808080"/>
                </a:solidFill>
              </a:defRPr>
            </a:pPr>
            <a:r>
              <a:t>Try changing the order of the items in the following flex container to see how they are reordered visually.</a:t>
            </a:r>
          </a:p>
          <a:p>
            <a:pPr>
              <a:spcBef>
                <a:spcPts val="0"/>
              </a:spcBef>
              <a:defRPr b="1">
                <a:solidFill>
                  <a:srgbClr val="808080"/>
                </a:solidFill>
              </a:defRPr>
            </a:pPr>
            <a:endParaRPr/>
          </a:p>
          <a:p>
            <a:pPr>
              <a:spcBef>
                <a:spcPts val="0"/>
              </a:spcBef>
              <a:defRPr b="1">
                <a:solidFill>
                  <a:srgbClr val="808080"/>
                </a:solidFill>
              </a:defRPr>
            </a:pPr>
            <a:endParaRPr/>
          </a:p>
          <a:p>
            <a:pPr>
              <a:spcBef>
                <a:spcPts val="0"/>
              </a:spcBef>
              <a:defRPr b="1">
                <a:solidFill>
                  <a:srgbClr val="808080"/>
                </a:solidFill>
              </a:defRPr>
            </a:pPr>
            <a:r>
              <a:t>ORDER</a:t>
            </a:r>
          </a:p>
          <a:p>
            <a:pPr>
              <a:spcBef>
                <a:spcPts val="0"/>
              </a:spcBef>
            </a:pPr>
            <a:endParaRPr/>
          </a:p>
          <a:p>
            <a:pPr>
              <a:spcBef>
                <a:spcPts val="0"/>
              </a:spcBef>
            </a:pPr>
            <a:r>
              <a:t>For this, we use the </a:t>
            </a:r>
            <a:r>
              <a:rPr b="1"/>
              <a:t>order</a:t>
            </a:r>
            <a:r>
              <a:t> property.</a:t>
            </a:r>
          </a:p>
          <a:p>
            <a:pPr>
              <a:spcBef>
                <a:spcPts val="0"/>
              </a:spcBef>
              <a:defRPr b="1"/>
            </a:pPr>
            <a:endParaRPr/>
          </a:p>
          <a:p>
            <a:pPr>
              <a:spcBef>
                <a:spcPts val="0"/>
              </a:spcBef>
              <a:defRPr b="1"/>
            </a:pPr>
            <a:r>
              <a:t>Property:  </a:t>
            </a:r>
            <a:r>
              <a:rPr u="sng">
                <a:solidFill>
                  <a:srgbClr val="32B6CE"/>
                </a:solidFill>
                <a:uFill>
                  <a:solidFill>
                    <a:srgbClr val="32B6CE"/>
                  </a:solidFill>
                </a:uFill>
                <a:hlinkClick r:id="rId3"/>
              </a:rPr>
              <a:t>order</a:t>
            </a:r>
            <a:r>
              <a:t> </a:t>
            </a:r>
            <a:r>
              <a:rPr b="0"/>
              <a:t> – order of certain flex-item inside flex-container.</a:t>
            </a:r>
          </a:p>
          <a:p>
            <a:pPr>
              <a:spcBef>
                <a:spcPts val="0"/>
              </a:spcBef>
              <a:defRPr b="1">
                <a:solidFill>
                  <a:srgbClr val="808080"/>
                </a:solidFill>
              </a:defRPr>
            </a:pPr>
            <a:r>
              <a:t>Applied to</a:t>
            </a:r>
            <a:r>
              <a:rPr>
                <a:solidFill>
                  <a:srgbClr val="000000"/>
                </a:solidFill>
              </a:rPr>
              <a:t>:</a:t>
            </a:r>
            <a:r>
              <a:rPr b="0">
                <a:solidFill>
                  <a:srgbClr val="000000"/>
                </a:solidFill>
              </a:rPr>
              <a:t> inner flex item element.</a:t>
            </a:r>
          </a:p>
          <a:p>
            <a:pPr>
              <a:spcBef>
                <a:spcPts val="0"/>
              </a:spcBef>
              <a:defRPr b="1"/>
            </a:pPr>
            <a:r>
              <a:t>Description: </a:t>
            </a:r>
            <a:r>
              <a:rPr b="0"/>
              <a:t>By default, flex items are laid out in the source order. However, the order property controls the </a:t>
            </a:r>
            <a:r>
              <a:t>order</a:t>
            </a:r>
            <a:r>
              <a:rPr b="0"/>
              <a:t> in which they appear in the flex container. It is an integer and defaults to 0. Value of order does not specify the absolute position of the element in the sequence. It identifies all the item's position.</a:t>
            </a:r>
          </a:p>
          <a:p>
            <a:pPr>
              <a:spcBef>
                <a:spcPts val="0"/>
              </a:spcBef>
              <a:defRPr b="1"/>
            </a:pPr>
            <a:r>
              <a:t>CSS: </a:t>
            </a:r>
            <a:r>
              <a:rPr b="0"/>
              <a:t>order: &lt;integer&gt;</a:t>
            </a:r>
          </a:p>
          <a:p>
            <a:pPr>
              <a:spcBef>
                <a:spcPts val="0"/>
              </a:spcBef>
              <a:defRPr b="1">
                <a:solidFill>
                  <a:srgbClr val="808080"/>
                </a:solidFill>
              </a:defRPr>
            </a:pPr>
            <a:r>
              <a:t>Available values</a:t>
            </a:r>
            <a:r>
              <a:rPr>
                <a:solidFill>
                  <a:srgbClr val="000000"/>
                </a:solidFill>
              </a:rPr>
              <a:t>:</a:t>
            </a:r>
            <a:r>
              <a:rPr b="0">
                <a:solidFill>
                  <a:srgbClr val="000000"/>
                </a:solidFill>
              </a:rPr>
              <a:t> number. To put a block very first, give it order: -1:</a:t>
            </a:r>
          </a:p>
          <a:p>
            <a:pPr>
              <a:spcBef>
                <a:spcPts val="0"/>
              </a:spcBef>
            </a:pPr>
            <a:endParaRPr b="0">
              <a:solidFill>
                <a:srgbClr val="000000"/>
              </a:solidFill>
            </a:endParaRPr>
          </a:p>
          <a:p>
            <a:pPr>
              <a:spcBef>
                <a:spcPts val="0"/>
              </a:spcBef>
              <a:defRPr b="1"/>
            </a:pPr>
            <a:r>
              <a:t>Example:</a:t>
            </a:r>
          </a:p>
          <a:p>
            <a:pPr>
              <a:spcBef>
                <a:spcPts val="0"/>
              </a:spcBef>
              <a:defRPr b="1"/>
            </a:pPr>
            <a:endParaRPr/>
          </a:p>
          <a:p>
            <a:pPr>
              <a:spcBef>
                <a:spcPts val="0"/>
              </a:spcBef>
            </a:pPr>
            <a:r>
              <a:t>&lt;div class="my-flex-container"&gt;</a:t>
            </a:r>
            <a:br/>
            <a:r>
              <a:t>    &lt;div class="my-flex-block" style="order: 5" &gt;item1&lt;/div&gt;</a:t>
            </a:r>
            <a:br/>
            <a:r>
              <a:t>    &lt;div class="my-flex-block" style="order: 10"&gt;item2&lt;/div&gt;</a:t>
            </a:r>
            <a:br/>
            <a:r>
              <a:t>    &lt;div class="my-flex-block" style="order: 5" &gt;item3&lt;/div&gt;</a:t>
            </a:r>
            <a:br/>
            <a:r>
              <a:t>    &lt;div class="my-flex-block" style="order: 5" &gt;item4&lt;/div&gt;</a:t>
            </a:r>
            <a:br/>
            <a:r>
              <a:t>    &lt;div class="my-flex-block" style="order: 0" &gt;item5&lt;/div&gt;</a:t>
            </a:r>
            <a:br/>
            <a:r>
              <a:t>&lt;/div&gt;</a:t>
            </a:r>
          </a:p>
          <a:p>
            <a:pPr>
              <a:spcBef>
                <a:spcPts val="0"/>
              </a:spcBef>
            </a:pPr>
            <a:endParaRPr/>
          </a:p>
          <a:p>
            <a:pPr>
              <a:spcBef>
                <a:spcPts val="0"/>
              </a:spcBef>
            </a:pPr>
            <a:r>
              <a:t>In this case, the blocks will follow one another along the major axis in the following order: item5, item1, item3, item4, item2</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0" name="Shape 1110"/>
          <p:cNvSpPr>
            <a:spLocks noGrp="1" noRot="1" noChangeAspect="1"/>
          </p:cNvSpPr>
          <p:nvPr>
            <p:ph type="sldImg"/>
          </p:nvPr>
        </p:nvSpPr>
        <p:spPr>
          <a:xfrm>
            <a:off x="381000" y="685800"/>
            <a:ext cx="6096000" cy="3429000"/>
          </a:xfrm>
          <a:prstGeom prst="rect">
            <a:avLst/>
          </a:prstGeom>
        </p:spPr>
        <p:txBody>
          <a:bodyPr/>
          <a:lstStyle/>
          <a:p>
            <a:endParaRPr/>
          </a:p>
        </p:txBody>
      </p:sp>
      <p:sp>
        <p:nvSpPr>
          <p:cNvPr id="1111" name="Shape 1111"/>
          <p:cNvSpPr>
            <a:spLocks noGrp="1"/>
          </p:cNvSpPr>
          <p:nvPr>
            <p:ph type="body" sz="quarter" idx="1"/>
          </p:nvPr>
        </p:nvSpPr>
        <p:spPr>
          <a:prstGeom prst="rect">
            <a:avLst/>
          </a:prstGeom>
        </p:spPr>
        <p:txBody>
          <a:bodyPr/>
          <a:lstStyle/>
          <a:p>
            <a:pPr>
              <a:spcBef>
                <a:spcPts val="0"/>
              </a:spcBef>
              <a:defRPr b="1">
                <a:solidFill>
                  <a:srgbClr val="808080"/>
                </a:solidFill>
              </a:defRPr>
            </a:pPr>
            <a:r>
              <a:t>9</a:t>
            </a:r>
          </a:p>
          <a:p>
            <a:pPr>
              <a:spcBef>
                <a:spcPts val="0"/>
              </a:spcBef>
              <a:defRPr b="1">
                <a:solidFill>
                  <a:srgbClr val="808080"/>
                </a:solidFill>
              </a:defRPr>
            </a:pPr>
            <a:endParaRPr/>
          </a:p>
          <a:p>
            <a:pPr>
              <a:spcBef>
                <a:spcPts val="0"/>
              </a:spcBef>
              <a:defRPr b="1">
                <a:solidFill>
                  <a:srgbClr val="808080"/>
                </a:solidFill>
              </a:defRPr>
            </a:pPr>
            <a:endParaRPr/>
          </a:p>
          <a:p>
            <a:pPr>
              <a:spcBef>
                <a:spcPts val="0"/>
              </a:spcBef>
              <a:defRPr b="1">
                <a:solidFill>
                  <a:srgbClr val="808080"/>
                </a:solidFill>
              </a:defRPr>
            </a:pPr>
            <a:r>
              <a:t>Flex items are, by default, displayed and laid out in the same order as they appear in the source document. The order property can be used to change this ordering.</a:t>
            </a:r>
          </a:p>
          <a:p>
            <a:pPr>
              <a:spcBef>
                <a:spcPts val="0"/>
              </a:spcBef>
              <a:defRPr b="1">
                <a:solidFill>
                  <a:srgbClr val="808080"/>
                </a:solidFill>
              </a:defRPr>
            </a:pPr>
            <a:r>
              <a:t>The order property controls the order in which flex items appear within their flex container, by assigning them to ordinal groups. It takes a single &lt;integer&gt; value, which specifies which ordinal group the flex item belongs to.</a:t>
            </a:r>
          </a:p>
          <a:p>
            <a:pPr>
              <a:spcBef>
                <a:spcPts val="0"/>
              </a:spcBef>
              <a:defRPr b="1">
                <a:solidFill>
                  <a:srgbClr val="808080"/>
                </a:solidFill>
              </a:defRPr>
            </a:pPr>
            <a:r>
              <a:t>Then, a flex container lays out its content in order-modified document order, starting from the lowest numbered ordinal group and going up. Items with the same ordinal group are laid out in the order they appear in the source document.</a:t>
            </a:r>
          </a:p>
          <a:p>
            <a:pPr>
              <a:spcBef>
                <a:spcPts val="0"/>
              </a:spcBef>
              <a:defRPr b="1">
                <a:solidFill>
                  <a:srgbClr val="808080"/>
                </a:solidFill>
              </a:defRPr>
            </a:pPr>
            <a:r>
              <a:t>The initial order of all flex items is zero (0) and the flex items are rendered in the order they appear in the source code. The order property can also take negative values.</a:t>
            </a:r>
          </a:p>
          <a:p>
            <a:pPr>
              <a:spcBef>
                <a:spcPts val="0"/>
              </a:spcBef>
              <a:defRPr b="1">
                <a:solidFill>
                  <a:srgbClr val="808080"/>
                </a:solidFill>
              </a:defRPr>
            </a:pPr>
            <a:r>
              <a:t>Note that the order in which the flex item appears inside its container changes only on screen, not in the source document. This means that screen readers will read the flex items in the order they appear in the document source, not the order specified using the order property. The default traversal order of sequential navigation modes (such as cycling through links, for example using nav-index or tabindex) is also not affected (except in Firefox, which changes the order of traversal of links based on the visual order). Hence, you should use the order property only for visual, not logical, reordering of content.</a:t>
            </a:r>
          </a:p>
          <a:p>
            <a:pPr>
              <a:spcBef>
                <a:spcPts val="0"/>
              </a:spcBef>
              <a:defRPr b="1">
                <a:solidFill>
                  <a:srgbClr val="808080"/>
                </a:solidFill>
              </a:defRPr>
            </a:pPr>
            <a:r>
              <a:t>This property could be useful for reordering blog posts, for example, where you may want to feature a blog post at the beginning of the page, even if that article is no longer the latest. The logical order that is accessible for screen readers will be maintained, and the article can be visually replaced without affecting the accessibility.</a:t>
            </a:r>
          </a:p>
          <a:p>
            <a:pPr>
              <a:spcBef>
                <a:spcPts val="0"/>
              </a:spcBef>
              <a:defRPr b="1">
                <a:solidFill>
                  <a:srgbClr val="808080"/>
                </a:solidFill>
              </a:defRPr>
            </a:pPr>
            <a:r>
              <a:t>Try changing the order of the items in the following flex container to see how they are reordered visually.</a:t>
            </a:r>
          </a:p>
          <a:p>
            <a:pPr>
              <a:spcBef>
                <a:spcPts val="0"/>
              </a:spcBef>
              <a:defRPr b="1">
                <a:solidFill>
                  <a:srgbClr val="808080"/>
                </a:solidFill>
              </a:defRPr>
            </a:pPr>
            <a:endParaRPr/>
          </a:p>
          <a:p>
            <a:pPr>
              <a:spcBef>
                <a:spcPts val="0"/>
              </a:spcBef>
              <a:defRPr b="1">
                <a:solidFill>
                  <a:srgbClr val="808080"/>
                </a:solidFill>
              </a:defRPr>
            </a:pPr>
            <a:endParaRPr/>
          </a:p>
          <a:p>
            <a:pPr>
              <a:spcBef>
                <a:spcPts val="0"/>
              </a:spcBef>
              <a:defRPr b="1">
                <a:solidFill>
                  <a:srgbClr val="808080"/>
                </a:solidFill>
              </a:defRPr>
            </a:pPr>
            <a:r>
              <a:t>ORDER</a:t>
            </a:r>
          </a:p>
          <a:p>
            <a:pPr>
              <a:spcBef>
                <a:spcPts val="0"/>
              </a:spcBef>
            </a:pPr>
            <a:endParaRPr/>
          </a:p>
          <a:p>
            <a:pPr>
              <a:spcBef>
                <a:spcPts val="0"/>
              </a:spcBef>
            </a:pPr>
            <a:r>
              <a:t>For this, we use the </a:t>
            </a:r>
            <a:r>
              <a:rPr b="1"/>
              <a:t>order</a:t>
            </a:r>
            <a:r>
              <a:t> property.</a:t>
            </a:r>
          </a:p>
          <a:p>
            <a:pPr>
              <a:spcBef>
                <a:spcPts val="0"/>
              </a:spcBef>
              <a:defRPr b="1"/>
            </a:pPr>
            <a:endParaRPr/>
          </a:p>
          <a:p>
            <a:pPr>
              <a:spcBef>
                <a:spcPts val="0"/>
              </a:spcBef>
              <a:defRPr b="1"/>
            </a:pPr>
            <a:r>
              <a:t>Property:  </a:t>
            </a:r>
            <a:r>
              <a:rPr u="sng">
                <a:solidFill>
                  <a:srgbClr val="32B6CE"/>
                </a:solidFill>
                <a:uFill>
                  <a:solidFill>
                    <a:srgbClr val="32B6CE"/>
                  </a:solidFill>
                </a:uFill>
                <a:hlinkClick r:id="rId3"/>
              </a:rPr>
              <a:t>order</a:t>
            </a:r>
            <a:r>
              <a:t> </a:t>
            </a:r>
            <a:r>
              <a:rPr b="0"/>
              <a:t> – order of certain flex-item inside flex-container.</a:t>
            </a:r>
          </a:p>
          <a:p>
            <a:pPr>
              <a:spcBef>
                <a:spcPts val="0"/>
              </a:spcBef>
              <a:defRPr b="1">
                <a:solidFill>
                  <a:srgbClr val="808080"/>
                </a:solidFill>
              </a:defRPr>
            </a:pPr>
            <a:r>
              <a:t>Applied to</a:t>
            </a:r>
            <a:r>
              <a:rPr>
                <a:solidFill>
                  <a:srgbClr val="000000"/>
                </a:solidFill>
              </a:rPr>
              <a:t>:</a:t>
            </a:r>
            <a:r>
              <a:rPr b="0">
                <a:solidFill>
                  <a:srgbClr val="000000"/>
                </a:solidFill>
              </a:rPr>
              <a:t> inner flex item element.</a:t>
            </a:r>
          </a:p>
          <a:p>
            <a:pPr>
              <a:spcBef>
                <a:spcPts val="0"/>
              </a:spcBef>
              <a:defRPr b="1"/>
            </a:pPr>
            <a:r>
              <a:t>Description: </a:t>
            </a:r>
            <a:r>
              <a:rPr b="0"/>
              <a:t>By default, flex items are laid out in the source order. However, the order property controls the </a:t>
            </a:r>
            <a:r>
              <a:t>order</a:t>
            </a:r>
            <a:r>
              <a:rPr b="0"/>
              <a:t> in which they appear in the flex container. It is an integer and defaults to 0. Value of order does not specify the absolute position of the element in the sequence. It identifies all the item's position.</a:t>
            </a:r>
          </a:p>
          <a:p>
            <a:pPr>
              <a:spcBef>
                <a:spcPts val="0"/>
              </a:spcBef>
              <a:defRPr b="1"/>
            </a:pPr>
            <a:r>
              <a:t>CSS: </a:t>
            </a:r>
            <a:r>
              <a:rPr b="0"/>
              <a:t>order: &lt;integer&gt;</a:t>
            </a:r>
          </a:p>
          <a:p>
            <a:pPr>
              <a:spcBef>
                <a:spcPts val="0"/>
              </a:spcBef>
              <a:defRPr b="1">
                <a:solidFill>
                  <a:srgbClr val="808080"/>
                </a:solidFill>
              </a:defRPr>
            </a:pPr>
            <a:r>
              <a:t>Available values</a:t>
            </a:r>
            <a:r>
              <a:rPr>
                <a:solidFill>
                  <a:srgbClr val="000000"/>
                </a:solidFill>
              </a:rPr>
              <a:t>:</a:t>
            </a:r>
            <a:r>
              <a:rPr b="0">
                <a:solidFill>
                  <a:srgbClr val="000000"/>
                </a:solidFill>
              </a:rPr>
              <a:t> number. To put a block very first, give it order: -1:</a:t>
            </a:r>
          </a:p>
          <a:p>
            <a:pPr>
              <a:spcBef>
                <a:spcPts val="0"/>
              </a:spcBef>
            </a:pPr>
            <a:endParaRPr b="0">
              <a:solidFill>
                <a:srgbClr val="000000"/>
              </a:solidFill>
            </a:endParaRPr>
          </a:p>
          <a:p>
            <a:pPr>
              <a:spcBef>
                <a:spcPts val="0"/>
              </a:spcBef>
              <a:defRPr b="1"/>
            </a:pPr>
            <a:r>
              <a:t>Example:</a:t>
            </a:r>
          </a:p>
          <a:p>
            <a:pPr>
              <a:spcBef>
                <a:spcPts val="0"/>
              </a:spcBef>
              <a:defRPr b="1"/>
            </a:pPr>
            <a:endParaRPr/>
          </a:p>
          <a:p>
            <a:pPr>
              <a:spcBef>
                <a:spcPts val="0"/>
              </a:spcBef>
            </a:pPr>
            <a:r>
              <a:t>&lt;div class="my-flex-container"&gt;</a:t>
            </a:r>
            <a:br/>
            <a:r>
              <a:t>    &lt;div class="my-flex-block" style="order: 5" &gt;item1&lt;/div&gt;</a:t>
            </a:r>
            <a:br/>
            <a:r>
              <a:t>    &lt;div class="my-flex-block" style="order: 10"&gt;item2&lt;/div&gt;</a:t>
            </a:r>
            <a:br/>
            <a:r>
              <a:t>    &lt;div class="my-flex-block" style="order: 5" &gt;item3&lt;/div&gt;</a:t>
            </a:r>
            <a:br/>
            <a:r>
              <a:t>    &lt;div class="my-flex-block" style="order: 5" &gt;item4&lt;/div&gt;</a:t>
            </a:r>
            <a:br/>
            <a:r>
              <a:t>    &lt;div class="my-flex-block" style="order: 0" &gt;item5&lt;/div&gt;</a:t>
            </a:r>
            <a:br/>
            <a:r>
              <a:t>&lt;/div&gt;</a:t>
            </a:r>
          </a:p>
          <a:p>
            <a:pPr>
              <a:spcBef>
                <a:spcPts val="0"/>
              </a:spcBef>
            </a:pPr>
            <a:endParaRPr/>
          </a:p>
          <a:p>
            <a:pPr>
              <a:spcBef>
                <a:spcPts val="0"/>
              </a:spcBef>
            </a:pPr>
            <a:r>
              <a:t>In this case, the blocks will follow one another along the major axis in the following order: item5, item1, item3, item4, item2</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dirty="0">
                <a:effectLst/>
                <a:latin typeface="+mn-lt"/>
                <a:ea typeface="+mn-ea"/>
                <a:cs typeface="+mn-cs"/>
                <a:sym typeface="Calibri"/>
              </a:rPr>
              <a:t>The </a:t>
            </a:r>
            <a:r>
              <a:rPr lang="en-US" sz="1200" b="1" i="0" dirty="0">
                <a:effectLst/>
                <a:latin typeface="+mn-lt"/>
                <a:ea typeface="+mn-ea"/>
                <a:cs typeface="+mn-cs"/>
                <a:sym typeface="Calibri"/>
              </a:rPr>
              <a:t>align-self</a:t>
            </a:r>
            <a:r>
              <a:rPr lang="en-US" sz="1200" b="0" i="0" dirty="0">
                <a:effectLst/>
                <a:latin typeface="+mn-lt"/>
                <a:ea typeface="+mn-ea"/>
                <a:cs typeface="+mn-cs"/>
                <a:sym typeface="Calibri"/>
              </a:rPr>
              <a:t> </a:t>
            </a:r>
            <a:r>
              <a:rPr lang="en-US" sz="1200" b="0" i="0" u="none" strike="noStrike" dirty="0">
                <a:effectLst/>
                <a:latin typeface="+mn-lt"/>
                <a:ea typeface="+mn-ea"/>
                <a:cs typeface="+mn-cs"/>
                <a:sym typeface="Calibri"/>
                <a:hlinkClick r:id="rId3"/>
              </a:rPr>
              <a:t>CSS</a:t>
            </a:r>
            <a:r>
              <a:rPr lang="en-US" sz="1200" b="0" i="0" dirty="0">
                <a:effectLst/>
                <a:latin typeface="+mn-lt"/>
                <a:ea typeface="+mn-ea"/>
                <a:cs typeface="+mn-cs"/>
                <a:sym typeface="Calibri"/>
              </a:rPr>
              <a:t> property aligns flex items of the current flex line overriding the </a:t>
            </a:r>
            <a:r>
              <a:rPr lang="en-US" sz="1200" b="0" i="0" u="none" strike="noStrike" dirty="0">
                <a:effectLst/>
                <a:latin typeface="+mn-lt"/>
                <a:ea typeface="+mn-ea"/>
                <a:cs typeface="+mn-cs"/>
                <a:sym typeface="Calibri"/>
                <a:hlinkClick r:id="rId4" tooltip="The CSS align-items property defines how the browser distributes space between and around flex items along the cross-axis of their container. This means it works like justify-content but in the perpendicular direction."/>
              </a:rPr>
              <a:t>align-items</a:t>
            </a:r>
            <a:r>
              <a:rPr lang="en-US" sz="1200" b="0" i="0" dirty="0">
                <a:effectLst/>
                <a:latin typeface="+mn-lt"/>
                <a:ea typeface="+mn-ea"/>
                <a:cs typeface="+mn-cs"/>
                <a:sym typeface="Calibri"/>
              </a:rPr>
              <a:t> value. If any of the item's cross-axis margin is set to </a:t>
            </a:r>
            <a:r>
              <a:rPr lang="en-US" dirty="0"/>
              <a:t>auto</a:t>
            </a:r>
            <a:r>
              <a:rPr lang="en-US" sz="1200" b="0" i="0" dirty="0">
                <a:effectLst/>
                <a:latin typeface="+mn-lt"/>
                <a:ea typeface="+mn-ea"/>
                <a:cs typeface="+mn-cs"/>
                <a:sym typeface="Calibri"/>
              </a:rPr>
              <a:t>, then </a:t>
            </a:r>
            <a:r>
              <a:rPr lang="en-US" dirty="0"/>
              <a:t>align-self </a:t>
            </a:r>
            <a:r>
              <a:rPr lang="en-US" sz="1200" b="0" i="0" dirty="0">
                <a:effectLst/>
                <a:latin typeface="+mn-lt"/>
                <a:ea typeface="+mn-ea"/>
                <a:cs typeface="+mn-cs"/>
                <a:sym typeface="Calibri"/>
              </a:rPr>
              <a:t>is ignored.</a:t>
            </a:r>
            <a:endParaRPr lang="en-US" dirty="0"/>
          </a:p>
        </p:txBody>
      </p:sp>
    </p:spTree>
    <p:extLst>
      <p:ext uri="{BB962C8B-B14F-4D97-AF65-F5344CB8AC3E}">
        <p14:creationId xmlns:p14="http://schemas.microsoft.com/office/powerpoint/2010/main" val="30362310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9" name="Shape 1119"/>
          <p:cNvSpPr>
            <a:spLocks noGrp="1" noRot="1" noChangeAspect="1"/>
          </p:cNvSpPr>
          <p:nvPr>
            <p:ph type="sldImg"/>
          </p:nvPr>
        </p:nvSpPr>
        <p:spPr>
          <a:xfrm>
            <a:off x="381000" y="685800"/>
            <a:ext cx="6096000" cy="3429000"/>
          </a:xfrm>
          <a:prstGeom prst="rect">
            <a:avLst/>
          </a:prstGeom>
        </p:spPr>
        <p:txBody>
          <a:bodyPr/>
          <a:lstStyle/>
          <a:p>
            <a:endParaRPr/>
          </a:p>
        </p:txBody>
      </p:sp>
      <p:sp>
        <p:nvSpPr>
          <p:cNvPr id="1120" name="Shape 1120"/>
          <p:cNvSpPr>
            <a:spLocks noGrp="1"/>
          </p:cNvSpPr>
          <p:nvPr>
            <p:ph type="body" sz="quarter" idx="1"/>
          </p:nvPr>
        </p:nvSpPr>
        <p:spPr>
          <a:prstGeom prst="rect">
            <a:avLst/>
          </a:prstGeom>
        </p:spPr>
        <p:txBody>
          <a:bodyPr/>
          <a:lstStyle/>
          <a:p>
            <a:pPr>
              <a:spcBef>
                <a:spcPts val="0"/>
              </a:spcBef>
              <a:defRPr b="1"/>
            </a:pPr>
            <a:endParaRPr dirty="0"/>
          </a:p>
          <a:p>
            <a:pPr>
              <a:spcBef>
                <a:spcPts val="0"/>
              </a:spcBef>
              <a:defRPr b="1"/>
            </a:pPr>
            <a:endParaRPr dirty="0"/>
          </a:p>
          <a:p>
            <a:pPr>
              <a:spcBef>
                <a:spcPts val="0"/>
              </a:spcBef>
              <a:defRPr b="1"/>
            </a:pPr>
            <a:endParaRPr dirty="0"/>
          </a:p>
          <a:p>
            <a:pPr>
              <a:spcBef>
                <a:spcPts val="0"/>
              </a:spcBef>
              <a:defRPr b="1"/>
            </a:pPr>
            <a:r>
              <a:rPr dirty="0"/>
              <a:t>The flex-grow property sets the flex grow factor of a flex item. A flex grow factor is a &lt;number&gt; which determines how much the flex item will grow relative to the rest of the flex items in the flex container when positive free space is distributed. The initial value is zero (0), and negative numbers are invalid.</a:t>
            </a:r>
          </a:p>
          <a:p>
            <a:pPr>
              <a:spcBef>
                <a:spcPts val="0"/>
              </a:spcBef>
              <a:defRPr b="1"/>
            </a:pPr>
            <a:r>
              <a:rPr dirty="0"/>
              <a:t>If the flex items are laid out on the flex line such that they don’t take up the entire space on that line, you can “expand” the flex items so that they fill up the entire line. The amount of available space on the line can be distributed among the flex items following a specific proportion that you can specify using the flex-grow property. The higher the flex-grow value, the more the item will be allowed to grow relative to the other items.</a:t>
            </a:r>
          </a:p>
          <a:p>
            <a:pPr>
              <a:spcBef>
                <a:spcPts val="0"/>
              </a:spcBef>
              <a:defRPr b="1"/>
            </a:pPr>
            <a:r>
              <a:rPr dirty="0"/>
              <a:t>For example, you can distribute the space among the flex items such that one of these items always gets twice as much space as the others. You can do that by setting the flex-grow property value to 2 (two). An item with flex-grow: 2 will grow twice as much as an item with flex-grow: 1—it gets twice as much space as the latter. So, for every one pixel that the second item gets, the first item grows by two pixels.</a:t>
            </a:r>
          </a:p>
          <a:p>
            <a:pPr>
              <a:spcBef>
                <a:spcPts val="0"/>
              </a:spcBef>
              <a:defRPr b="1"/>
            </a:pPr>
            <a:r>
              <a:rPr dirty="0"/>
              <a:t>Try entering different values for the flex-grow property in the following demo to see how the elements grow.</a:t>
            </a:r>
          </a:p>
          <a:p>
            <a:pPr>
              <a:spcBef>
                <a:spcPts val="0"/>
              </a:spcBef>
              <a:defRPr b="1"/>
            </a:pPr>
            <a:endParaRPr dirty="0"/>
          </a:p>
          <a:p>
            <a:pPr>
              <a:spcBef>
                <a:spcPts val="0"/>
              </a:spcBef>
              <a:defRPr b="1"/>
            </a:pPr>
            <a:endParaRPr dirty="0"/>
          </a:p>
          <a:p>
            <a:pPr>
              <a:spcBef>
                <a:spcPts val="0"/>
              </a:spcBef>
              <a:defRPr b="1"/>
            </a:pPr>
            <a:endParaRPr dirty="0"/>
          </a:p>
          <a:p>
            <a:pPr>
              <a:spcBef>
                <a:spcPts val="0"/>
              </a:spcBef>
              <a:defRPr b="1"/>
            </a:pPr>
            <a:endParaRPr dirty="0"/>
          </a:p>
          <a:p>
            <a:pPr>
              <a:spcBef>
                <a:spcPts val="0"/>
              </a:spcBef>
              <a:defRPr b="1"/>
            </a:pPr>
            <a:r>
              <a:rPr dirty="0"/>
              <a:t>FLEX GROW</a:t>
            </a:r>
          </a:p>
          <a:p>
            <a:pPr>
              <a:spcBef>
                <a:spcPts val="0"/>
              </a:spcBef>
              <a:defRPr b="1"/>
            </a:pPr>
            <a:endParaRPr dirty="0"/>
          </a:p>
          <a:p>
            <a:pPr>
              <a:spcBef>
                <a:spcPts val="0"/>
              </a:spcBef>
              <a:defRPr b="1"/>
            </a:pPr>
            <a:r>
              <a:rPr dirty="0"/>
              <a:t>Property:  </a:t>
            </a:r>
            <a:r>
              <a:rPr u="sng" dirty="0">
                <a:solidFill>
                  <a:srgbClr val="32B6CE"/>
                </a:solidFill>
                <a:uFill>
                  <a:solidFill>
                    <a:srgbClr val="32B6CE"/>
                  </a:solidFill>
                </a:uFill>
                <a:hlinkClick r:id="rId3"/>
              </a:rPr>
              <a:t>flex-grow</a:t>
            </a:r>
            <a:r>
              <a:rPr dirty="0"/>
              <a:t> </a:t>
            </a:r>
            <a:r>
              <a:rPr b="0" dirty="0"/>
              <a:t> –  flex grow factor of a flex item</a:t>
            </a:r>
          </a:p>
          <a:p>
            <a:pPr>
              <a:spcBef>
                <a:spcPts val="0"/>
              </a:spcBef>
              <a:defRPr b="1">
                <a:solidFill>
                  <a:srgbClr val="808080"/>
                </a:solidFill>
              </a:defRPr>
            </a:pPr>
            <a:r>
              <a:rPr dirty="0"/>
              <a:t>Applied to: </a:t>
            </a:r>
            <a:r>
              <a:rPr b="0" dirty="0"/>
              <a:t>inner flex item element</a:t>
            </a:r>
          </a:p>
          <a:p>
            <a:pPr>
              <a:spcBef>
                <a:spcPts val="0"/>
              </a:spcBef>
              <a:defRPr b="1"/>
            </a:pPr>
            <a:r>
              <a:rPr dirty="0"/>
              <a:t>Description:  </a:t>
            </a:r>
            <a:r>
              <a:rPr b="0" dirty="0"/>
              <a:t>This defines the ability for a flex item to grow if necessary. It accepts a </a:t>
            </a:r>
            <a:r>
              <a:rPr b="0" dirty="0" err="1"/>
              <a:t>unitless</a:t>
            </a:r>
            <a:r>
              <a:rPr b="0" dirty="0"/>
              <a:t> value that serves as a proportion. It dictates what amount of the available space inside the flex container the item should take up.</a:t>
            </a:r>
          </a:p>
          <a:p>
            <a:pPr>
              <a:spcBef>
                <a:spcPts val="0"/>
              </a:spcBef>
              <a:defRPr b="1"/>
            </a:pPr>
            <a:r>
              <a:rPr dirty="0"/>
              <a:t>CSS:  </a:t>
            </a:r>
            <a:r>
              <a:rPr b="0" dirty="0"/>
              <a:t>flex-grow: &lt;number&gt; (</a:t>
            </a:r>
            <a:r>
              <a:rPr b="0" dirty="0" err="1"/>
              <a:t>по</a:t>
            </a:r>
            <a:r>
              <a:rPr b="0" dirty="0"/>
              <a:t> </a:t>
            </a:r>
            <a:r>
              <a:rPr b="0" dirty="0" err="1"/>
              <a:t>умолчанию</a:t>
            </a:r>
            <a:r>
              <a:rPr b="0" dirty="0"/>
              <a:t> 0)</a:t>
            </a:r>
          </a:p>
          <a:p>
            <a:pPr>
              <a:spcBef>
                <a:spcPts val="0"/>
              </a:spcBef>
              <a:defRPr b="1"/>
            </a:pPr>
            <a:r>
              <a:rPr dirty="0"/>
              <a:t>Note: </a:t>
            </a:r>
            <a:r>
              <a:rPr b="0" dirty="0"/>
              <a:t>Negative numbers are invalid.</a:t>
            </a:r>
          </a:p>
          <a:p>
            <a:pPr>
              <a:spcBef>
                <a:spcPts val="0"/>
              </a:spcBef>
            </a:pPr>
            <a:endParaRPr b="0" dirty="0"/>
          </a:p>
          <a:p>
            <a:pPr>
              <a:spcBef>
                <a:spcPts val="0"/>
              </a:spcBef>
              <a:defRPr b="1"/>
            </a:pPr>
            <a:r>
              <a:rPr dirty="0"/>
              <a:t>Example 1:</a:t>
            </a:r>
          </a:p>
          <a:p>
            <a:pPr>
              <a:spcBef>
                <a:spcPts val="0"/>
              </a:spcBef>
            </a:pPr>
            <a:r>
              <a:rPr dirty="0"/>
              <a:t>If all items have flex-grow set to 1, the remaining space in the container will be distributed equally to all children. If one of the children a value of 2, the remaining space would take up twice as much space as the others (or it will try to, at least).</a:t>
            </a:r>
          </a:p>
          <a:p>
            <a:pPr>
              <a:spcBef>
                <a:spcPts val="0"/>
              </a:spcBef>
            </a:pPr>
            <a:endParaRPr dirty="0"/>
          </a:p>
          <a:p>
            <a:pPr>
              <a:spcBef>
                <a:spcPts val="0"/>
              </a:spcBef>
              <a:defRPr b="1"/>
            </a:pPr>
            <a:r>
              <a:rPr dirty="0"/>
              <a:t>Example 2:</a:t>
            </a:r>
          </a:p>
          <a:p>
            <a:pPr>
              <a:spcBef>
                <a:spcPts val="0"/>
              </a:spcBef>
            </a:pPr>
            <a:r>
              <a:rPr dirty="0"/>
              <a:t>If all items have flex-grow set to 3, the remaining space in the container will be distributed equally to all children.</a:t>
            </a:r>
          </a:p>
          <a:p>
            <a:pPr>
              <a:spcBef>
                <a:spcPts val="0"/>
              </a:spcBef>
            </a:pPr>
            <a:r>
              <a:rPr dirty="0"/>
              <a:t>If one of them has flex-grow:12, it will take up the remaining space in four times greater than others.</a:t>
            </a:r>
          </a:p>
          <a:p>
            <a:pPr>
              <a:spcBef>
                <a:spcPts val="0"/>
              </a:spcBef>
            </a:pPr>
            <a:r>
              <a:rPr dirty="0" err="1"/>
              <a:t>I.е</a:t>
            </a:r>
            <a:r>
              <a:rPr dirty="0"/>
              <a:t>. the absolute value of flex-grow doesn't define the exact width. It determines the degree of "greed" in relation to other flex-items of the same level.</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 name="Shape 879"/>
          <p:cNvSpPr>
            <a:spLocks noGrp="1" noRot="1" noChangeAspect="1"/>
          </p:cNvSpPr>
          <p:nvPr>
            <p:ph type="sldImg"/>
          </p:nvPr>
        </p:nvSpPr>
        <p:spPr>
          <a:xfrm>
            <a:off x="381000" y="685800"/>
            <a:ext cx="6096000" cy="3429000"/>
          </a:xfrm>
          <a:prstGeom prst="rect">
            <a:avLst/>
          </a:prstGeom>
        </p:spPr>
        <p:txBody>
          <a:bodyPr/>
          <a:lstStyle/>
          <a:p>
            <a:endParaRPr/>
          </a:p>
        </p:txBody>
      </p:sp>
      <p:sp>
        <p:nvSpPr>
          <p:cNvPr id="880" name="Shape 880"/>
          <p:cNvSpPr>
            <a:spLocks noGrp="1"/>
          </p:cNvSpPr>
          <p:nvPr>
            <p:ph type="body" sz="quarter" idx="1"/>
          </p:nvPr>
        </p:nvSpPr>
        <p:spPr>
          <a:prstGeom prst="rect">
            <a:avLst/>
          </a:prstGeom>
        </p:spPr>
        <p:txBody>
          <a:bodyPr/>
          <a:lstStyle/>
          <a:p>
            <a:pPr>
              <a:spcBef>
                <a:spcPts val="0"/>
              </a:spcBef>
              <a:defRPr b="1">
                <a:solidFill>
                  <a:srgbClr val="808080"/>
                </a:solidFill>
              </a:defRPr>
            </a:pPr>
            <a:r>
              <a:rPr dirty="0"/>
              <a:t>1</a:t>
            </a:r>
          </a:p>
          <a:p>
            <a:pPr>
              <a:spcBef>
                <a:spcPts val="0"/>
              </a:spcBef>
              <a:defRPr b="1">
                <a:solidFill>
                  <a:srgbClr val="808080"/>
                </a:solidFill>
              </a:defRPr>
            </a:pPr>
            <a:endParaRPr dirty="0"/>
          </a:p>
          <a:p>
            <a:pPr>
              <a:spcBef>
                <a:spcPts val="0"/>
              </a:spcBef>
              <a:defRPr b="1">
                <a:solidFill>
                  <a:srgbClr val="808080"/>
                </a:solidFill>
              </a:defRPr>
            </a:pPr>
            <a:r>
              <a:rPr dirty="0"/>
              <a:t>CSS PROBLEMS</a:t>
            </a:r>
          </a:p>
          <a:p>
            <a:pPr>
              <a:spcBef>
                <a:spcPts val="0"/>
              </a:spcBef>
            </a:pPr>
            <a:endParaRPr dirty="0"/>
          </a:p>
          <a:p>
            <a:pPr>
              <a:spcBef>
                <a:spcPts val="0"/>
              </a:spcBef>
            </a:pPr>
            <a:r>
              <a:rPr dirty="0"/>
              <a:t>Simple things like blocks of the same height, the vertical alignment of the blocks, filling available space, etc., were carried out difficult.</a:t>
            </a:r>
          </a:p>
          <a:p>
            <a:pPr>
              <a:spcBef>
                <a:spcPts val="0"/>
              </a:spcBef>
            </a:pPr>
            <a:endParaRPr dirty="0"/>
          </a:p>
          <a:p>
            <a:pPr>
              <a:spcBef>
                <a:spcPts val="0"/>
              </a:spcBef>
            </a:pPr>
            <a:r>
              <a:rPr dirty="0"/>
              <a:t>So the question arises: "Why we have no properties that would carry these things quickly and simply?"</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 name="Shape 1128"/>
          <p:cNvSpPr>
            <a:spLocks noGrp="1" noRot="1" noChangeAspect="1"/>
          </p:cNvSpPr>
          <p:nvPr>
            <p:ph type="sldImg"/>
          </p:nvPr>
        </p:nvSpPr>
        <p:spPr>
          <a:xfrm>
            <a:off x="381000" y="685800"/>
            <a:ext cx="6096000" cy="3429000"/>
          </a:xfrm>
          <a:prstGeom prst="rect">
            <a:avLst/>
          </a:prstGeom>
        </p:spPr>
        <p:txBody>
          <a:bodyPr/>
          <a:lstStyle/>
          <a:p>
            <a:endParaRPr/>
          </a:p>
        </p:txBody>
      </p:sp>
      <p:sp>
        <p:nvSpPr>
          <p:cNvPr id="1129" name="Shape 1129"/>
          <p:cNvSpPr>
            <a:spLocks noGrp="1"/>
          </p:cNvSpPr>
          <p:nvPr>
            <p:ph type="body" sz="quarter" idx="1"/>
          </p:nvPr>
        </p:nvSpPr>
        <p:spPr>
          <a:prstGeom prst="rect">
            <a:avLst/>
          </a:prstGeom>
        </p:spPr>
        <p:txBody>
          <a:bodyPr/>
          <a:lstStyle/>
          <a:p>
            <a:pPr>
              <a:spcBef>
                <a:spcPts val="0"/>
              </a:spcBef>
              <a:defRPr sz="1400"/>
            </a:pPr>
            <a:r>
              <a:t>The flex-shrink property sets the flex shrink factor of a flex item. A flex shrink factor is a &lt;number&gt; which determines how much the flex item will shrink relative to the rest of the flex items in the flex container when negative free space is distributed. The flex shrink factor is multiplied by the flex basis (see flex-basis) when distributing negative space. </a:t>
            </a:r>
            <a:r>
              <a:rPr b="1"/>
              <a:t>The initial value is zero (1), meaning that the items don’t shrink by default, and negative numbers are invalid.</a:t>
            </a:r>
          </a:p>
          <a:p>
            <a:pPr>
              <a:spcBef>
                <a:spcPts val="0"/>
              </a:spcBef>
              <a:defRPr sz="1400"/>
            </a:pPr>
            <a:r>
              <a:rPr b="1"/>
              <a:t>If the sum of the main sizes (see concepts and terminology) of all flex items is greater than the main size of the flex container, you can specify just by how much you want to “shrink” the flex items.</a:t>
            </a:r>
            <a:r>
              <a:t> </a:t>
            </a:r>
            <a:r>
              <a:rPr b="1"/>
              <a:t>The amount by which the flex items’ main sizes exceed the container’s main size is the negative space. </a:t>
            </a:r>
            <a:r>
              <a:t>Using the flex-shrink property, you can distribute this negative space over the flex items. The negative space is distributed</a:t>
            </a:r>
            <a:r>
              <a:rPr b="1"/>
              <a:t> in proportion to flex-basis multiplied by the flex-shrink </a:t>
            </a:r>
            <a:r>
              <a:t>ratio, where the flex basis is the initial main size of the flex item, before free space is distributed according to the flex factors.</a:t>
            </a:r>
          </a:p>
          <a:p>
            <a:pPr>
              <a:spcBef>
                <a:spcPts val="0"/>
              </a:spcBef>
              <a:defRPr sz="1400"/>
            </a:pPr>
            <a:r>
              <a:t>For example, you can distribute the space among the flex items such that one of these items always gets twice as much negative space as the others. You can do that by setting the flex-shrink property value to 2 (two). An item with flex-shrink: 2 will shrink twice as much as an item with flex-shrink: 1—it gets twice as much negative space as the latter. So, for every one pixel that the second item shrinks, the first item shrinks by two pixels. The higher the flex-shrink value, the more the item will shrink relative to the other items.</a:t>
            </a:r>
          </a:p>
          <a:p>
            <a:pPr>
              <a:spcBef>
                <a:spcPts val="0"/>
              </a:spcBef>
              <a:defRPr sz="1400"/>
            </a:pPr>
            <a:r>
              <a:t>The items in the following demo are laid inside a container that has a main size of 500px. Each of the four items has a main size basis (or a flex basis) of 200px. The items (combined) obviously have a larger main size than the container’s. Because this is a Flexbox layout, the items will automatically shrink to fit inside their container. However, using the flex-shrink property, you can control the ratio by which the items are to be shrunk. Try entering different values for the flex-shrink property in the following demo to see how the elements shrink.</a:t>
            </a:r>
          </a:p>
          <a:p>
            <a:pPr>
              <a:spcBef>
                <a:spcPts val="0"/>
              </a:spcBef>
              <a:defRPr sz="1400" b="1"/>
            </a:pPr>
            <a:endParaRPr/>
          </a:p>
          <a:p>
            <a:pPr>
              <a:spcBef>
                <a:spcPts val="0"/>
              </a:spcBef>
              <a:defRPr sz="1400" b="1"/>
            </a:pPr>
            <a:endParaRPr/>
          </a:p>
          <a:p>
            <a:pPr>
              <a:spcBef>
                <a:spcPts val="0"/>
              </a:spcBef>
              <a:defRPr sz="1400" b="1"/>
            </a:pPr>
            <a:r>
              <a:t>EXAMPLE</a:t>
            </a:r>
          </a:p>
          <a:p>
            <a:pPr>
              <a:spcBef>
                <a:spcPts val="0"/>
              </a:spcBef>
              <a:defRPr sz="1400" b="1"/>
            </a:pPr>
            <a:endParaRPr/>
          </a:p>
          <a:p>
            <a:pPr>
              <a:spcBef>
                <a:spcPts val="0"/>
              </a:spcBef>
              <a:defRPr sz="1400" b="1"/>
            </a:pPr>
            <a:r>
              <a:t>The items in the following demo are laid inside a container that has a main size of 500px. Each of the four items has a main size basis (or a flex basis) of 200px. The items (combined) obviously have a larger main size than the container’s. Because this is a Flexbox layout, the items will automatically shrink to fit inside their container. However, using the flex-shrink property, you can control the ratio by which the items are to be shrunk. Try entering different values for the flex-shrink property in the following demo to see how the elements shrink.</a:t>
            </a:r>
          </a:p>
          <a:p>
            <a:pPr>
              <a:spcBef>
                <a:spcPts val="0"/>
              </a:spcBef>
              <a:defRPr b="1"/>
            </a:pPr>
            <a:endParaRPr/>
          </a:p>
          <a:p>
            <a:pPr>
              <a:spcBef>
                <a:spcPts val="0"/>
              </a:spcBef>
              <a:defRPr b="1"/>
            </a:pPr>
            <a:endParaRPr/>
          </a:p>
          <a:p>
            <a:pPr>
              <a:spcBef>
                <a:spcPts val="0"/>
              </a:spcBef>
              <a:defRPr b="1"/>
            </a:pPr>
            <a:r>
              <a:t>FLEX SHRINK</a:t>
            </a:r>
          </a:p>
          <a:p>
            <a:pPr>
              <a:spcBef>
                <a:spcPts val="0"/>
              </a:spcBef>
              <a:defRPr b="1"/>
            </a:pPr>
            <a:endParaRPr/>
          </a:p>
          <a:p>
            <a:pPr>
              <a:spcBef>
                <a:spcPts val="0"/>
              </a:spcBef>
              <a:defRPr b="1"/>
            </a:pPr>
            <a:r>
              <a:t>Property:  </a:t>
            </a:r>
            <a:r>
              <a:rPr u="sng">
                <a:solidFill>
                  <a:srgbClr val="32B6CE"/>
                </a:solidFill>
                <a:uFill>
                  <a:solidFill>
                    <a:srgbClr val="32B6CE"/>
                  </a:solidFill>
                </a:uFill>
                <a:hlinkClick r:id="rId3"/>
              </a:rPr>
              <a:t>flex-shrink</a:t>
            </a:r>
            <a:r>
              <a:rPr b="0"/>
              <a:t> – the ability for a flex item to shrink</a:t>
            </a:r>
          </a:p>
          <a:p>
            <a:pPr>
              <a:spcBef>
                <a:spcPts val="0"/>
              </a:spcBef>
              <a:defRPr sz="1000" b="1">
                <a:solidFill>
                  <a:srgbClr val="808080"/>
                </a:solidFill>
              </a:defRPr>
            </a:pPr>
            <a:r>
              <a:t>Applied to: </a:t>
            </a:r>
            <a:r>
              <a:rPr b="0"/>
              <a:t>inner flex item element</a:t>
            </a:r>
          </a:p>
          <a:p>
            <a:pPr>
              <a:spcBef>
                <a:spcPts val="0"/>
              </a:spcBef>
              <a:defRPr b="1"/>
            </a:pPr>
            <a:r>
              <a:t>Description:  </a:t>
            </a:r>
            <a:r>
              <a:rPr b="0"/>
              <a:t>This defines the ability for a flex item to shrink if necessary (how much flex-flow will decrease relative to the adjacent elements inside flex-container in the case of lack of space).</a:t>
            </a:r>
          </a:p>
          <a:p>
            <a:pPr>
              <a:spcBef>
                <a:spcPts val="0"/>
              </a:spcBef>
              <a:defRPr b="1"/>
            </a:pPr>
            <a:r>
              <a:t>CSS:  </a:t>
            </a:r>
            <a:r>
              <a:rPr b="0"/>
              <a:t>flex-shrink: &lt;number&gt; (default 1) </a:t>
            </a:r>
          </a:p>
          <a:p>
            <a:pPr>
              <a:spcBef>
                <a:spcPts val="0"/>
              </a:spcBef>
              <a:defRPr b="1"/>
            </a:pPr>
            <a:r>
              <a:t>Note: </a:t>
            </a:r>
            <a:r>
              <a:rPr b="0"/>
              <a:t>Negative numbers are invalid.</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7" name="Shape 1137"/>
          <p:cNvSpPr>
            <a:spLocks noGrp="1" noRot="1" noChangeAspect="1"/>
          </p:cNvSpPr>
          <p:nvPr>
            <p:ph type="sldImg"/>
          </p:nvPr>
        </p:nvSpPr>
        <p:spPr>
          <a:xfrm>
            <a:off x="381000" y="685800"/>
            <a:ext cx="6096000" cy="3429000"/>
          </a:xfrm>
          <a:prstGeom prst="rect">
            <a:avLst/>
          </a:prstGeom>
        </p:spPr>
        <p:txBody>
          <a:bodyPr/>
          <a:lstStyle/>
          <a:p>
            <a:endParaRPr/>
          </a:p>
        </p:txBody>
      </p:sp>
      <p:sp>
        <p:nvSpPr>
          <p:cNvPr id="1138" name="Shape 1138"/>
          <p:cNvSpPr>
            <a:spLocks noGrp="1"/>
          </p:cNvSpPr>
          <p:nvPr>
            <p:ph type="body" sz="quarter" idx="1"/>
          </p:nvPr>
        </p:nvSpPr>
        <p:spPr>
          <a:prstGeom prst="rect">
            <a:avLst/>
          </a:prstGeom>
        </p:spPr>
        <p:txBody>
          <a:bodyPr/>
          <a:lstStyle/>
          <a:p>
            <a:pPr>
              <a:spcBef>
                <a:spcPts val="0"/>
              </a:spcBef>
            </a:pPr>
            <a:r>
              <a:rPr dirty="0"/>
              <a:t>The flex-basis property takes t</a:t>
            </a:r>
            <a:r>
              <a:rPr b="1" dirty="0"/>
              <a:t>he same values as the width property</a:t>
            </a:r>
            <a:r>
              <a:rPr dirty="0"/>
              <a:t>, and sets the flex basis: the initial main size (see concepts and terminology) of the flex item, before free space is distributed according to the flex factors (see flex-shrink and flex-grow).</a:t>
            </a:r>
          </a:p>
          <a:p>
            <a:pPr>
              <a:spcBef>
                <a:spcPts val="0"/>
              </a:spcBef>
            </a:pPr>
            <a:r>
              <a:rPr dirty="0"/>
              <a:t>Except for auto, flex-basis is resolved the same way as width in horizontal writing modes: percentage values for the flex-basis property are set relative to the flex container’s inner main size. Also, flex-basis determines the size of the element’s content box, unless otherwise specified using the box-sizing property.</a:t>
            </a:r>
          </a:p>
          <a:p>
            <a:pPr>
              <a:spcBef>
                <a:spcPts val="0"/>
              </a:spcBef>
            </a:pPr>
            <a:r>
              <a:rPr dirty="0"/>
              <a:t>If the specified flex-basis is auto, the used flex basis is the value of the flex item’s main size property. (This can itself be the keyword auto, which sizes the flex item based on its contents.)</a:t>
            </a:r>
          </a:p>
          <a:p>
            <a:pPr>
              <a:spcBef>
                <a:spcPts val="0"/>
              </a:spcBef>
            </a:pPr>
            <a:r>
              <a:rPr dirty="0"/>
              <a:t>The flex-basis property is usually used in conjunction with the flex-shrink and flex-grow properties, in the shorthand flex property.</a:t>
            </a:r>
          </a:p>
          <a:p>
            <a:pPr>
              <a:spcBef>
                <a:spcPts val="0"/>
              </a:spcBef>
            </a:pPr>
            <a:r>
              <a:rPr dirty="0"/>
              <a:t>In the following demo, the flex-basis is used in the flex shorthand. The flex-shrink and flex-grow properties are set so that the items neither grow nor shrink. The value specified using flex-basis defines the main size of each item. Try changing the values of all three properties in the flex shorthand to see how the width of the items responds. For example, try using a different flex-grow value to see how the size of an item changes after positive space is distributed.</a:t>
            </a:r>
          </a:p>
          <a:p>
            <a:pPr>
              <a:spcBef>
                <a:spcPts val="0"/>
              </a:spcBef>
              <a:defRPr b="1"/>
            </a:pPr>
            <a:endParaRPr dirty="0"/>
          </a:p>
          <a:p>
            <a:pPr>
              <a:spcBef>
                <a:spcPts val="0"/>
              </a:spcBef>
              <a:defRPr b="1"/>
            </a:pPr>
            <a:endParaRPr dirty="0"/>
          </a:p>
          <a:p>
            <a:pPr>
              <a:spcBef>
                <a:spcPts val="0"/>
              </a:spcBef>
              <a:defRPr b="1"/>
            </a:pPr>
            <a:r>
              <a:rPr dirty="0"/>
              <a:t>FLEX BASIS</a:t>
            </a:r>
          </a:p>
          <a:p>
            <a:pPr>
              <a:spcBef>
                <a:spcPts val="0"/>
              </a:spcBef>
              <a:defRPr b="1"/>
            </a:pPr>
            <a:endParaRPr dirty="0"/>
          </a:p>
          <a:p>
            <a:pPr>
              <a:spcBef>
                <a:spcPts val="0"/>
              </a:spcBef>
              <a:defRPr b="1"/>
            </a:pPr>
            <a:r>
              <a:rPr dirty="0"/>
              <a:t>Property:  </a:t>
            </a:r>
            <a:r>
              <a:rPr u="sng" dirty="0">
                <a:solidFill>
                  <a:srgbClr val="32B6CE"/>
                </a:solidFill>
                <a:uFill>
                  <a:solidFill>
                    <a:srgbClr val="32B6CE"/>
                  </a:solidFill>
                </a:uFill>
                <a:hlinkClick r:id="rId3"/>
              </a:rPr>
              <a:t>flex-basis</a:t>
            </a:r>
            <a:r>
              <a:rPr dirty="0"/>
              <a:t> </a:t>
            </a:r>
            <a:r>
              <a:rPr b="0" dirty="0"/>
              <a:t> – the default size of an flex-item before the remaining space is distributed.</a:t>
            </a:r>
          </a:p>
          <a:p>
            <a:pPr>
              <a:spcBef>
                <a:spcPts val="0"/>
              </a:spcBef>
              <a:defRPr b="1">
                <a:solidFill>
                  <a:srgbClr val="808080"/>
                </a:solidFill>
              </a:defRPr>
            </a:pPr>
            <a:r>
              <a:rPr dirty="0"/>
              <a:t>Applied to: </a:t>
            </a:r>
            <a:r>
              <a:rPr b="0" dirty="0"/>
              <a:t>inner flex item element</a:t>
            </a:r>
          </a:p>
          <a:p>
            <a:pPr>
              <a:spcBef>
                <a:spcPts val="0"/>
              </a:spcBef>
              <a:defRPr b="1"/>
            </a:pPr>
            <a:r>
              <a:rPr dirty="0"/>
              <a:t>Description:  </a:t>
            </a:r>
            <a:r>
              <a:rPr b="0" dirty="0"/>
              <a:t>The flex-basis property in CSS specifies the flex basis width based on which a flex item shrinks or flex according to the flexibility defined using flex-grow, flex-shrink or the shorthand property </a:t>
            </a:r>
            <a:r>
              <a:rPr b="0" u="sng" dirty="0">
                <a:solidFill>
                  <a:srgbClr val="32B6CE"/>
                </a:solidFill>
                <a:uFill>
                  <a:solidFill>
                    <a:srgbClr val="32B6CE"/>
                  </a:solidFill>
                </a:uFill>
                <a:hlinkClick r:id="rId4"/>
              </a:rPr>
              <a:t>flex</a:t>
            </a:r>
            <a:r>
              <a:rPr b="0" dirty="0"/>
              <a:t>.</a:t>
            </a:r>
          </a:p>
          <a:p>
            <a:pPr>
              <a:spcBef>
                <a:spcPts val="0"/>
              </a:spcBef>
            </a:pPr>
            <a:endParaRPr b="0" dirty="0"/>
          </a:p>
          <a:p>
            <a:pPr>
              <a:spcBef>
                <a:spcPts val="0"/>
              </a:spcBef>
            </a:pPr>
            <a:r>
              <a:rPr dirty="0"/>
              <a:t>This defines the default size of an element before the remaining space is distributed. It can be a length (e.g. 20%, 5rem, etc.) or a keyword. The auto keyword means "look at my width or height property" (which was temporarily done by the main-size keyword until deprecated). The content keyword means "size it based on the item's content" - this keyword isn't well supported yet, so it's hard to test and harder to know what it's brethren max-content, min-content, </a:t>
            </a:r>
            <a:r>
              <a:rPr dirty="0" err="1"/>
              <a:t>andfit</a:t>
            </a:r>
            <a:r>
              <a:rPr dirty="0"/>
              <a:t>-content do.</a:t>
            </a:r>
          </a:p>
          <a:p>
            <a:pPr>
              <a:spcBef>
                <a:spcPts val="0"/>
              </a:spcBef>
            </a:pPr>
            <a:endParaRPr dirty="0"/>
          </a:p>
          <a:p>
            <a:pPr>
              <a:spcBef>
                <a:spcPts val="0"/>
              </a:spcBef>
            </a:pPr>
            <a:r>
              <a:rPr dirty="0"/>
              <a:t>If set to 0, the extra space around content isn't factored in. If set to auto, the extra space is distributed based on its flex-grow value.</a:t>
            </a:r>
          </a:p>
          <a:p>
            <a:pPr>
              <a:spcBef>
                <a:spcPts val="0"/>
              </a:spcBef>
              <a:defRPr b="1"/>
            </a:pPr>
            <a:r>
              <a:rPr dirty="0"/>
              <a:t>CSS:  </a:t>
            </a:r>
            <a:r>
              <a:rPr b="0" dirty="0"/>
              <a:t>flex-basis: &lt;length&gt; | auto (default auto)</a:t>
            </a:r>
          </a:p>
          <a:p>
            <a:pPr>
              <a:spcBef>
                <a:spcPts val="0"/>
              </a:spcBef>
              <a:defRPr b="1"/>
            </a:pPr>
            <a:r>
              <a:rPr dirty="0"/>
              <a:t>Note: </a:t>
            </a:r>
            <a:r>
              <a:rPr b="0" dirty="0"/>
              <a:t>Negative numbers are invalid.</a:t>
            </a:r>
          </a:p>
          <a:p>
            <a:pPr>
              <a:spcBef>
                <a:spcPts val="0"/>
              </a:spcBef>
            </a:pPr>
            <a:endParaRPr b="0" dirty="0"/>
          </a:p>
          <a:p>
            <a:pPr>
              <a:spcBef>
                <a:spcPts val="0"/>
              </a:spcBef>
              <a:defRPr b="1"/>
            </a:pPr>
            <a:r>
              <a:rPr dirty="0"/>
              <a:t>Example:</a:t>
            </a:r>
          </a:p>
          <a:p>
            <a:pPr>
              <a:spcBef>
                <a:spcPts val="0"/>
              </a:spcBef>
            </a:pPr>
            <a:endParaRPr dirty="0"/>
          </a:p>
          <a:p>
            <a:pPr>
              <a:spcBef>
                <a:spcPts val="0"/>
              </a:spcBef>
            </a:pPr>
            <a:r>
              <a:rPr dirty="0"/>
              <a:t>.flex-box{</a:t>
            </a:r>
          </a:p>
          <a:p>
            <a:pPr>
              <a:spcBef>
                <a:spcPts val="0"/>
              </a:spcBef>
            </a:pPr>
            <a:r>
              <a:rPr dirty="0"/>
              <a:t>     border: 7px solid silver;</a:t>
            </a:r>
          </a:p>
          <a:p>
            <a:pPr>
              <a:spcBef>
                <a:spcPts val="0"/>
              </a:spcBef>
            </a:pPr>
            <a:r>
              <a:rPr dirty="0"/>
              <a:t>     display: flex;</a:t>
            </a:r>
          </a:p>
          <a:p>
            <a:pPr>
              <a:spcBef>
                <a:spcPts val="0"/>
              </a:spcBef>
            </a:pPr>
            <a:r>
              <a:rPr dirty="0"/>
              <a:t>     height: 200px;</a:t>
            </a:r>
          </a:p>
          <a:p>
            <a:pPr>
              <a:spcBef>
                <a:spcPts val="0"/>
              </a:spcBef>
            </a:pPr>
            <a:r>
              <a:rPr dirty="0"/>
              <a:t>}</a:t>
            </a:r>
          </a:p>
          <a:p>
            <a:pPr>
              <a:spcBef>
                <a:spcPts val="0"/>
              </a:spcBef>
            </a:pPr>
            <a:r>
              <a:rPr dirty="0"/>
              <a:t>.flex-box </a:t>
            </a:r>
            <a:r>
              <a:rPr dirty="0" err="1"/>
              <a:t>div:nth-of-type</a:t>
            </a:r>
            <a:r>
              <a:rPr dirty="0"/>
              <a:t>(1){</a:t>
            </a:r>
          </a:p>
          <a:p>
            <a:pPr>
              <a:spcBef>
                <a:spcPts val="0"/>
              </a:spcBef>
            </a:pPr>
            <a:r>
              <a:rPr dirty="0"/>
              <a:t>     background: </a:t>
            </a:r>
            <a:r>
              <a:rPr dirty="0" err="1"/>
              <a:t>rgb</a:t>
            </a:r>
            <a:r>
              <a:rPr dirty="0"/>
              <a:t>(0, 137, 250);</a:t>
            </a:r>
          </a:p>
          <a:p>
            <a:pPr>
              <a:spcBef>
                <a:spcPts val="0"/>
              </a:spcBef>
            </a:pPr>
            <a:r>
              <a:rPr dirty="0"/>
              <a:t>     flex-basis: 10%;</a:t>
            </a:r>
          </a:p>
          <a:p>
            <a:pPr>
              <a:spcBef>
                <a:spcPts val="0"/>
              </a:spcBef>
            </a:pPr>
            <a:r>
              <a:rPr dirty="0"/>
              <a:t>}</a:t>
            </a:r>
          </a:p>
          <a:p>
            <a:pPr>
              <a:spcBef>
                <a:spcPts val="0"/>
              </a:spcBef>
            </a:pPr>
            <a:r>
              <a:rPr dirty="0"/>
              <a:t>.flex-box </a:t>
            </a:r>
            <a:r>
              <a:rPr dirty="0" err="1"/>
              <a:t>div:nth-of-type</a:t>
            </a:r>
            <a:r>
              <a:rPr dirty="0"/>
              <a:t>(2){</a:t>
            </a:r>
          </a:p>
          <a:p>
            <a:pPr>
              <a:spcBef>
                <a:spcPts val="0"/>
              </a:spcBef>
            </a:pPr>
            <a:r>
              <a:rPr dirty="0"/>
              <a:t>     background: </a:t>
            </a:r>
            <a:r>
              <a:rPr dirty="0" err="1"/>
              <a:t>rgb</a:t>
            </a:r>
            <a:r>
              <a:rPr dirty="0"/>
              <a:t>(255, 0, 43);</a:t>
            </a:r>
          </a:p>
          <a:p>
            <a:pPr>
              <a:spcBef>
                <a:spcPts val="0"/>
              </a:spcBef>
            </a:pPr>
            <a:r>
              <a:rPr dirty="0"/>
              <a:t>     flex-basis: 20%;</a:t>
            </a:r>
          </a:p>
          <a:p>
            <a:pPr>
              <a:spcBef>
                <a:spcPts val="0"/>
              </a:spcBef>
            </a:pPr>
            <a:r>
              <a:rPr dirty="0"/>
              <a:t>}</a:t>
            </a:r>
          </a:p>
          <a:p>
            <a:pPr>
              <a:spcBef>
                <a:spcPts val="0"/>
              </a:spcBef>
            </a:pPr>
            <a:r>
              <a:rPr dirty="0"/>
              <a:t>.flex-box </a:t>
            </a:r>
            <a:r>
              <a:rPr dirty="0" err="1"/>
              <a:t>div:nth-of-type</a:t>
            </a:r>
            <a:r>
              <a:rPr dirty="0"/>
              <a:t>(3){</a:t>
            </a:r>
          </a:p>
          <a:p>
            <a:pPr>
              <a:spcBef>
                <a:spcPts val="0"/>
              </a:spcBef>
            </a:pPr>
            <a:r>
              <a:rPr dirty="0"/>
              <a:t>     background: </a:t>
            </a:r>
            <a:r>
              <a:rPr dirty="0" err="1"/>
              <a:t>rgb</a:t>
            </a:r>
            <a:r>
              <a:rPr dirty="0"/>
              <a:t>(255, 169, 0);</a:t>
            </a:r>
          </a:p>
          <a:p>
            <a:pPr>
              <a:spcBef>
                <a:spcPts val="0"/>
              </a:spcBef>
            </a:pPr>
            <a:r>
              <a:rPr dirty="0"/>
              <a:t>     flex-basis: 30%;</a:t>
            </a:r>
          </a:p>
          <a:p>
            <a:pPr>
              <a:spcBef>
                <a:spcPts val="0"/>
              </a:spcBef>
            </a:pPr>
            <a:r>
              <a:rPr dirty="0"/>
              <a:t>}</a:t>
            </a:r>
          </a:p>
          <a:p>
            <a:pPr>
              <a:spcBef>
                <a:spcPts val="0"/>
              </a:spcBef>
            </a:pPr>
            <a:r>
              <a:rPr dirty="0"/>
              <a:t>.flex-box </a:t>
            </a:r>
            <a:r>
              <a:rPr dirty="0" err="1"/>
              <a:t>div:nth-of-type</a:t>
            </a:r>
            <a:r>
              <a:rPr dirty="0"/>
              <a:t>(4){</a:t>
            </a:r>
          </a:p>
          <a:p>
            <a:pPr>
              <a:spcBef>
                <a:spcPts val="0"/>
              </a:spcBef>
            </a:pPr>
            <a:r>
              <a:rPr dirty="0"/>
              <a:t>     background: </a:t>
            </a:r>
            <a:r>
              <a:rPr dirty="0" err="1"/>
              <a:t>rgb</a:t>
            </a:r>
            <a:r>
              <a:rPr dirty="0"/>
              <a:t>(0, 167, 83);</a:t>
            </a:r>
          </a:p>
          <a:p>
            <a:pPr>
              <a:spcBef>
                <a:spcPts val="0"/>
              </a:spcBef>
            </a:pPr>
            <a:r>
              <a:rPr dirty="0"/>
              <a:t>     flex-basis: 40%;</a:t>
            </a:r>
          </a:p>
          <a:p>
            <a:pPr>
              <a:spcBef>
                <a:spcPts val="0"/>
              </a:spcBef>
            </a:pPr>
            <a:r>
              <a:rPr dirty="0"/>
              <a:t>}</a:t>
            </a:r>
          </a:p>
          <a:p>
            <a:pPr>
              <a:spcBef>
                <a:spcPts val="0"/>
              </a:spcBef>
            </a:pPr>
            <a:endParaRPr dirty="0"/>
          </a:p>
          <a:p>
            <a:pPr>
              <a:spcBef>
                <a:spcPts val="0"/>
              </a:spcBef>
            </a:pPr>
            <a:endParaRPr dirty="0"/>
          </a:p>
          <a:p>
            <a:pPr>
              <a:spcBef>
                <a:spcPts val="0"/>
              </a:spcBef>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 name="Shape 1157"/>
          <p:cNvSpPr>
            <a:spLocks noGrp="1" noRot="1" noChangeAspect="1"/>
          </p:cNvSpPr>
          <p:nvPr>
            <p:ph type="sldImg"/>
          </p:nvPr>
        </p:nvSpPr>
        <p:spPr>
          <a:xfrm>
            <a:off x="381000" y="685800"/>
            <a:ext cx="6096000" cy="3429000"/>
          </a:xfrm>
          <a:prstGeom prst="rect">
            <a:avLst/>
          </a:prstGeom>
        </p:spPr>
        <p:txBody>
          <a:bodyPr/>
          <a:lstStyle/>
          <a:p>
            <a:endParaRPr/>
          </a:p>
        </p:txBody>
      </p:sp>
      <p:sp>
        <p:nvSpPr>
          <p:cNvPr id="1158" name="Shape 1158"/>
          <p:cNvSpPr>
            <a:spLocks noGrp="1"/>
          </p:cNvSpPr>
          <p:nvPr>
            <p:ph type="body" sz="quarter" idx="1"/>
          </p:nvPr>
        </p:nvSpPr>
        <p:spPr>
          <a:prstGeom prst="rect">
            <a:avLst/>
          </a:prstGeom>
        </p:spPr>
        <p:txBody>
          <a:bodyPr/>
          <a:lstStyle/>
          <a:p>
            <a:pPr>
              <a:spcBef>
                <a:spcPts val="0"/>
              </a:spcBef>
            </a:pPr>
            <a:r>
              <a:t>The flex-basis property takes t</a:t>
            </a:r>
            <a:r>
              <a:rPr b="1"/>
              <a:t>he same values as the width property</a:t>
            </a:r>
            <a:r>
              <a:t>, and sets the flex basis: the initial main size (see concepts and terminology) of the flex item, before free space is distributed according to the flex factors (see flex-shrink and flex-grow).</a:t>
            </a:r>
          </a:p>
          <a:p>
            <a:pPr>
              <a:spcBef>
                <a:spcPts val="0"/>
              </a:spcBef>
            </a:pPr>
            <a:r>
              <a:t>Except for auto, flex-basis is resolved the same way as width in horizontal writing modes: percentage values for the flex-basis property are set relative to the flex container’s inner main size. Also, flex-basis determines the size of the element’s content box, unless otherwise specified using the box-sizing property.</a:t>
            </a:r>
          </a:p>
          <a:p>
            <a:pPr>
              <a:spcBef>
                <a:spcPts val="0"/>
              </a:spcBef>
            </a:pPr>
            <a:r>
              <a:t>If the specified flex-basis is auto, the used flex basis is the value of the flex item’s main size property. (This can itself be the keyword auto, which sizes the flex item based on its contents.)</a:t>
            </a:r>
          </a:p>
          <a:p>
            <a:pPr>
              <a:spcBef>
                <a:spcPts val="0"/>
              </a:spcBef>
            </a:pPr>
            <a:r>
              <a:t>The flex-basis property is usually used in conjunction with the flex-shrink and flex-grow properties, in the shorthand flex property.</a:t>
            </a:r>
          </a:p>
          <a:p>
            <a:pPr>
              <a:spcBef>
                <a:spcPts val="0"/>
              </a:spcBef>
            </a:pPr>
            <a:r>
              <a:t>In the following demo, the flex-basis is used in the flex shorthand. The flex-shrink and flex-grow properties are set so that the items neither grow nor shrink. The value specified using flex-basis defines the main size of each item. Try changing the values of all three properties in the flex shorthand to see how the width of the items responds. For example, try using a different flex-grow value to see how the size of an item changes after positive space is distributed.</a:t>
            </a:r>
          </a:p>
          <a:p>
            <a:pPr>
              <a:spcBef>
                <a:spcPts val="0"/>
              </a:spcBef>
              <a:defRPr b="1"/>
            </a:pPr>
            <a:endParaRPr/>
          </a:p>
          <a:p>
            <a:pPr>
              <a:spcBef>
                <a:spcPts val="0"/>
              </a:spcBef>
              <a:defRPr b="1"/>
            </a:pPr>
            <a:endParaRPr/>
          </a:p>
          <a:p>
            <a:pPr>
              <a:spcBef>
                <a:spcPts val="0"/>
              </a:spcBef>
              <a:defRPr b="1"/>
            </a:pPr>
            <a:r>
              <a:t>FLEX BASIS</a:t>
            </a:r>
          </a:p>
          <a:p>
            <a:pPr>
              <a:spcBef>
                <a:spcPts val="0"/>
              </a:spcBef>
              <a:defRPr b="1"/>
            </a:pPr>
            <a:endParaRPr/>
          </a:p>
          <a:p>
            <a:pPr>
              <a:spcBef>
                <a:spcPts val="0"/>
              </a:spcBef>
              <a:defRPr b="1"/>
            </a:pPr>
            <a:r>
              <a:t>Property:  </a:t>
            </a:r>
            <a:r>
              <a:rPr u="sng">
                <a:solidFill>
                  <a:srgbClr val="32B6CE"/>
                </a:solidFill>
                <a:uFill>
                  <a:solidFill>
                    <a:srgbClr val="32B6CE"/>
                  </a:solidFill>
                </a:uFill>
                <a:hlinkClick r:id="rId3"/>
              </a:rPr>
              <a:t>flex-basis</a:t>
            </a:r>
            <a:r>
              <a:t> </a:t>
            </a:r>
            <a:r>
              <a:rPr b="0"/>
              <a:t> – the default size of an flex-item before the remaining space is distributed.</a:t>
            </a:r>
          </a:p>
          <a:p>
            <a:pPr>
              <a:spcBef>
                <a:spcPts val="0"/>
              </a:spcBef>
              <a:defRPr b="1">
                <a:solidFill>
                  <a:srgbClr val="808080"/>
                </a:solidFill>
              </a:defRPr>
            </a:pPr>
            <a:r>
              <a:t>Applied to: </a:t>
            </a:r>
            <a:r>
              <a:rPr b="0"/>
              <a:t>inner flex item element</a:t>
            </a:r>
          </a:p>
          <a:p>
            <a:pPr>
              <a:spcBef>
                <a:spcPts val="0"/>
              </a:spcBef>
              <a:defRPr b="1"/>
            </a:pPr>
            <a:r>
              <a:t>Description:  </a:t>
            </a:r>
            <a:r>
              <a:rPr b="0"/>
              <a:t>The flex-basis property in CSS specifies the flex basis width based on which a flex item shrinks or flex according to the flexibility defined using flex-grow, flex-shrink or the shorthand property </a:t>
            </a:r>
            <a:r>
              <a:rPr b="0" u="sng">
                <a:solidFill>
                  <a:srgbClr val="32B6CE"/>
                </a:solidFill>
                <a:uFill>
                  <a:solidFill>
                    <a:srgbClr val="32B6CE"/>
                  </a:solidFill>
                </a:uFill>
                <a:hlinkClick r:id="rId4"/>
              </a:rPr>
              <a:t>flex</a:t>
            </a:r>
            <a:r>
              <a:rPr b="0"/>
              <a:t>.</a:t>
            </a:r>
          </a:p>
          <a:p>
            <a:pPr>
              <a:spcBef>
                <a:spcPts val="0"/>
              </a:spcBef>
            </a:pPr>
            <a:endParaRPr b="0"/>
          </a:p>
          <a:p>
            <a:pPr>
              <a:spcBef>
                <a:spcPts val="0"/>
              </a:spcBef>
            </a:pPr>
            <a:r>
              <a:t>This defines the default size of an element before the remaining space is distributed. It can be a length (e.g. 20%, 5rem, etc.) or a keyword. The auto keyword means "look at my width or height property" (which was temporarily done by the main-size keyword until deprecated). The content keyword means "size it based on the item's content" - this keyword isn't well supported yet, so it's hard to test and harder to know what it's brethren max-content, min-content, andfit-content do.</a:t>
            </a:r>
          </a:p>
          <a:p>
            <a:pPr>
              <a:spcBef>
                <a:spcPts val="0"/>
              </a:spcBef>
            </a:pPr>
            <a:endParaRPr/>
          </a:p>
          <a:p>
            <a:pPr>
              <a:spcBef>
                <a:spcPts val="0"/>
              </a:spcBef>
            </a:pPr>
            <a:r>
              <a:t>If set to 0, the extra space around content isn't factored in. If set to auto, the extra space is distributed based on its flex-grow value.</a:t>
            </a:r>
          </a:p>
          <a:p>
            <a:pPr>
              <a:spcBef>
                <a:spcPts val="0"/>
              </a:spcBef>
              <a:defRPr b="1"/>
            </a:pPr>
            <a:r>
              <a:t>CSS:  </a:t>
            </a:r>
            <a:r>
              <a:rPr b="0"/>
              <a:t>flex-basis: &lt;length&gt; | auto (default auto)</a:t>
            </a:r>
          </a:p>
          <a:p>
            <a:pPr>
              <a:spcBef>
                <a:spcPts val="0"/>
              </a:spcBef>
              <a:defRPr b="1"/>
            </a:pPr>
            <a:r>
              <a:t>Note: </a:t>
            </a:r>
            <a:r>
              <a:rPr b="0"/>
              <a:t>Negative numbers are invalid.</a:t>
            </a:r>
          </a:p>
          <a:p>
            <a:pPr>
              <a:spcBef>
                <a:spcPts val="0"/>
              </a:spcBef>
            </a:pPr>
            <a:endParaRPr b="0"/>
          </a:p>
          <a:p>
            <a:pPr>
              <a:spcBef>
                <a:spcPts val="0"/>
              </a:spcBef>
              <a:defRPr b="1"/>
            </a:pPr>
            <a:r>
              <a:t>Example:</a:t>
            </a:r>
          </a:p>
          <a:p>
            <a:pPr>
              <a:spcBef>
                <a:spcPts val="0"/>
              </a:spcBef>
            </a:pPr>
            <a:endParaRPr/>
          </a:p>
          <a:p>
            <a:pPr>
              <a:spcBef>
                <a:spcPts val="0"/>
              </a:spcBef>
            </a:pPr>
            <a:r>
              <a:t>.flex-box{</a:t>
            </a:r>
          </a:p>
          <a:p>
            <a:pPr>
              <a:spcBef>
                <a:spcPts val="0"/>
              </a:spcBef>
            </a:pPr>
            <a:r>
              <a:t>     border: 7px solid silver;</a:t>
            </a:r>
          </a:p>
          <a:p>
            <a:pPr>
              <a:spcBef>
                <a:spcPts val="0"/>
              </a:spcBef>
            </a:pPr>
            <a:r>
              <a:t>     display: flex;</a:t>
            </a:r>
          </a:p>
          <a:p>
            <a:pPr>
              <a:spcBef>
                <a:spcPts val="0"/>
              </a:spcBef>
            </a:pPr>
            <a:r>
              <a:t>     height: 200px;</a:t>
            </a:r>
          </a:p>
          <a:p>
            <a:pPr>
              <a:spcBef>
                <a:spcPts val="0"/>
              </a:spcBef>
            </a:pPr>
            <a:r>
              <a:t>}</a:t>
            </a:r>
          </a:p>
          <a:p>
            <a:pPr>
              <a:spcBef>
                <a:spcPts val="0"/>
              </a:spcBef>
            </a:pPr>
            <a:r>
              <a:t>.flex-box div:nth-of-type(1){</a:t>
            </a:r>
          </a:p>
          <a:p>
            <a:pPr>
              <a:spcBef>
                <a:spcPts val="0"/>
              </a:spcBef>
            </a:pPr>
            <a:r>
              <a:t>     background: rgb(0, 137, 250);</a:t>
            </a:r>
          </a:p>
          <a:p>
            <a:pPr>
              <a:spcBef>
                <a:spcPts val="0"/>
              </a:spcBef>
            </a:pPr>
            <a:r>
              <a:t>     flex-basis: 10%;</a:t>
            </a:r>
          </a:p>
          <a:p>
            <a:pPr>
              <a:spcBef>
                <a:spcPts val="0"/>
              </a:spcBef>
            </a:pPr>
            <a:r>
              <a:t>}</a:t>
            </a:r>
          </a:p>
          <a:p>
            <a:pPr>
              <a:spcBef>
                <a:spcPts val="0"/>
              </a:spcBef>
            </a:pPr>
            <a:r>
              <a:t>.flex-box div:nth-of-type(2){</a:t>
            </a:r>
          </a:p>
          <a:p>
            <a:pPr>
              <a:spcBef>
                <a:spcPts val="0"/>
              </a:spcBef>
            </a:pPr>
            <a:r>
              <a:t>     background: rgb(255, 0, 43);</a:t>
            </a:r>
          </a:p>
          <a:p>
            <a:pPr>
              <a:spcBef>
                <a:spcPts val="0"/>
              </a:spcBef>
            </a:pPr>
            <a:r>
              <a:t>     flex-basis: 20%;</a:t>
            </a:r>
          </a:p>
          <a:p>
            <a:pPr>
              <a:spcBef>
                <a:spcPts val="0"/>
              </a:spcBef>
            </a:pPr>
            <a:r>
              <a:t>}</a:t>
            </a:r>
          </a:p>
          <a:p>
            <a:pPr>
              <a:spcBef>
                <a:spcPts val="0"/>
              </a:spcBef>
            </a:pPr>
            <a:r>
              <a:t>.flex-box div:nth-of-type(3){</a:t>
            </a:r>
          </a:p>
          <a:p>
            <a:pPr>
              <a:spcBef>
                <a:spcPts val="0"/>
              </a:spcBef>
            </a:pPr>
            <a:r>
              <a:t>     background: rgb(255, 169, 0);</a:t>
            </a:r>
          </a:p>
          <a:p>
            <a:pPr>
              <a:spcBef>
                <a:spcPts val="0"/>
              </a:spcBef>
            </a:pPr>
            <a:r>
              <a:t>     flex-basis: 30%;</a:t>
            </a:r>
          </a:p>
          <a:p>
            <a:pPr>
              <a:spcBef>
                <a:spcPts val="0"/>
              </a:spcBef>
            </a:pPr>
            <a:r>
              <a:t>}</a:t>
            </a:r>
          </a:p>
          <a:p>
            <a:pPr>
              <a:spcBef>
                <a:spcPts val="0"/>
              </a:spcBef>
            </a:pPr>
            <a:r>
              <a:t>.flex-box div:nth-of-type(4){</a:t>
            </a:r>
          </a:p>
          <a:p>
            <a:pPr>
              <a:spcBef>
                <a:spcPts val="0"/>
              </a:spcBef>
            </a:pPr>
            <a:r>
              <a:t>     background: rgb(0, 167, 83);</a:t>
            </a:r>
          </a:p>
          <a:p>
            <a:pPr>
              <a:spcBef>
                <a:spcPts val="0"/>
              </a:spcBef>
            </a:pPr>
            <a:r>
              <a:t>     flex-basis: 40%;</a:t>
            </a:r>
          </a:p>
          <a:p>
            <a:pPr>
              <a:spcBef>
                <a:spcPts val="0"/>
              </a:spcBef>
            </a:pPr>
            <a:r>
              <a:t>}</a:t>
            </a:r>
          </a:p>
          <a:p>
            <a:pPr>
              <a:spcBef>
                <a:spcPts val="0"/>
              </a:spcBef>
            </a:pPr>
            <a:endParaRPr/>
          </a:p>
          <a:p>
            <a:pPr>
              <a:spcBef>
                <a:spcPts val="0"/>
              </a:spcBef>
            </a:pPr>
            <a:endParaRPr/>
          </a:p>
          <a:p>
            <a:pPr>
              <a:spcBef>
                <a:spcPts val="0"/>
              </a:spcBef>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6" name="Shape 1166"/>
          <p:cNvSpPr>
            <a:spLocks noGrp="1" noRot="1" noChangeAspect="1"/>
          </p:cNvSpPr>
          <p:nvPr>
            <p:ph type="sldImg"/>
          </p:nvPr>
        </p:nvSpPr>
        <p:spPr>
          <a:xfrm>
            <a:off x="381000" y="685800"/>
            <a:ext cx="6096000" cy="3429000"/>
          </a:xfrm>
          <a:prstGeom prst="rect">
            <a:avLst/>
          </a:prstGeom>
        </p:spPr>
        <p:txBody>
          <a:bodyPr/>
          <a:lstStyle/>
          <a:p>
            <a:endParaRPr/>
          </a:p>
        </p:txBody>
      </p:sp>
      <p:sp>
        <p:nvSpPr>
          <p:cNvPr id="1167" name="Shape 1167"/>
          <p:cNvSpPr>
            <a:spLocks noGrp="1"/>
          </p:cNvSpPr>
          <p:nvPr>
            <p:ph type="body" sz="quarter" idx="1"/>
          </p:nvPr>
        </p:nvSpPr>
        <p:spPr>
          <a:prstGeom prst="rect">
            <a:avLst/>
          </a:prstGeom>
        </p:spPr>
        <p:txBody>
          <a:bodyPr/>
          <a:lstStyle/>
          <a:p>
            <a:pPr>
              <a:spcBef>
                <a:spcPts val="0"/>
              </a:spcBef>
              <a:defRPr b="1"/>
            </a:pPr>
            <a:r>
              <a:t>FLEX</a:t>
            </a:r>
          </a:p>
          <a:p>
            <a:pPr>
              <a:spcBef>
                <a:spcPts val="0"/>
              </a:spcBef>
              <a:defRPr b="1"/>
            </a:pPr>
            <a:endParaRPr/>
          </a:p>
          <a:p>
            <a:pPr>
              <a:spcBef>
                <a:spcPts val="0"/>
              </a:spcBef>
              <a:defRPr b="1"/>
            </a:pPr>
            <a:r>
              <a:t>Property:  </a:t>
            </a:r>
            <a:r>
              <a:rPr u="sng">
                <a:solidFill>
                  <a:srgbClr val="32B6CE"/>
                </a:solidFill>
                <a:uFill>
                  <a:solidFill>
                    <a:srgbClr val="32B6CE"/>
                  </a:solidFill>
                </a:uFill>
                <a:hlinkClick r:id="rId3"/>
              </a:rPr>
              <a:t>flex</a:t>
            </a:r>
            <a:r>
              <a:t> </a:t>
            </a:r>
            <a:r>
              <a:rPr b="0"/>
              <a:t>– shorthand for flex-grow, flex-shrinkand flex-basis.</a:t>
            </a:r>
          </a:p>
          <a:p>
            <a:pPr>
              <a:spcBef>
                <a:spcPts val="0"/>
              </a:spcBef>
              <a:defRPr b="1">
                <a:solidFill>
                  <a:srgbClr val="808080"/>
                </a:solidFill>
              </a:defRPr>
            </a:pPr>
            <a:r>
              <a:t>Applied to</a:t>
            </a:r>
            <a:r>
              <a:rPr>
                <a:solidFill>
                  <a:srgbClr val="000000"/>
                </a:solidFill>
              </a:rPr>
              <a:t>:</a:t>
            </a:r>
            <a:r>
              <a:rPr b="0">
                <a:solidFill>
                  <a:srgbClr val="000000"/>
                </a:solidFill>
              </a:rPr>
              <a:t> inner flex item element.</a:t>
            </a:r>
          </a:p>
          <a:p>
            <a:pPr>
              <a:spcBef>
                <a:spcPts val="0"/>
              </a:spcBef>
              <a:defRPr b="1"/>
            </a:pPr>
            <a:r>
              <a:t>Description:  </a:t>
            </a:r>
            <a:r>
              <a:rPr b="0"/>
              <a:t>This is the shorthand for flex-grow, flex-shrinkand flex-basis combined. The second and third parameters (flex-shrink and flex-basis) are optional. </a:t>
            </a:r>
          </a:p>
          <a:p>
            <a:pPr>
              <a:spcBef>
                <a:spcPts val="0"/>
              </a:spcBef>
            </a:pPr>
            <a:r>
              <a:t>Default is 0 1 auto.</a:t>
            </a:r>
          </a:p>
          <a:p>
            <a:pPr>
              <a:spcBef>
                <a:spcPts val="0"/>
              </a:spcBef>
              <a:defRPr b="1"/>
            </a:pPr>
            <a:r>
              <a:t>CSS:  </a:t>
            </a:r>
            <a:r>
              <a:rPr b="0"/>
              <a:t>flex: none | [ &lt;'flex-grow'&gt; &lt;'flex-shrink'&gt;? || &lt;'flex-basis'&gt; ] </a:t>
            </a:r>
          </a:p>
          <a:p>
            <a:pPr>
              <a:spcBef>
                <a:spcPts val="0"/>
              </a:spcBef>
              <a:defRPr b="1"/>
            </a:pPr>
            <a:r>
              <a:t>Note</a:t>
            </a:r>
            <a:r>
              <a:rPr b="0"/>
              <a:t>: The second and third parameters are optional.</a:t>
            </a:r>
          </a:p>
          <a:p>
            <a:pPr>
              <a:spcBef>
                <a:spcPts val="0"/>
              </a:spcBef>
            </a:pPr>
            <a:endParaRPr b="0"/>
          </a:p>
          <a:p>
            <a:pPr>
              <a:spcBef>
                <a:spcPts val="0"/>
              </a:spcBef>
            </a:pPr>
            <a:r>
              <a:t>In most cases, this syntax is not required. Moreover, to apply this reduction requires a deep understanding of the Flexbox model.</a:t>
            </a:r>
          </a:p>
          <a:p>
            <a:pPr>
              <a:spcBef>
                <a:spcPts val="0"/>
              </a:spcBef>
            </a:pPr>
            <a:endParaRPr/>
          </a:p>
          <a:p>
            <a:pPr>
              <a:spcBef>
                <a:spcPts val="0"/>
              </a:spcBef>
            </a:pPr>
            <a:r>
              <a:t>The flex property specifies the length of the item, relative to the remain part of the flexible items inside the same container.</a:t>
            </a:r>
            <a:br/>
            <a:r>
              <a:t>This property can be laid out in any direction (leftwards, rightwards, downwards or upwards).</a:t>
            </a:r>
          </a:p>
          <a:p>
            <a:pPr>
              <a:spcBef>
                <a:spcPts val="0"/>
              </a:spcBef>
            </a:pPr>
            <a:endParaRPr/>
          </a:p>
          <a:p>
            <a:pPr>
              <a:spcBef>
                <a:spcPts val="0"/>
              </a:spcBef>
            </a:pPr>
            <a:r>
              <a:t>The flex property is a shorthand property for setting the flex-grow, flex-shrink, and flex-basis properties.</a:t>
            </a:r>
          </a:p>
          <a:p>
            <a:pPr>
              <a:spcBef>
                <a:spcPts val="0"/>
              </a:spcBef>
            </a:pPr>
            <a:r>
              <a:t>When an element is a flex item, flex is used instead of the main size property (width or height properties, see concepts and terminology) to determine the main size of the element. If an element is not a flex item, flex has no effect.</a:t>
            </a:r>
          </a:p>
          <a:p>
            <a:pPr>
              <a:spcBef>
                <a:spcPts val="0"/>
              </a:spcBef>
            </a:pPr>
            <a:r>
              <a:t>The initial value is 0 1 auto. The flex-grow and flex-shrink properties are optional and can be omitted from the flex declaration.</a:t>
            </a:r>
          </a:p>
          <a:p>
            <a:pPr>
              <a:spcBef>
                <a:spcPts val="0"/>
              </a:spcBef>
            </a:pPr>
            <a:r>
              <a:t>When the flex-grow value is omitted, it is set to 1. Note that 1 is not the initial value of the flex-grow property! It is only the value used when flex-grow is omitted from the shorthand declaration.</a:t>
            </a:r>
          </a:p>
          <a:p>
            <a:pPr>
              <a:spcBef>
                <a:spcPts val="0"/>
              </a:spcBef>
            </a:pPr>
            <a:r>
              <a:t>When the flex-shrink property is omitted, it is set to 1. Note that the flex shrink factor is multiplied by the flex basis when distributing negative space. (See flex-shrink)</a:t>
            </a:r>
          </a:p>
          <a:p>
            <a:pPr>
              <a:spcBef>
                <a:spcPts val="0"/>
              </a:spcBef>
            </a:pPr>
            <a:r>
              <a:t>When the flex-basis value is omitted, it is set to 0%.</a:t>
            </a:r>
          </a:p>
          <a:p>
            <a:pPr>
              <a:spcBef>
                <a:spcPts val="0"/>
              </a:spcBef>
            </a:pPr>
            <a:r>
              <a:t>The initial values of flex-grow and flex-shrink properties are different from their defaults when omitted in the flex shorthand. This so that the flex shorthand can better accommodate the most common cases.</a:t>
            </a:r>
          </a:p>
          <a:p>
            <a:pPr>
              <a:spcBef>
                <a:spcPts val="0"/>
              </a:spcBef>
            </a:pPr>
            <a:r>
              <a:t>The following are some of the common flex values and their meanings:</a:t>
            </a:r>
          </a:p>
          <a:p>
            <a:pPr>
              <a:spcBef>
                <a:spcPts val="0"/>
              </a:spcBef>
            </a:pPr>
            <a:r>
              <a:t>flex: 0 auto / flex: initial</a:t>
            </a:r>
          </a:p>
          <a:p>
            <a:pPr>
              <a:spcBef>
                <a:spcPts val="0"/>
              </a:spcBef>
            </a:pPr>
            <a:r>
              <a:t>This is equivalent to flex: 0 1 auto, which is the initial value. This value sizes the item based on the width/height properties. (If the item’s main size property computes to auto, this will size the flex item based on its contents.) Makes the flex item inflexible when there is positive free space, but allows it to shrink to its min-size when there is insufficient space.</a:t>
            </a:r>
          </a:p>
          <a:p>
            <a:pPr>
              <a:spcBef>
                <a:spcPts val="0"/>
              </a:spcBef>
            </a:pPr>
            <a:r>
              <a:t>flex: auto</a:t>
            </a:r>
          </a:p>
          <a:p>
            <a:pPr>
              <a:spcBef>
                <a:spcPts val="0"/>
              </a:spcBef>
            </a:pPr>
            <a:r>
              <a:t>This is equivalent to flex: 1 1 auto. This value sizes the item based on the width/height properties, but makes them fully flexible, so that they absorb any free space along the main axis. If all items are either flex: auto, flex: initial, or flex: none, any positive free space after the items have been sized will be distributed evenly to the items with flex: auto.</a:t>
            </a:r>
          </a:p>
          <a:p>
            <a:pPr>
              <a:spcBef>
                <a:spcPts val="0"/>
              </a:spcBef>
            </a:pPr>
            <a:r>
              <a:t>flex: none</a:t>
            </a:r>
          </a:p>
          <a:p>
            <a:pPr>
              <a:spcBef>
                <a:spcPts val="0"/>
              </a:spcBef>
            </a:pPr>
            <a:r>
              <a:t>This is equivalent to flex: 0 0 auto. This value sizes the item according to the width/height properties, but makes the flex item fully inflexible. This is similar to initial, except that flex items are not allowed to shrink, even in overflow situations.</a:t>
            </a:r>
          </a:p>
          <a:p>
            <a:pPr>
              <a:spcBef>
                <a:spcPts val="0"/>
              </a:spcBef>
            </a:pPr>
            <a:r>
              <a:t>flex: &lt;positive-number&gt;</a:t>
            </a:r>
          </a:p>
          <a:p>
            <a:pPr>
              <a:spcBef>
                <a:spcPts val="0"/>
              </a:spcBef>
            </a:pPr>
            <a:r>
              <a:t>This value is equivalent to flex: &lt;positive-number&gt; 1 0%. This value makes the flex item flexible and sets the flex basis to zero, resulting in an item that receives the specified proportion of the free space in the flex container. If all items in the flex container use this pattern, their sizes will be proportional to the specified flex factor.</a:t>
            </a:r>
          </a:p>
          <a:p>
            <a:pPr>
              <a:spcBef>
                <a:spcPts val="0"/>
              </a:spcBef>
            </a:pPr>
            <a:r>
              <a:t>Note that, by default, flex items won’t shrink below their minimum content size (the length of the longest word or fixed-size element). To change this, set the min-width or min-height property.</a:t>
            </a:r>
          </a:p>
          <a:p>
            <a:pPr>
              <a:spcBef>
                <a:spcPts val="0"/>
              </a:spcBef>
            </a:pPr>
            <a:r>
              <a:t>Change the value of the flex property in the following demo to see how it affects the flex items. You can also use a different flex value for every item. The demo is set so that the items have a flex basis of 100px, and neither shrink nor grow. Play with the values to your liking to get a better understanding of how the property works with different values.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9" name="Shape 1179"/>
          <p:cNvSpPr>
            <a:spLocks noGrp="1" noRot="1" noChangeAspect="1"/>
          </p:cNvSpPr>
          <p:nvPr>
            <p:ph type="sldImg"/>
          </p:nvPr>
        </p:nvSpPr>
        <p:spPr>
          <a:xfrm>
            <a:off x="381000" y="685800"/>
            <a:ext cx="6096000" cy="3429000"/>
          </a:xfrm>
          <a:prstGeom prst="rect">
            <a:avLst/>
          </a:prstGeom>
        </p:spPr>
        <p:txBody>
          <a:bodyPr/>
          <a:lstStyle/>
          <a:p>
            <a:endParaRPr/>
          </a:p>
        </p:txBody>
      </p:sp>
      <p:sp>
        <p:nvSpPr>
          <p:cNvPr id="1180" name="Shape 1180"/>
          <p:cNvSpPr>
            <a:spLocks noGrp="1"/>
          </p:cNvSpPr>
          <p:nvPr>
            <p:ph type="body" sz="quarter" idx="1"/>
          </p:nvPr>
        </p:nvSpPr>
        <p:spPr>
          <a:prstGeom prst="rect">
            <a:avLst/>
          </a:prstGeom>
        </p:spPr>
        <p:txBody>
          <a:bodyPr/>
          <a:lstStyle/>
          <a:p>
            <a:pPr>
              <a:spcBef>
                <a:spcPts val="0"/>
              </a:spcBef>
              <a:defRPr b="1"/>
            </a:pPr>
            <a:r>
              <a:t>10 перечислить все рассмотренные свойства (их 6)</a:t>
            </a:r>
          </a:p>
          <a:p>
            <a:pPr>
              <a:spcBef>
                <a:spcPts val="0"/>
              </a:spcBef>
              <a:defRPr b="1"/>
            </a:pPr>
            <a:endParaRPr/>
          </a:p>
          <a:p>
            <a:pPr>
              <a:spcBef>
                <a:spcPts val="0"/>
              </a:spcBef>
              <a:defRPr b="1"/>
            </a:pPr>
            <a:endParaRPr/>
          </a:p>
          <a:p>
            <a:pPr>
              <a:spcBef>
                <a:spcPts val="0"/>
              </a:spcBef>
              <a:defRPr b="1"/>
            </a:pPr>
            <a:endParaRPr/>
          </a:p>
          <a:p>
            <a:pPr>
              <a:spcBef>
                <a:spcPts val="0"/>
              </a:spcBef>
              <a:defRPr b="1"/>
            </a:pPr>
            <a:endParaRPr/>
          </a:p>
          <a:p>
            <a:pPr>
              <a:spcBef>
                <a:spcPts val="0"/>
              </a:spcBef>
              <a:defRPr b="1"/>
            </a:pPr>
            <a:r>
              <a:t>The align-content property aligns a flex container’s lines within the flex container when there is extra space in the cross-axis, similar to how justify-content aligns individual items within the main-axis. This property has no effect when the flex container has only a single line.</a:t>
            </a:r>
          </a:p>
          <a:p>
            <a:pPr>
              <a:spcBef>
                <a:spcPts val="0"/>
              </a:spcBef>
              <a:defRPr b="1"/>
            </a:pPr>
            <a:r>
              <a:t>The possible values have the following meanings:</a:t>
            </a:r>
          </a:p>
          <a:p>
            <a:pPr>
              <a:spcBef>
                <a:spcPts val="0"/>
              </a:spcBef>
              <a:defRPr b="1"/>
            </a:pPr>
            <a:r>
              <a:t>flex-start</a:t>
            </a:r>
          </a:p>
          <a:p>
            <a:pPr>
              <a:spcBef>
                <a:spcPts val="0"/>
              </a:spcBef>
              <a:defRPr b="1"/>
            </a:pPr>
            <a:r>
              <a:t>Lines are packed toward the cross-start of the flex container.</a:t>
            </a:r>
          </a:p>
          <a:p>
            <a:pPr>
              <a:spcBef>
                <a:spcPts val="0"/>
              </a:spcBef>
              <a:defRPr b="1"/>
            </a:pPr>
            <a:r>
              <a:t>flex-end</a:t>
            </a:r>
          </a:p>
          <a:p>
            <a:pPr>
              <a:spcBef>
                <a:spcPts val="0"/>
              </a:spcBef>
              <a:defRPr b="1"/>
            </a:pPr>
            <a:r>
              <a:t>Lines are packed toward the cross-end of the flex container.</a:t>
            </a:r>
          </a:p>
          <a:p>
            <a:pPr>
              <a:spcBef>
                <a:spcPts val="0"/>
              </a:spcBef>
              <a:defRPr b="1"/>
            </a:pPr>
            <a:r>
              <a:t>center</a:t>
            </a:r>
          </a:p>
          <a:p>
            <a:pPr>
              <a:spcBef>
                <a:spcPts val="0"/>
              </a:spcBef>
              <a:defRPr b="1"/>
            </a:pPr>
            <a:r>
              <a:t>Lines are packed toward the center of the flex container, with equal amounts of empty space between the cross-start edge of the container and the first line in the container and between the cross-end edge of the container and the last line in the container. (If the leftover free-space is negative, the lines will overflow equally in both directions.)</a:t>
            </a:r>
          </a:p>
          <a:p>
            <a:pPr>
              <a:spcBef>
                <a:spcPts val="0"/>
              </a:spcBef>
              <a:defRPr b="1"/>
            </a:pPr>
            <a:r>
              <a:t>space-between</a:t>
            </a:r>
          </a:p>
          <a:p>
            <a:pPr>
              <a:spcBef>
                <a:spcPts val="0"/>
              </a:spcBef>
              <a:defRPr b="1"/>
            </a:pPr>
            <a:r>
              <a:t>Lines are evenly distributed in the flex container. If the leftover free-space is negative this value is identical to flex-start. Otherwise, the cross-start edge of the first line in the flex container is placed on the cross-start content edge of the flex container, the cross-end edge of the last line in the flex container is placed on the cross-end content edge of the flex container, and the remaining lines in the flex container are distributed so that the spacing between any two adjacent lines is the same.</a:t>
            </a:r>
          </a:p>
          <a:p>
            <a:pPr>
              <a:spcBef>
                <a:spcPts val="0"/>
              </a:spcBef>
              <a:defRPr b="1"/>
            </a:pPr>
            <a:r>
              <a:t>space-around</a:t>
            </a:r>
          </a:p>
          <a:p>
            <a:pPr>
              <a:spcBef>
                <a:spcPts val="0"/>
              </a:spcBef>
              <a:defRPr b="1"/>
            </a:pPr>
            <a:r>
              <a:t>Lines are evenly distributed in the flex container, with half-size spaces on either end. If the leftover free-space is negative this value is identical to center. Otherwise, the lines in the flex container are distributed such that the spacing between any two adjacent lines is the same, and the spacing between the first/last lines and the flex container edges is half the size of the spacing between flex lines.</a:t>
            </a:r>
          </a:p>
          <a:p>
            <a:pPr>
              <a:spcBef>
                <a:spcPts val="0"/>
              </a:spcBef>
              <a:defRPr b="1"/>
            </a:pPr>
            <a:r>
              <a:t>stretch</a:t>
            </a:r>
          </a:p>
          <a:p>
            <a:pPr>
              <a:spcBef>
                <a:spcPts val="0"/>
              </a:spcBef>
              <a:defRPr b="1"/>
            </a:pPr>
            <a:r>
              <a:t>This is the initial value. Lines stretch to take up the remaining space. If the leftover free-space is negative, this value is identical to flex-start. Otherwise, the free-space is split equally between all of the lines, increasing their cross size.</a:t>
            </a:r>
          </a:p>
          <a:p>
            <a:pPr>
              <a:spcBef>
                <a:spcPts val="0"/>
              </a:spcBef>
              <a:defRPr b="1"/>
            </a:pPr>
            <a:r>
              <a:t>Note that only flex containers with multiple lines ever have free space in the cross-axis for lines to be aligned in, because in a flex container with a single line the sole line automatically stretches to fill the space (that’s the default behavior).</a:t>
            </a:r>
          </a:p>
          <a:p>
            <a:pPr>
              <a:spcBef>
                <a:spcPts val="0"/>
              </a:spcBef>
              <a:defRPr b="1"/>
            </a:pPr>
            <a:r>
              <a:t> the align-content property only works on a flex container that is multi-line.</a:t>
            </a:r>
          </a:p>
          <a:p>
            <a:pPr>
              <a:spcBef>
                <a:spcPts val="0"/>
              </a:spcBef>
              <a:defRPr b="1"/>
            </a:pPr>
            <a:endParaRPr/>
          </a:p>
          <a:p>
            <a:pPr>
              <a:spcBef>
                <a:spcPts val="0"/>
              </a:spcBef>
              <a:defRPr b="1"/>
            </a:pPr>
            <a:r>
              <a:t>ALIGN CONTENT</a:t>
            </a:r>
          </a:p>
          <a:p>
            <a:pPr>
              <a:spcBef>
                <a:spcPts val="0"/>
              </a:spcBef>
              <a:defRPr b="1"/>
            </a:pPr>
            <a:endParaRPr/>
          </a:p>
          <a:p>
            <a:pPr>
              <a:spcBef>
                <a:spcPts val="0"/>
              </a:spcBef>
              <a:defRPr b="1"/>
            </a:pPr>
            <a:r>
              <a:t>Property: </a:t>
            </a:r>
            <a:r>
              <a:rPr u="sng">
                <a:solidFill>
                  <a:srgbClr val="32B6CE"/>
                </a:solidFill>
                <a:uFill>
                  <a:solidFill>
                    <a:srgbClr val="32B6CE"/>
                  </a:solidFill>
                </a:uFill>
                <a:hlinkClick r:id="rId3"/>
              </a:rPr>
              <a:t>align-content</a:t>
            </a:r>
          </a:p>
          <a:p>
            <a:pPr>
              <a:spcBef>
                <a:spcPts val="0"/>
              </a:spcBef>
              <a:defRPr sz="1000" b="1">
                <a:solidFill>
                  <a:srgbClr val="808080"/>
                </a:solidFill>
              </a:defRPr>
            </a:pPr>
            <a:r>
              <a:t>Applied to</a:t>
            </a:r>
            <a:r>
              <a:rPr sz="1200">
                <a:solidFill>
                  <a:srgbClr val="000000"/>
                </a:solidFill>
              </a:rPr>
              <a:t>:</a:t>
            </a:r>
            <a:r>
              <a:rPr sz="1200" b="0">
                <a:solidFill>
                  <a:srgbClr val="000000"/>
                </a:solidFill>
              </a:rPr>
              <a:t> parent flex container element.</a:t>
            </a:r>
          </a:p>
          <a:p>
            <a:pPr>
              <a:spcBef>
                <a:spcPts val="0"/>
              </a:spcBef>
              <a:defRPr b="1"/>
            </a:pPr>
            <a:r>
              <a:t>Description: </a:t>
            </a:r>
            <a:r>
              <a:rPr b="0"/>
              <a:t>This aligns a flex container's lines within when there is extra space in the cross-axis, similar to how justify-content aligns individual items within the main-axis.</a:t>
            </a:r>
          </a:p>
          <a:p>
            <a:pPr>
              <a:spcBef>
                <a:spcPts val="0"/>
              </a:spcBef>
              <a:defRPr b="1"/>
            </a:pPr>
            <a:r>
              <a:t>Note:</a:t>
            </a:r>
            <a:r>
              <a:rPr b="0"/>
              <a:t> this property has no effect when there is only one line of flex items.</a:t>
            </a:r>
          </a:p>
          <a:p>
            <a:pPr>
              <a:spcBef>
                <a:spcPts val="0"/>
              </a:spcBef>
              <a:defRPr b="1"/>
            </a:pPr>
            <a:r>
              <a:t>CSS: </a:t>
            </a:r>
            <a:r>
              <a:rPr b="0"/>
              <a:t>align-content: flex-start | flex-end | center | space-between | space-around | stretch </a:t>
            </a:r>
          </a:p>
          <a:p>
            <a:pPr>
              <a:spcBef>
                <a:spcPts val="0"/>
              </a:spcBef>
              <a:defRPr b="1">
                <a:solidFill>
                  <a:srgbClr val="808080"/>
                </a:solidFill>
              </a:defRPr>
            </a:pPr>
            <a:r>
              <a:t>Available values</a:t>
            </a:r>
            <a:r>
              <a:rPr>
                <a:solidFill>
                  <a:srgbClr val="000000"/>
                </a:solidFill>
              </a:rPr>
              <a:t>:</a:t>
            </a:r>
          </a:p>
          <a:p>
            <a:pPr marL="171450" indent="-171450">
              <a:spcBef>
                <a:spcPts val="0"/>
              </a:spcBef>
              <a:buSzPct val="100000"/>
              <a:buFont typeface="Arial"/>
              <a:buChar char="•"/>
              <a:defRPr i="1"/>
            </a:pPr>
            <a:r>
              <a:t>flex-start</a:t>
            </a:r>
            <a:r>
              <a:rPr i="0"/>
              <a:t>: lines packed to the start of the container</a:t>
            </a:r>
          </a:p>
          <a:p>
            <a:pPr marL="171450" indent="-171450">
              <a:spcBef>
                <a:spcPts val="0"/>
              </a:spcBef>
              <a:buSzPct val="100000"/>
              <a:buFont typeface="Arial"/>
              <a:buChar char="•"/>
              <a:defRPr i="1"/>
            </a:pPr>
            <a:r>
              <a:t>flex-end</a:t>
            </a:r>
            <a:r>
              <a:rPr i="0"/>
              <a:t>: lines packed to the end of the container</a:t>
            </a:r>
          </a:p>
          <a:p>
            <a:pPr marL="171450" indent="-171450">
              <a:spcBef>
                <a:spcPts val="0"/>
              </a:spcBef>
              <a:buSzPct val="100000"/>
              <a:buFont typeface="Arial"/>
              <a:buChar char="•"/>
              <a:defRPr i="1"/>
            </a:pPr>
            <a:r>
              <a:t>center</a:t>
            </a:r>
            <a:r>
              <a:rPr i="0"/>
              <a:t>: lines packed to the center of the container</a:t>
            </a:r>
          </a:p>
          <a:p>
            <a:pPr marL="171450" indent="-171450">
              <a:spcBef>
                <a:spcPts val="0"/>
              </a:spcBef>
              <a:buSzPct val="100000"/>
              <a:buFont typeface="Arial"/>
              <a:buChar char="•"/>
              <a:defRPr i="1"/>
            </a:pPr>
            <a:r>
              <a:t>space-between</a:t>
            </a:r>
            <a:r>
              <a:rPr i="0"/>
              <a:t>: lines evenly distributed; the first line is at the start of the container while the last one is at the end</a:t>
            </a:r>
          </a:p>
          <a:p>
            <a:pPr marL="171450" indent="-171450">
              <a:spcBef>
                <a:spcPts val="0"/>
              </a:spcBef>
              <a:buSzPct val="100000"/>
              <a:buFont typeface="Arial"/>
              <a:buChar char="•"/>
              <a:defRPr i="1"/>
            </a:pPr>
            <a:r>
              <a:t>space-around</a:t>
            </a:r>
            <a:r>
              <a:rPr i="0"/>
              <a:t>: lines evenly distributed with equal space around each line</a:t>
            </a:r>
          </a:p>
          <a:p>
            <a:pPr marL="171450" indent="-171450">
              <a:spcBef>
                <a:spcPts val="0"/>
              </a:spcBef>
              <a:buSzPct val="100000"/>
              <a:buFont typeface="Arial"/>
              <a:buChar char="•"/>
              <a:defRPr i="1"/>
            </a:pPr>
            <a:r>
              <a:t>stretch (default)</a:t>
            </a:r>
            <a:r>
              <a:rPr i="0"/>
              <a:t>: lines stretch to take up the remaining space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 name="Shape 920"/>
          <p:cNvSpPr>
            <a:spLocks noGrp="1" noRot="1" noChangeAspect="1"/>
          </p:cNvSpPr>
          <p:nvPr>
            <p:ph type="sldImg"/>
          </p:nvPr>
        </p:nvSpPr>
        <p:spPr>
          <a:xfrm>
            <a:off x="381000" y="685800"/>
            <a:ext cx="6096000" cy="3429000"/>
          </a:xfrm>
          <a:prstGeom prst="rect">
            <a:avLst/>
          </a:prstGeom>
        </p:spPr>
        <p:txBody>
          <a:bodyPr/>
          <a:lstStyle/>
          <a:p>
            <a:endParaRPr/>
          </a:p>
        </p:txBody>
      </p:sp>
      <p:sp>
        <p:nvSpPr>
          <p:cNvPr id="921" name="Shape 921"/>
          <p:cNvSpPr>
            <a:spLocks noGrp="1"/>
          </p:cNvSpPr>
          <p:nvPr>
            <p:ph type="body" sz="quarter" idx="1"/>
          </p:nvPr>
        </p:nvSpPr>
        <p:spPr>
          <a:prstGeom prst="rect">
            <a:avLst/>
          </a:prstGeom>
        </p:spPr>
        <p:txBody>
          <a:bodyPr/>
          <a:lstStyle/>
          <a:p>
            <a:r>
              <a:t>1 Only supports the old flexbox specification and does not support wrapping.</a:t>
            </a:r>
          </a:p>
          <a:p>
            <a:r>
              <a:t>2 Only supports the 2012 syntax</a:t>
            </a:r>
          </a:p>
          <a:p>
            <a:r>
              <a:t>3 Does not support flex-wrap, flex-flow or align-content properties</a:t>
            </a:r>
          </a:p>
          <a:p>
            <a:r>
              <a:t>4 Partial support is due to large amount of bugs present (see known issues)</a:t>
            </a:r>
          </a:p>
        </p:txBody>
      </p:sp>
    </p:spTree>
    <p:extLst>
      <p:ext uri="{BB962C8B-B14F-4D97-AF65-F5344CB8AC3E}">
        <p14:creationId xmlns:p14="http://schemas.microsoft.com/office/powerpoint/2010/main" val="2643693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 name="Shape 1218"/>
          <p:cNvSpPr>
            <a:spLocks noGrp="1" noRot="1" noChangeAspect="1"/>
          </p:cNvSpPr>
          <p:nvPr>
            <p:ph type="sldImg"/>
          </p:nvPr>
        </p:nvSpPr>
        <p:spPr>
          <a:xfrm>
            <a:off x="381000" y="685800"/>
            <a:ext cx="6096000" cy="3429000"/>
          </a:xfrm>
          <a:prstGeom prst="rect">
            <a:avLst/>
          </a:prstGeom>
        </p:spPr>
        <p:txBody>
          <a:bodyPr/>
          <a:lstStyle/>
          <a:p>
            <a:endParaRPr/>
          </a:p>
        </p:txBody>
      </p:sp>
      <p:sp>
        <p:nvSpPr>
          <p:cNvPr id="1219" name="Shape 1219"/>
          <p:cNvSpPr>
            <a:spLocks noGrp="1"/>
          </p:cNvSpPr>
          <p:nvPr>
            <p:ph type="body" sz="quarter" idx="1"/>
          </p:nvPr>
        </p:nvSpPr>
        <p:spPr>
          <a:prstGeom prst="rect">
            <a:avLst/>
          </a:prstGeom>
        </p:spPr>
        <p:txBody>
          <a:bodyPr/>
          <a:lstStyle/>
          <a:p>
            <a:pPr>
              <a:spcBef>
                <a:spcPts val="0"/>
              </a:spcBef>
              <a:defRPr b="1"/>
            </a:pPr>
            <a:r>
              <a:t>11</a:t>
            </a:r>
          </a:p>
          <a:p>
            <a:pPr>
              <a:spcBef>
                <a:spcPts val="0"/>
              </a:spcBef>
              <a:defRPr b="1"/>
            </a:pPr>
            <a:endParaRPr/>
          </a:p>
          <a:p>
            <a:pPr>
              <a:spcBef>
                <a:spcPts val="0"/>
              </a:spcBef>
              <a:defRPr b="1"/>
            </a:pPr>
            <a:r>
              <a:t>FLEXBOX IS IDEAL FOR COMPONENTS</a:t>
            </a:r>
          </a:p>
          <a:p>
            <a:pPr>
              <a:spcBef>
                <a:spcPts val="0"/>
              </a:spcBef>
            </a:pPr>
            <a:endParaRPr/>
          </a:p>
          <a:p>
            <a:pPr>
              <a:spcBef>
                <a:spcPts val="0"/>
              </a:spcBef>
            </a:pPr>
            <a:r>
              <a:t>Flexbox very suitable for the layout component / separate parts of the application / web pages, any components and small-scale layouts.</a:t>
            </a:r>
          </a:p>
          <a:p>
            <a:pPr>
              <a:spcBef>
                <a:spcPts val="0"/>
              </a:spcBef>
            </a:pPr>
            <a:endParaRPr/>
          </a:p>
          <a:p>
            <a:pPr>
              <a:spcBef>
                <a:spcPts val="0"/>
              </a:spcBef>
            </a:pPr>
            <a:r>
              <a:t>https://philipwalton.github.io/solved-by-flexbox/</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 name="Shape 1259"/>
          <p:cNvSpPr>
            <a:spLocks noGrp="1" noRot="1" noChangeAspect="1"/>
          </p:cNvSpPr>
          <p:nvPr>
            <p:ph type="sldImg"/>
          </p:nvPr>
        </p:nvSpPr>
        <p:spPr>
          <a:xfrm>
            <a:off x="381000" y="685800"/>
            <a:ext cx="6096000" cy="3429000"/>
          </a:xfrm>
          <a:prstGeom prst="rect">
            <a:avLst/>
          </a:prstGeom>
        </p:spPr>
        <p:txBody>
          <a:bodyPr/>
          <a:lstStyle/>
          <a:p>
            <a:endParaRPr/>
          </a:p>
        </p:txBody>
      </p:sp>
      <p:sp>
        <p:nvSpPr>
          <p:cNvPr id="1260" name="Shape 1260"/>
          <p:cNvSpPr>
            <a:spLocks noGrp="1"/>
          </p:cNvSpPr>
          <p:nvPr>
            <p:ph type="body" sz="quarter" idx="1"/>
          </p:nvPr>
        </p:nvSpPr>
        <p:spPr>
          <a:prstGeom prst="rect">
            <a:avLst/>
          </a:prstGeom>
        </p:spPr>
        <p:txBody>
          <a:bodyPr/>
          <a:lstStyle/>
          <a:p>
            <a:pPr>
              <a:spcBef>
                <a:spcPts val="0"/>
              </a:spcBef>
              <a:defRPr b="1">
                <a:solidFill>
                  <a:srgbClr val="808080"/>
                </a:solidFill>
              </a:defRPr>
            </a:pPr>
            <a:r>
              <a:t>TOOLS</a:t>
            </a:r>
          </a:p>
          <a:p>
            <a:pPr>
              <a:spcBef>
                <a:spcPts val="0"/>
              </a:spcBef>
            </a:pPr>
            <a:endParaRPr/>
          </a:p>
          <a:p>
            <a:pPr>
              <a:spcBef>
                <a:spcPts val="0"/>
              </a:spcBef>
            </a:pPr>
            <a:r>
              <a:t>1. Flexy Boxes    </a:t>
            </a:r>
            <a:r>
              <a:rPr>
                <a:solidFill>
                  <a:srgbClr val="00B0F0"/>
                </a:solidFill>
              </a:rPr>
              <a:t>http://the-echoplex.net/flexyboxes/</a:t>
            </a:r>
          </a:p>
          <a:p>
            <a:pPr>
              <a:spcBef>
                <a:spcPts val="0"/>
              </a:spcBef>
            </a:pPr>
            <a:r>
              <a:t>2. Flexplorer    </a:t>
            </a:r>
            <a:r>
              <a:rPr>
                <a:solidFill>
                  <a:srgbClr val="00B0F0"/>
                </a:solidFill>
              </a:rPr>
              <a:t>http://bennettfeely.com/flexplorer/</a:t>
            </a:r>
          </a:p>
          <a:p>
            <a:pPr>
              <a:spcBef>
                <a:spcPts val="0"/>
              </a:spcBef>
              <a:defRPr>
                <a:solidFill>
                  <a:srgbClr val="00B0F0"/>
                </a:solidFill>
              </a:defRPr>
            </a:pPr>
            <a:r>
              <a:t>3. </a:t>
            </a:r>
            <a:r>
              <a:rPr>
                <a:solidFill>
                  <a:srgbClr val="353232"/>
                </a:solidFill>
              </a:rPr>
              <a:t>Flexbox Grid </a:t>
            </a:r>
            <a:r>
              <a:rPr>
                <a:solidFill>
                  <a:srgbClr val="5B9BD5"/>
                </a:solidFill>
              </a:rPr>
              <a:t>http://flexboxgrid.com/</a:t>
            </a:r>
          </a:p>
          <a:p>
            <a:pPr>
              <a:spcBef>
                <a:spcPts val="0"/>
              </a:spcBef>
            </a:pPr>
            <a:r>
              <a:t>4. Flexbox help     </a:t>
            </a:r>
            <a:r>
              <a:rPr>
                <a:solidFill>
                  <a:srgbClr val="00B0F0"/>
                </a:solidFill>
              </a:rPr>
              <a:t>http://flexbox.help/</a:t>
            </a:r>
          </a:p>
          <a:p>
            <a:pPr>
              <a:spcBef>
                <a:spcPts val="0"/>
              </a:spcBef>
            </a:pPr>
            <a:r>
              <a:t>5. Flexbox in 5 minutes     </a:t>
            </a:r>
            <a:r>
              <a:rPr>
                <a:solidFill>
                  <a:srgbClr val="00B0F0"/>
                </a:solidFill>
              </a:rPr>
              <a:t>http://flexboxin5.com/</a:t>
            </a:r>
          </a:p>
          <a:p>
            <a:pPr>
              <a:spcBef>
                <a:spcPts val="0"/>
              </a:spcBef>
            </a:pPr>
            <a:r>
              <a:t>6. CSS Flexbox Please!     </a:t>
            </a:r>
            <a:r>
              <a:rPr>
                <a:solidFill>
                  <a:srgbClr val="00B0F0"/>
                </a:solidFill>
              </a:rPr>
              <a:t>http://demo.agektmr.com/flexbox/</a:t>
            </a:r>
          </a:p>
          <a:p>
            <a:pPr>
              <a:spcBef>
                <a:spcPts val="0"/>
              </a:spcBef>
            </a:pPr>
            <a:endParaRPr>
              <a:solidFill>
                <a:srgbClr val="00B0F0"/>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7" name="Shape 1317"/>
          <p:cNvSpPr>
            <a:spLocks noGrp="1" noRot="1" noChangeAspect="1"/>
          </p:cNvSpPr>
          <p:nvPr>
            <p:ph type="sldImg"/>
          </p:nvPr>
        </p:nvSpPr>
        <p:spPr>
          <a:xfrm>
            <a:off x="381000" y="685800"/>
            <a:ext cx="6096000" cy="3429000"/>
          </a:xfrm>
          <a:prstGeom prst="rect">
            <a:avLst/>
          </a:prstGeom>
        </p:spPr>
        <p:txBody>
          <a:bodyPr/>
          <a:lstStyle/>
          <a:p>
            <a:endParaRPr/>
          </a:p>
        </p:txBody>
      </p:sp>
      <p:sp>
        <p:nvSpPr>
          <p:cNvPr id="1318" name="Shape 1318"/>
          <p:cNvSpPr>
            <a:spLocks noGrp="1"/>
          </p:cNvSpPr>
          <p:nvPr>
            <p:ph type="body" sz="quarter" idx="1"/>
          </p:nvPr>
        </p:nvSpPr>
        <p:spPr>
          <a:prstGeom prst="rect">
            <a:avLst/>
          </a:prstGeom>
        </p:spPr>
        <p:txBody>
          <a:bodyPr/>
          <a:lstStyle/>
          <a:p>
            <a:pPr>
              <a:spcBef>
                <a:spcPts val="0"/>
              </a:spcBef>
              <a:defRPr b="1"/>
            </a:pPr>
            <a:r>
              <a:t>WHAT’S SO GREAT ABOUT FLEXBOX?</a:t>
            </a:r>
          </a:p>
          <a:p>
            <a:pPr>
              <a:spcBef>
                <a:spcPts val="0"/>
              </a:spcBef>
            </a:pPr>
            <a:endParaRPr/>
          </a:p>
          <a:p>
            <a:pPr marL="171450" indent="-171450">
              <a:spcBef>
                <a:spcPts val="0"/>
              </a:spcBef>
              <a:buSzPct val="100000"/>
              <a:buFont typeface="Arial"/>
              <a:buChar char="•"/>
              <a:defRPr b="1"/>
            </a:pPr>
            <a:r>
              <a:t>It’s a new layout mode</a:t>
            </a:r>
            <a:r>
              <a:rPr b="0"/>
              <a:t> - Joins block, inline, table, and positioned</a:t>
            </a:r>
          </a:p>
          <a:p>
            <a:pPr>
              <a:spcBef>
                <a:spcPts val="0"/>
              </a:spcBef>
            </a:pPr>
            <a:endParaRPr b="0"/>
          </a:p>
          <a:p>
            <a:pPr marL="171450" indent="-171450">
              <a:spcBef>
                <a:spcPts val="0"/>
              </a:spcBef>
              <a:buSzPct val="100000"/>
              <a:buFont typeface="Arial"/>
              <a:buChar char="•"/>
              <a:defRPr b="1"/>
            </a:pPr>
            <a:r>
              <a:t>It’s flexible! </a:t>
            </a:r>
            <a:r>
              <a:rPr b="0"/>
              <a:t>- You can easily make things </a:t>
            </a:r>
            <a:r>
              <a:t>grow, shrink, stretch </a:t>
            </a:r>
            <a:r>
              <a:rPr b="0"/>
              <a:t>and flex to fit(fill in) available space (Give boxes proportional measurements. Make boxes automatically grow to fill space or shrink to avoid overflow. Elements can “flex” their size to respond to available space and align to their containers or other elements.)</a:t>
            </a:r>
          </a:p>
          <a:p>
            <a:pPr>
              <a:spcBef>
                <a:spcPts val="0"/>
              </a:spcBef>
            </a:pPr>
            <a:endParaRPr b="0"/>
          </a:p>
          <a:p>
            <a:pPr marL="171450" indent="-171450">
              <a:spcBef>
                <a:spcPts val="0"/>
              </a:spcBef>
              <a:buSzPct val="100000"/>
              <a:buFont typeface="Arial"/>
              <a:buChar char="•"/>
              <a:defRPr b="1"/>
            </a:pPr>
            <a:r>
              <a:t>Establish flow direction </a:t>
            </a:r>
            <a:r>
              <a:rPr b="0"/>
              <a:t>- Flex containers can flow either in a </a:t>
            </a:r>
            <a:r>
              <a:t>row or column</a:t>
            </a:r>
            <a:r>
              <a:rPr b="0"/>
              <a:t> occupying all provided the space.</a:t>
            </a:r>
          </a:p>
          <a:p>
            <a:pPr>
              <a:spcBef>
                <a:spcPts val="0"/>
              </a:spcBef>
            </a:pPr>
            <a:endParaRPr b="0"/>
          </a:p>
          <a:p>
            <a:pPr marL="171450" indent="-171450">
              <a:spcBef>
                <a:spcPts val="0"/>
              </a:spcBef>
              <a:buSzPct val="100000"/>
              <a:buFont typeface="Arial"/>
              <a:buChar char="•"/>
              <a:defRPr b="1"/>
            </a:pPr>
            <a:r>
              <a:t>Easy alignment </a:t>
            </a:r>
            <a:r>
              <a:rPr b="0"/>
              <a:t>- Horizontal, vertical, baseline… it’s all good (Align boxes on any side)</a:t>
            </a:r>
          </a:p>
          <a:p>
            <a:pPr>
              <a:spcBef>
                <a:spcPts val="0"/>
              </a:spcBef>
            </a:pPr>
            <a:endParaRPr b="0"/>
          </a:p>
          <a:p>
            <a:pPr marL="171450" indent="-171450">
              <a:spcBef>
                <a:spcPts val="0"/>
              </a:spcBef>
              <a:buSzPct val="100000"/>
              <a:buFont typeface="Arial"/>
              <a:buChar char="•"/>
              <a:defRPr b="1"/>
            </a:pPr>
            <a:r>
              <a:t>Source order independence </a:t>
            </a:r>
            <a:r>
              <a:rPr b="0"/>
              <a:t>- You want that before this, but only when that? Ok. (Place boxes out of order from HTML. Set a different display order can differ from source order in an HTML page.) You can manage it from CSS with the Flexbox. This is especially important for some aspects of the responsive layout.</a:t>
            </a:r>
          </a:p>
          <a:p>
            <a:pPr>
              <a:spcBef>
                <a:spcPts val="0"/>
              </a:spcBef>
            </a:pPr>
            <a:endParaRPr b="0"/>
          </a:p>
          <a:p>
            <a:pPr marL="171450" indent="-171450">
              <a:spcBef>
                <a:spcPts val="0"/>
              </a:spcBef>
              <a:buSzPct val="100000"/>
              <a:buFont typeface="Arial"/>
              <a:buChar char="•"/>
              <a:defRPr b="1"/>
            </a:pPr>
            <a:r>
              <a:t>Any direction you want </a:t>
            </a:r>
            <a:r>
              <a:rPr b="0"/>
              <a:t>- You can set direction within containers. (Layout boxes in any direction. Flow directions can be up or down, left or right, display order can be reversed.). Many languages in the world use </a:t>
            </a:r>
            <a:r>
              <a:t>rtl</a:t>
            </a:r>
            <a:r>
              <a:rPr b="0"/>
              <a:t> (right-to-left), as opposed to the usual we </a:t>
            </a:r>
            <a:r>
              <a:t>ltr</a:t>
            </a:r>
            <a:r>
              <a:rPr b="0"/>
              <a:t> (left-to-right). Flexbox adapted for this purpose. It is the concept of begin and end, but not the right and left. So that, in browsers with rtl all elements will be automatically arranged in reverse order.</a:t>
            </a:r>
          </a:p>
          <a:p>
            <a:pPr>
              <a:spcBef>
                <a:spcPts val="0"/>
              </a:spcBef>
            </a:pPr>
            <a:endParaRPr b="0"/>
          </a:p>
          <a:p>
            <a:pPr marL="171450" indent="-171450">
              <a:spcBef>
                <a:spcPts val="0"/>
              </a:spcBef>
              <a:buSzPct val="100000"/>
              <a:buFont typeface="Arial"/>
              <a:buChar char="•"/>
              <a:defRPr b="1"/>
            </a:pPr>
            <a:r>
              <a:t>Easy Syntax </a:t>
            </a:r>
            <a:r>
              <a:rPr b="0"/>
              <a:t>- The syntax of CSS is very simple and can be learned pretty quickly(You can learn it in one afternoon).</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8" name="Shape 1338"/>
          <p:cNvSpPr>
            <a:spLocks noGrp="1" noRot="1" noChangeAspect="1"/>
          </p:cNvSpPr>
          <p:nvPr>
            <p:ph type="sldImg"/>
          </p:nvPr>
        </p:nvSpPr>
        <p:spPr>
          <a:xfrm>
            <a:off x="381000" y="685800"/>
            <a:ext cx="6096000" cy="3429000"/>
          </a:xfrm>
          <a:prstGeom prst="rect">
            <a:avLst/>
          </a:prstGeom>
        </p:spPr>
        <p:txBody>
          <a:bodyPr/>
          <a:lstStyle/>
          <a:p>
            <a:endParaRPr/>
          </a:p>
        </p:txBody>
      </p:sp>
      <p:sp>
        <p:nvSpPr>
          <p:cNvPr id="1339" name="Shape 1339"/>
          <p:cNvSpPr>
            <a:spLocks noGrp="1"/>
          </p:cNvSpPr>
          <p:nvPr>
            <p:ph type="body" sz="quarter" idx="1"/>
          </p:nvPr>
        </p:nvSpPr>
        <p:spPr>
          <a:prstGeom prst="rect">
            <a:avLst/>
          </a:prstGeom>
        </p:spPr>
        <p:txBody>
          <a:bodyPr/>
          <a:lstStyle/>
          <a:p>
            <a:r>
              <a:rPr dirty="0"/>
              <a:t>CSS Grid Layout (aka "Grid"), is a two-dimensional grid-based layout system that aims to do nothing less than completely change the way we design grid-based user interfaces. CSS has always been used to lay out our web pages, but it's never done a very good job of it. First we used tables, then floats, positioning and inline-block, but all of these methods were essentially hacks and left out a lot of important functionality (vertical centering, for instance). Flexbox helped out, but it's intended for simpler one-dimensional layouts, not complex two-dimensional ones (Flexbox and Grid actually work very well together). Grid is the very first CSS module created specifically to solve the layout problems we've all been hacking our way around for as long as we've been making websites.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 name="Shape 886"/>
          <p:cNvSpPr>
            <a:spLocks noGrp="1" noRot="1" noChangeAspect="1"/>
          </p:cNvSpPr>
          <p:nvPr>
            <p:ph type="sldImg"/>
          </p:nvPr>
        </p:nvSpPr>
        <p:spPr>
          <a:xfrm>
            <a:off x="381000" y="685800"/>
            <a:ext cx="6096000" cy="3429000"/>
          </a:xfrm>
          <a:prstGeom prst="rect">
            <a:avLst/>
          </a:prstGeom>
        </p:spPr>
        <p:txBody>
          <a:bodyPr/>
          <a:lstStyle/>
          <a:p>
            <a:endParaRPr/>
          </a:p>
        </p:txBody>
      </p:sp>
      <p:sp>
        <p:nvSpPr>
          <p:cNvPr id="887" name="Shape 887"/>
          <p:cNvSpPr>
            <a:spLocks noGrp="1"/>
          </p:cNvSpPr>
          <p:nvPr>
            <p:ph type="body" sz="quarter" idx="1"/>
          </p:nvPr>
        </p:nvSpPr>
        <p:spPr>
          <a:prstGeom prst="rect">
            <a:avLst/>
          </a:prstGeom>
        </p:spPr>
        <p:txBody>
          <a:bodyPr/>
          <a:lstStyle/>
          <a:p>
            <a:pPr>
              <a:spcBef>
                <a:spcPts val="0"/>
              </a:spcBef>
              <a:defRPr b="1">
                <a:solidFill>
                  <a:srgbClr val="808080"/>
                </a:solidFill>
              </a:defRPr>
            </a:pPr>
            <a:r>
              <a:rPr dirty="0"/>
              <a:t>2</a:t>
            </a:r>
          </a:p>
          <a:p>
            <a:pPr>
              <a:spcBef>
                <a:spcPts val="0"/>
              </a:spcBef>
              <a:defRPr b="1">
                <a:solidFill>
                  <a:srgbClr val="808080"/>
                </a:solidFill>
              </a:defRPr>
            </a:pPr>
            <a:endParaRPr dirty="0"/>
          </a:p>
          <a:p>
            <a:pPr>
              <a:spcBef>
                <a:spcPts val="0"/>
              </a:spcBef>
              <a:defRPr b="1">
                <a:solidFill>
                  <a:srgbClr val="808080"/>
                </a:solidFill>
              </a:defRPr>
            </a:pPr>
            <a:r>
              <a:rPr dirty="0"/>
              <a:t>CSS PROBLEMS</a:t>
            </a:r>
          </a:p>
          <a:p>
            <a:pPr>
              <a:spcBef>
                <a:spcPts val="0"/>
              </a:spcBef>
            </a:pPr>
            <a:endParaRPr dirty="0"/>
          </a:p>
          <a:p>
            <a:pPr>
              <a:spcBef>
                <a:spcPts val="0"/>
              </a:spcBef>
            </a:pPr>
            <a:r>
              <a:rPr dirty="0"/>
              <a:t>Simple things like blocks of the same height, the vertical alignment of the blocks, filling available space, etc., were carried out difficult.</a:t>
            </a:r>
          </a:p>
          <a:p>
            <a:pPr>
              <a:spcBef>
                <a:spcPts val="0"/>
              </a:spcBef>
            </a:pPr>
            <a:endParaRPr dirty="0"/>
          </a:p>
          <a:p>
            <a:pPr>
              <a:spcBef>
                <a:spcPts val="0"/>
              </a:spcBef>
            </a:pPr>
            <a:r>
              <a:rPr dirty="0"/>
              <a:t>So the question arises: "Why we have no properties that would carry these things quickly and simply?"</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104934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7" name="Shape 1357"/>
          <p:cNvSpPr>
            <a:spLocks noGrp="1" noRot="1" noChangeAspect="1"/>
          </p:cNvSpPr>
          <p:nvPr>
            <p:ph type="sldImg"/>
          </p:nvPr>
        </p:nvSpPr>
        <p:spPr>
          <a:xfrm>
            <a:off x="381000" y="685800"/>
            <a:ext cx="6096000" cy="3429000"/>
          </a:xfrm>
          <a:prstGeom prst="rect">
            <a:avLst/>
          </a:prstGeom>
        </p:spPr>
        <p:txBody>
          <a:bodyPr/>
          <a:lstStyle/>
          <a:p>
            <a:endParaRPr/>
          </a:p>
        </p:txBody>
      </p:sp>
      <p:sp>
        <p:nvSpPr>
          <p:cNvPr id="1358" name="Shape 1358"/>
          <p:cNvSpPr>
            <a:spLocks noGrp="1"/>
          </p:cNvSpPr>
          <p:nvPr>
            <p:ph type="body" sz="quarter" idx="1"/>
          </p:nvPr>
        </p:nvSpPr>
        <p:spPr>
          <a:prstGeom prst="rect">
            <a:avLst/>
          </a:prstGeom>
        </p:spPr>
        <p:txBody>
          <a:bodyPr/>
          <a:lstStyle/>
          <a:p>
            <a:r>
              <a:rPr dirty="0"/>
              <a:t>Grid lines are the horizontal and vertical lines that form the basis of the grid structure. They are used to position items on the grid. We can refer to them by numerical index, which starts at 1.</a:t>
            </a:r>
          </a:p>
          <a:p>
            <a:r>
              <a:rPr dirty="0"/>
              <a:t>Grid lines also have negative indices, which allow us to reference grid lines starting from the end of the grid. One of the use cases for negative indices is if you need an item in the last column, regardless of number of tracks, then giving that item a grid-column-end property of -1 will handle it.</a:t>
            </a:r>
          </a:p>
          <a:p>
            <a:endParaRPr dirty="0"/>
          </a:p>
          <a:p>
            <a:r>
              <a:rPr dirty="0"/>
              <a:t>Grid Container</a:t>
            </a:r>
          </a:p>
          <a:p>
            <a:r>
              <a:rPr dirty="0"/>
              <a:t>The element on which display: grid is applied. It's the direct parent of all the grid items. In this example container is the grid container.</a:t>
            </a:r>
          </a:p>
          <a:p>
            <a:endParaRPr dirty="0"/>
          </a:p>
          <a:p>
            <a:r>
              <a:rPr dirty="0"/>
              <a:t>Grid Item</a:t>
            </a:r>
          </a:p>
          <a:p>
            <a:r>
              <a:rPr dirty="0"/>
              <a:t>The children (e.g. direct descendants) of the grid container. Here the item elements are grid items, but sub-item isn’t.</a:t>
            </a:r>
          </a:p>
          <a:p>
            <a:endParaRPr dirty="0"/>
          </a:p>
          <a:p>
            <a:r>
              <a:rPr dirty="0"/>
              <a:t>Grid Line</a:t>
            </a:r>
          </a:p>
          <a:p>
            <a:r>
              <a:rPr dirty="0"/>
              <a:t>The dividing lines that make up the structure of the grid. They can be either vertical ("column grid lines") or horizontal ("row grid lines") and reside on either side of a row or column. Here the yellow line is an example of a column grid line.</a:t>
            </a:r>
          </a:p>
          <a:p>
            <a:endParaRPr dirty="0"/>
          </a:p>
          <a:p>
            <a:r>
              <a:rPr dirty="0"/>
              <a:t>Grid Track</a:t>
            </a:r>
          </a:p>
          <a:p>
            <a:r>
              <a:rPr dirty="0"/>
              <a:t>The space between two adjacent grid lines. You can think of them like the columns or rows of the grid. Here's the grid track between the second and third row grid lines.</a:t>
            </a:r>
          </a:p>
          <a:p>
            <a:endParaRPr dirty="0"/>
          </a:p>
          <a:p>
            <a:r>
              <a:rPr dirty="0"/>
              <a:t>Grid Cell</a:t>
            </a:r>
          </a:p>
          <a:p>
            <a:r>
              <a:rPr dirty="0"/>
              <a:t>The space between two adjacent row and two adjacent column grid lines. It's a single "unit" of the grid. Here's the grid cell between row grid lines 1 and 2, and column grid lines 2 and 3.</a:t>
            </a:r>
          </a:p>
          <a:p>
            <a:endParaRPr dirty="0"/>
          </a:p>
          <a:p>
            <a:r>
              <a:rPr dirty="0"/>
              <a:t>Grid Area</a:t>
            </a:r>
          </a:p>
          <a:p>
            <a:r>
              <a:rPr dirty="0"/>
              <a:t>The total space surrounded by four grid lines. A grid area may be comprised of any number of grid cells. Here's the grid area between row grid lines 1 and 3, and column grid lines 1 and 3.</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5" name="Shape 136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6" name="Shape 1366"/>
          <p:cNvSpPr>
            <a:spLocks noGrp="1"/>
          </p:cNvSpPr>
          <p:nvPr>
            <p:ph type="body" sz="quarter" idx="1"/>
          </p:nvPr>
        </p:nvSpPr>
        <p:spPr>
          <a:prstGeom prst="rect">
            <a:avLst/>
          </a:prstGeom>
        </p:spPr>
        <p:txBody>
          <a:bodyPr/>
          <a:lstStyle/>
          <a:p>
            <a:pPr>
              <a:defRPr b="1"/>
            </a:pPr>
            <a:r>
              <a:t>The structure of the grid, like how many rows and columns it has and their sizing, is controlled by properties applied to the grid container. Placement of grid items is determined by CSS properties applied to the child elements inside the grid container.</a:t>
            </a:r>
          </a:p>
          <a:p>
            <a:pPr>
              <a:defRPr b="1"/>
            </a:pPr>
            <a:r>
              <a:t>A grid container is defined by setting the display to grid or inline-grid on an element. This creates a grid formatting context for its content, which are laid out into a grid. The grid formatting context only applies to child elements and does not extend to grandchild elements and beyond.</a:t>
            </a:r>
          </a:p>
          <a:p>
            <a:endParaRPr/>
          </a:p>
          <a:p>
            <a:r>
              <a:t>Grid lines are the horizontal and vertical lines that form the basis of the grid structure. They are used to position items on the grid. We can refer to them by numerical index, which starts at 1.</a:t>
            </a:r>
          </a:p>
          <a:p>
            <a:r>
              <a:t>Grid lines also have negative indices, which allow us to reference grid lines starting from the end of the grid. One of the use cases for negative indices is if you need an item in the last column, regardless of number of tracks, then giving that item a grid-column-end property of -1 will handle it.</a:t>
            </a:r>
          </a:p>
          <a:p>
            <a:endParaRPr/>
          </a:p>
          <a:p>
            <a:r>
              <a:t>Grid Container</a:t>
            </a:r>
          </a:p>
          <a:p>
            <a:r>
              <a:t>The element on which display: grid is applied. It's the direct parent of all the grid items. In this example container is the grid container.</a:t>
            </a:r>
          </a:p>
          <a:p>
            <a:endParaRPr/>
          </a:p>
          <a:p>
            <a:r>
              <a:t>Grid Item</a:t>
            </a:r>
          </a:p>
          <a:p>
            <a:r>
              <a:t>The children (e.g. direct descendants) of the grid container. Here the item elements are grid items, but sub-item isn’t.</a:t>
            </a:r>
          </a:p>
          <a:p>
            <a:endParaRPr/>
          </a:p>
          <a:p>
            <a:r>
              <a:t>Grid Line</a:t>
            </a:r>
          </a:p>
          <a:p>
            <a:r>
              <a:t>The dividing lines that make up the structure of the grid. They can be either vertical ("column grid lines") or horizontal ("row grid lines") and reside on either side of a row or column. Here the yellow line is an example of a column grid line.</a:t>
            </a:r>
          </a:p>
          <a:p>
            <a:endParaRPr/>
          </a:p>
          <a:p>
            <a:r>
              <a:t>Grid Track</a:t>
            </a:r>
          </a:p>
          <a:p>
            <a:r>
              <a:t>The space between two adjacent grid lines. You can think of them like the columns or rows of the grid. Here's the grid track between the second and third row grid lines.</a:t>
            </a:r>
          </a:p>
          <a:p>
            <a:endParaRPr/>
          </a:p>
          <a:p>
            <a:r>
              <a:t>Grid Cell</a:t>
            </a:r>
          </a:p>
          <a:p>
            <a:r>
              <a:t>The space between two adjacent row and two adjacent column grid lines. It's a single "unit" of the grid. Here's the grid cell between row grid lines 1 and 2, and column grid lines 2 and 3.</a:t>
            </a:r>
          </a:p>
          <a:p>
            <a:endParaRPr/>
          </a:p>
          <a:p>
            <a:r>
              <a:t>Grid Area</a:t>
            </a:r>
          </a:p>
          <a:p>
            <a:r>
              <a:t>The total space surrounded by four grid lines. A grid area may be comprised of any number of grid cells. Here's the grid area between row grid lines 1 and 3, and column grid lines 1 and 3.</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1" name="Shape 1381"/>
          <p:cNvSpPr>
            <a:spLocks noGrp="1" noRot="1" noChangeAspect="1"/>
          </p:cNvSpPr>
          <p:nvPr>
            <p:ph type="sldImg"/>
          </p:nvPr>
        </p:nvSpPr>
        <p:spPr>
          <a:xfrm>
            <a:off x="381000" y="685800"/>
            <a:ext cx="6096000" cy="3429000"/>
          </a:xfrm>
          <a:prstGeom prst="rect">
            <a:avLst/>
          </a:prstGeom>
        </p:spPr>
        <p:txBody>
          <a:bodyPr/>
          <a:lstStyle/>
          <a:p>
            <a:endParaRPr/>
          </a:p>
        </p:txBody>
      </p:sp>
      <p:sp>
        <p:nvSpPr>
          <p:cNvPr id="1382" name="Shape 1382"/>
          <p:cNvSpPr>
            <a:spLocks noGrp="1"/>
          </p:cNvSpPr>
          <p:nvPr>
            <p:ph type="body" sz="quarter" idx="1"/>
          </p:nvPr>
        </p:nvSpPr>
        <p:spPr>
          <a:prstGeom prst="rect">
            <a:avLst/>
          </a:prstGeom>
        </p:spPr>
        <p:txBody>
          <a:bodyPr/>
          <a:lstStyle/>
          <a:p>
            <a:pPr>
              <a:defRPr b="1"/>
            </a:pPr>
            <a:r>
              <a:t>The structure of the grid, like how many rows and columns it has and their sizing, is controlled by properties applied to the grid container. Placement of grid items is determined by CSS properties applied to the child elements inside the grid container.</a:t>
            </a:r>
          </a:p>
          <a:p>
            <a:pPr>
              <a:defRPr b="1"/>
            </a:pPr>
            <a:r>
              <a:t>A grid container is defined by setting the display to grid or inline-grid on an element. This creates a grid formatting context for its content, which are laid out into a grid. The grid formatting context only applies to child elements and does not extend to grandchild elements and beyond.</a:t>
            </a:r>
          </a:p>
          <a:p>
            <a:endParaRPr/>
          </a:p>
          <a:p>
            <a:r>
              <a:t>Grid lines are the horizontal and vertical lines that form the basis of the grid structure. They are used to position items on the grid. We can refer to them by numerical index, which starts at 1.</a:t>
            </a:r>
          </a:p>
          <a:p>
            <a:r>
              <a:t>Grid lines also have negative indices, which allow us to reference grid lines starting from the end of the grid. One of the use cases for negative indices is if you need an item in the last column, regardless of number of tracks, then giving that item a grid-column-end property of -1 will handle it.</a:t>
            </a:r>
          </a:p>
          <a:p>
            <a:endParaRPr/>
          </a:p>
          <a:p>
            <a:r>
              <a:t>Grid Container</a:t>
            </a:r>
          </a:p>
          <a:p>
            <a:r>
              <a:t>The element on which display: grid is applied. It's the direct parent of all the grid items. In this example container is the grid container.</a:t>
            </a:r>
          </a:p>
          <a:p>
            <a:endParaRPr/>
          </a:p>
          <a:p>
            <a:r>
              <a:t>Grid Item</a:t>
            </a:r>
          </a:p>
          <a:p>
            <a:r>
              <a:t>The children (e.g. direct descendants) of the grid container. Here the item elements are grid items, but sub-item isn’t.</a:t>
            </a:r>
          </a:p>
          <a:p>
            <a:endParaRPr/>
          </a:p>
          <a:p>
            <a:r>
              <a:t>Grid Line</a:t>
            </a:r>
          </a:p>
          <a:p>
            <a:r>
              <a:t>The dividing lines that make up the structure of the grid. They can be either vertical ("column grid lines") or horizontal ("row grid lines") and reside on either side of a row or column. Here the yellow line is an example of a column grid line.</a:t>
            </a:r>
          </a:p>
          <a:p>
            <a:endParaRPr/>
          </a:p>
          <a:p>
            <a:r>
              <a:t>Grid Track</a:t>
            </a:r>
          </a:p>
          <a:p>
            <a:r>
              <a:t>The space between two adjacent grid lines. You can think of them like the columns or rows of the grid. Here's the grid track between the second and third row grid lines.</a:t>
            </a:r>
          </a:p>
          <a:p>
            <a:endParaRPr/>
          </a:p>
          <a:p>
            <a:r>
              <a:t>Grid Cell</a:t>
            </a:r>
          </a:p>
          <a:p>
            <a:r>
              <a:t>The space between two adjacent row and two adjacent column grid lines. It's a single "unit" of the grid. Here's the grid cell between row grid lines 1 and 2, and column grid lines 2 and 3.</a:t>
            </a:r>
          </a:p>
          <a:p>
            <a:endParaRPr/>
          </a:p>
          <a:p>
            <a:r>
              <a:t>Grid Area</a:t>
            </a:r>
          </a:p>
          <a:p>
            <a:r>
              <a:t>The total space surrounded by four grid lines. A grid area may be comprised of any number of grid cells. Here's the grid area between row grid lines 1 and 3, and column grid lines 1 and 3.</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9" name="Shape 1389"/>
          <p:cNvSpPr>
            <a:spLocks noGrp="1" noRot="1" noChangeAspect="1"/>
          </p:cNvSpPr>
          <p:nvPr>
            <p:ph type="sldImg"/>
          </p:nvPr>
        </p:nvSpPr>
        <p:spPr>
          <a:xfrm>
            <a:off x="381000" y="685800"/>
            <a:ext cx="6096000" cy="3429000"/>
          </a:xfrm>
          <a:prstGeom prst="rect">
            <a:avLst/>
          </a:prstGeom>
        </p:spPr>
        <p:txBody>
          <a:bodyPr/>
          <a:lstStyle/>
          <a:p>
            <a:endParaRPr/>
          </a:p>
        </p:txBody>
      </p:sp>
      <p:sp>
        <p:nvSpPr>
          <p:cNvPr id="1390" name="Shape 1390"/>
          <p:cNvSpPr>
            <a:spLocks noGrp="1"/>
          </p:cNvSpPr>
          <p:nvPr>
            <p:ph type="body" sz="quarter" idx="1"/>
          </p:nvPr>
        </p:nvSpPr>
        <p:spPr>
          <a:prstGeom prst="rect">
            <a:avLst/>
          </a:prstGeom>
        </p:spPr>
        <p:txBody>
          <a:bodyPr/>
          <a:lstStyle/>
          <a:p>
            <a:pPr>
              <a:defRPr b="1"/>
            </a:pPr>
            <a:r>
              <a:t>The structure of the grid, like how many rows and columns it has and their sizing, is controlled by properties applied to the grid container. Placement of grid items is determined by CSS properties applied to the child elements inside the grid container.</a:t>
            </a:r>
          </a:p>
          <a:p>
            <a:pPr>
              <a:defRPr b="1"/>
            </a:pPr>
            <a:r>
              <a:t>A grid container is defined by setting the display to grid or inline-grid on an element. This creates a grid formatting context for its content, which are laid out into a grid. The grid formatting context only applies to child elements and does not extend to grandchild elements and beyond.</a:t>
            </a:r>
          </a:p>
          <a:p>
            <a:endParaRPr/>
          </a:p>
          <a:p>
            <a:r>
              <a:t>Grid lines are the horizontal and vertical lines that form the basis of the grid structure. They are used to position items on the grid. We can refer to them by numerical index, which starts at 1.</a:t>
            </a:r>
          </a:p>
          <a:p>
            <a:r>
              <a:t>Grid lines also have negative indices, which allow us to reference grid lines starting from the end of the grid. One of the use cases for negative indices is if you need an item in the last column, regardless of number of tracks, then giving that item a grid-column-end property of -1 will handle it.</a:t>
            </a:r>
          </a:p>
          <a:p>
            <a:endParaRPr/>
          </a:p>
          <a:p>
            <a:r>
              <a:t>Grid Container</a:t>
            </a:r>
          </a:p>
          <a:p>
            <a:r>
              <a:t>The element on which display: grid is applied. It's the direct parent of all the grid items. In this example container is the grid container.</a:t>
            </a:r>
          </a:p>
          <a:p>
            <a:endParaRPr/>
          </a:p>
          <a:p>
            <a:r>
              <a:t>Grid Item</a:t>
            </a:r>
          </a:p>
          <a:p>
            <a:r>
              <a:t>The children (e.g. direct descendants) of the grid container. Here the item elements are grid items, but sub-item isn’t.</a:t>
            </a:r>
          </a:p>
          <a:p>
            <a:endParaRPr/>
          </a:p>
          <a:p>
            <a:r>
              <a:t>Grid Line</a:t>
            </a:r>
          </a:p>
          <a:p>
            <a:r>
              <a:t>The dividing lines that make up the structure of the grid. They can be either vertical ("column grid lines") or horizontal ("row grid lines") and reside on either side of a row or column. Here the yellow line is an example of a column grid line.</a:t>
            </a:r>
          </a:p>
          <a:p>
            <a:endParaRPr/>
          </a:p>
          <a:p>
            <a:r>
              <a:t>Grid Track</a:t>
            </a:r>
          </a:p>
          <a:p>
            <a:r>
              <a:t>The space between two adjacent grid lines. You can think of them like the columns or rows of the grid. Here's the grid track between the second and third row grid lines.</a:t>
            </a:r>
          </a:p>
          <a:p>
            <a:endParaRPr/>
          </a:p>
          <a:p>
            <a:r>
              <a:t>Grid Cell</a:t>
            </a:r>
          </a:p>
          <a:p>
            <a:r>
              <a:t>The space between two adjacent row and two adjacent column grid lines. It's a single "unit" of the grid. Here's the grid cell between row grid lines 1 and 2, and column grid lines 2 and 3.</a:t>
            </a:r>
          </a:p>
          <a:p>
            <a:endParaRPr/>
          </a:p>
          <a:p>
            <a:r>
              <a:t>Grid Area</a:t>
            </a:r>
          </a:p>
          <a:p>
            <a:r>
              <a:t>The total space surrounded by four grid lines. A grid area may be comprised of any number of grid cells. Here's the grid area between row grid lines 1 and 3, and column grid lines 1 and 3.</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8" name="Shape 1398"/>
          <p:cNvSpPr>
            <a:spLocks noGrp="1" noRot="1" noChangeAspect="1"/>
          </p:cNvSpPr>
          <p:nvPr>
            <p:ph type="sldImg"/>
          </p:nvPr>
        </p:nvSpPr>
        <p:spPr>
          <a:xfrm>
            <a:off x="381000" y="685800"/>
            <a:ext cx="6096000" cy="3429000"/>
          </a:xfrm>
          <a:prstGeom prst="rect">
            <a:avLst/>
          </a:prstGeom>
        </p:spPr>
        <p:txBody>
          <a:bodyPr/>
          <a:lstStyle/>
          <a:p>
            <a:endParaRPr/>
          </a:p>
        </p:txBody>
      </p:sp>
      <p:sp>
        <p:nvSpPr>
          <p:cNvPr id="1399" name="Shape 1399"/>
          <p:cNvSpPr>
            <a:spLocks noGrp="1"/>
          </p:cNvSpPr>
          <p:nvPr>
            <p:ph type="body" sz="quarter" idx="1"/>
          </p:nvPr>
        </p:nvSpPr>
        <p:spPr>
          <a:prstGeom prst="rect">
            <a:avLst/>
          </a:prstGeom>
        </p:spPr>
        <p:txBody>
          <a:bodyPr/>
          <a:lstStyle/>
          <a:p>
            <a:pPr>
              <a:defRPr b="1"/>
            </a:pPr>
            <a:r>
              <a:t>The structure of the grid, like how many rows and columns it has and their sizing, is controlled by properties applied to the grid container. Placement of grid items is determined by CSS properties applied to the child elements inside the grid container.</a:t>
            </a:r>
          </a:p>
          <a:p>
            <a:pPr>
              <a:defRPr b="1"/>
            </a:pPr>
            <a:r>
              <a:t>A grid container is defined by setting the display to grid or inline-grid on an element. This creates a grid formatting context for its content, which are laid out into a grid. The grid formatting context only applies to child elements and does not extend to grandchild elements and beyond.</a:t>
            </a:r>
          </a:p>
          <a:p>
            <a:endParaRPr/>
          </a:p>
          <a:p>
            <a:r>
              <a:t>Grid lines are the horizontal and vertical lines that form the basis of the grid structure. They are used to position items on the grid. We can refer to them by numerical index, which starts at 1.</a:t>
            </a:r>
          </a:p>
          <a:p>
            <a:r>
              <a:t>Grid lines also have negative indices, which allow us to reference grid lines starting from the end of the grid. One of the use cases for negative indices is if you need an item in the last column, regardless of number of tracks, then giving that item a grid-column-end property of -1 will handle it.</a:t>
            </a:r>
          </a:p>
          <a:p>
            <a:endParaRPr/>
          </a:p>
          <a:p>
            <a:r>
              <a:t>Grid Container</a:t>
            </a:r>
          </a:p>
          <a:p>
            <a:r>
              <a:t>The element on which display: grid is applied. It's the direct parent of all the grid items. In this example container is the grid container.</a:t>
            </a:r>
          </a:p>
          <a:p>
            <a:endParaRPr/>
          </a:p>
          <a:p>
            <a:r>
              <a:t>Grid Item</a:t>
            </a:r>
          </a:p>
          <a:p>
            <a:r>
              <a:t>The children (e.g. direct descendants) of the grid container. Here the item elements are grid items, but sub-item isn’t.</a:t>
            </a:r>
          </a:p>
          <a:p>
            <a:endParaRPr/>
          </a:p>
          <a:p>
            <a:r>
              <a:t>Grid Line</a:t>
            </a:r>
          </a:p>
          <a:p>
            <a:r>
              <a:t>The dividing lines that make up the structure of the grid. They can be either vertical ("column grid lines") or horizontal ("row grid lines") and reside on either side of a row or column. Here the yellow line is an example of a column grid line.</a:t>
            </a:r>
          </a:p>
          <a:p>
            <a:endParaRPr/>
          </a:p>
          <a:p>
            <a:r>
              <a:t>Grid Track</a:t>
            </a:r>
          </a:p>
          <a:p>
            <a:r>
              <a:t>The space between two adjacent grid lines. You can think of them like the columns or rows of the grid. Here's the grid track between the second and third row grid lines.</a:t>
            </a:r>
          </a:p>
          <a:p>
            <a:endParaRPr/>
          </a:p>
          <a:p>
            <a:r>
              <a:t>Grid Cell</a:t>
            </a:r>
          </a:p>
          <a:p>
            <a:r>
              <a:t>The space between two adjacent row and two adjacent column grid lines. It's a single "unit" of the grid. Here's the grid cell between row grid lines 1 and 2, and column grid lines 2 and 3.</a:t>
            </a:r>
          </a:p>
          <a:p>
            <a:endParaRPr/>
          </a:p>
          <a:p>
            <a:r>
              <a:t>Grid Area</a:t>
            </a:r>
          </a:p>
          <a:p>
            <a:r>
              <a:t>The total space surrounded by four grid lines. A grid area may be comprised of any number of grid cells. Here's the grid area between row grid lines 1 and 3, and column grid lines 1 and 3.</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7" name="Shape 1407"/>
          <p:cNvSpPr>
            <a:spLocks noGrp="1" noRot="1" noChangeAspect="1"/>
          </p:cNvSpPr>
          <p:nvPr>
            <p:ph type="sldImg"/>
          </p:nvPr>
        </p:nvSpPr>
        <p:spPr>
          <a:xfrm>
            <a:off x="381000" y="685800"/>
            <a:ext cx="6096000" cy="3429000"/>
          </a:xfrm>
          <a:prstGeom prst="rect">
            <a:avLst/>
          </a:prstGeom>
        </p:spPr>
        <p:txBody>
          <a:bodyPr/>
          <a:lstStyle/>
          <a:p>
            <a:endParaRPr/>
          </a:p>
        </p:txBody>
      </p:sp>
      <p:sp>
        <p:nvSpPr>
          <p:cNvPr id="1408" name="Shape 1408"/>
          <p:cNvSpPr>
            <a:spLocks noGrp="1"/>
          </p:cNvSpPr>
          <p:nvPr>
            <p:ph type="body" sz="quarter" idx="1"/>
          </p:nvPr>
        </p:nvSpPr>
        <p:spPr>
          <a:prstGeom prst="rect">
            <a:avLst/>
          </a:prstGeom>
        </p:spPr>
        <p:txBody>
          <a:bodyPr/>
          <a:lstStyle/>
          <a:p>
            <a:pPr>
              <a:defRPr b="1"/>
            </a:pPr>
            <a:r>
              <a:t>auto-fit: This keyword can be used with the repeat() function instead a number of times to repeat. This will flexibly change the number of columns that are used based on the width each column can be.</a:t>
            </a:r>
          </a:p>
          <a:p>
            <a:pPr>
              <a:defRPr b="1"/>
            </a:pPr>
            <a:endParaRPr/>
          </a:p>
          <a:p>
            <a:pPr>
              <a:defRPr b="1"/>
            </a:pPr>
            <a:r>
              <a:t>The auto-fill keyword will generate as many columns as will fit the available space without causing the grid to overflow, and the auto-fit keyword behaves similarly.</a:t>
            </a:r>
          </a:p>
          <a:p>
            <a:pPr>
              <a:defRPr b="1"/>
            </a:pPr>
            <a:endParaRPr/>
          </a:p>
          <a:p>
            <a:pPr>
              <a:defRPr b="1"/>
            </a:pPr>
            <a:r>
              <a:t>The structure of the grid, like how many rows and columns it has and their sizing, is controlled by properties applied to the grid container. Placement of grid items is determined by CSS properties applied to the child elements inside the grid container.</a:t>
            </a:r>
          </a:p>
          <a:p>
            <a:pPr>
              <a:defRPr b="1"/>
            </a:pPr>
            <a:r>
              <a:t>A grid container is defined by setting the display to grid or inline-grid on an element. This creates a grid formatting context for its content, which are laid out into a grid. The grid formatting context only applies to child elements and does not extend to grandchild elements and beyond.</a:t>
            </a:r>
          </a:p>
          <a:p>
            <a:endParaRPr/>
          </a:p>
          <a:p>
            <a:r>
              <a:t>Grid lines are the horizontal and vertical lines that form the basis of the grid structure. They are used to position items on the grid. We can refer to them by numerical index, which starts at 1.</a:t>
            </a:r>
          </a:p>
          <a:p>
            <a:r>
              <a:t>Grid lines also have negative indices, which allow us to reference grid lines starting from the end of the grid. One of the use cases for negative indices is if you need an item in the last column, regardless of number of tracks, then giving that item a grid-column-end property of -1 will handle it.</a:t>
            </a:r>
          </a:p>
          <a:p>
            <a:endParaRPr/>
          </a:p>
          <a:p>
            <a:r>
              <a:t>Grid Container</a:t>
            </a:r>
          </a:p>
          <a:p>
            <a:r>
              <a:t>The element on which display: grid is applied. It's the direct parent of all the grid items. In this example container is the grid container.</a:t>
            </a:r>
          </a:p>
          <a:p>
            <a:endParaRPr/>
          </a:p>
          <a:p>
            <a:r>
              <a:t>Grid Item</a:t>
            </a:r>
          </a:p>
          <a:p>
            <a:r>
              <a:t>The children (e.g. direct descendants) of the grid container. Here the item elements are grid items, but sub-item isn’t.</a:t>
            </a:r>
          </a:p>
          <a:p>
            <a:endParaRPr/>
          </a:p>
          <a:p>
            <a:r>
              <a:t>Grid Line</a:t>
            </a:r>
          </a:p>
          <a:p>
            <a:r>
              <a:t>The dividing lines that make up the structure of the grid. They can be either vertical ("column grid lines") or horizontal ("row grid lines") and reside on either side of a row or column. Here the yellow line is an example of a column grid line.</a:t>
            </a:r>
          </a:p>
          <a:p>
            <a:endParaRPr/>
          </a:p>
          <a:p>
            <a:r>
              <a:t>Grid Track</a:t>
            </a:r>
          </a:p>
          <a:p>
            <a:r>
              <a:t>The space between two adjacent grid lines. You can think of them like the columns or rows of the grid. Here's the grid track between the second and third row grid lines.</a:t>
            </a:r>
          </a:p>
          <a:p>
            <a:endParaRPr/>
          </a:p>
          <a:p>
            <a:r>
              <a:t>Grid Cell</a:t>
            </a:r>
          </a:p>
          <a:p>
            <a:r>
              <a:t>The space between two adjacent row and two adjacent column grid lines. It's a single "unit" of the grid. Here's the grid cell between row grid lines 1 and 2, and column grid lines 2 and 3.</a:t>
            </a:r>
          </a:p>
          <a:p>
            <a:endParaRPr/>
          </a:p>
          <a:p>
            <a:r>
              <a:t>Grid Area</a:t>
            </a:r>
          </a:p>
          <a:p>
            <a:r>
              <a:t>The total space surrounded by four grid lines. A grid area may be comprised of any number of grid cells. Here's the grid area between row grid lines 1 and 3, and column grid lines 1 and 3.</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7" name="Shape 1417"/>
          <p:cNvSpPr>
            <a:spLocks noGrp="1" noRot="1" noChangeAspect="1"/>
          </p:cNvSpPr>
          <p:nvPr>
            <p:ph type="sldImg"/>
          </p:nvPr>
        </p:nvSpPr>
        <p:spPr>
          <a:xfrm>
            <a:off x="381000" y="685800"/>
            <a:ext cx="6096000" cy="3429000"/>
          </a:xfrm>
          <a:prstGeom prst="rect">
            <a:avLst/>
          </a:prstGeom>
        </p:spPr>
        <p:txBody>
          <a:bodyPr/>
          <a:lstStyle/>
          <a:p>
            <a:endParaRPr/>
          </a:p>
        </p:txBody>
      </p:sp>
      <p:sp>
        <p:nvSpPr>
          <p:cNvPr id="1418" name="Shape 1418"/>
          <p:cNvSpPr>
            <a:spLocks noGrp="1"/>
          </p:cNvSpPr>
          <p:nvPr>
            <p:ph type="body" sz="quarter" idx="1"/>
          </p:nvPr>
        </p:nvSpPr>
        <p:spPr>
          <a:prstGeom prst="rect">
            <a:avLst/>
          </a:prstGeom>
        </p:spPr>
        <p:txBody>
          <a:bodyPr/>
          <a:lstStyle/>
          <a:p>
            <a:pPr>
              <a:defRPr b="1"/>
            </a:pPr>
            <a:r>
              <a:t>auto-fit: This keyword can be used with the repeat() function instead a number of times to repeat. This will flexibly change the number of columns that are used based on the width each column can be.</a:t>
            </a:r>
          </a:p>
          <a:p>
            <a:pPr>
              <a:defRPr b="1"/>
            </a:pPr>
            <a:endParaRPr/>
          </a:p>
          <a:p>
            <a:pPr>
              <a:defRPr b="1"/>
            </a:pPr>
            <a:r>
              <a:t>The auto-fill keyword will generate as many columns as will fit the available space without causing the grid to overflow, and the auto-fit keyword behaves similarly.</a:t>
            </a:r>
          </a:p>
          <a:p>
            <a:pPr>
              <a:defRPr b="1"/>
            </a:pPr>
            <a:endParaRPr/>
          </a:p>
          <a:p>
            <a:pPr>
              <a:defRPr b="1"/>
            </a:pPr>
            <a:r>
              <a:t>The structure of the grid, like how many rows and columns it has and their sizing, is controlled by properties applied to the grid container. Placement of grid items is determined by CSS properties applied to the child elements inside the grid container.</a:t>
            </a:r>
          </a:p>
          <a:p>
            <a:pPr>
              <a:defRPr b="1"/>
            </a:pPr>
            <a:r>
              <a:t>A grid container is defined by setting the display to grid or inline-grid on an element. This creates a grid formatting context for its content, which are laid out into a grid. The grid formatting context only applies to child elements and does not extend to grandchild elements and beyond.</a:t>
            </a:r>
          </a:p>
          <a:p>
            <a:endParaRPr/>
          </a:p>
          <a:p>
            <a:r>
              <a:t>Grid lines are the horizontal and vertical lines that form the basis of the grid structure. They are used to position items on the grid. We can refer to them by numerical index, which starts at 1.</a:t>
            </a:r>
          </a:p>
          <a:p>
            <a:r>
              <a:t>Grid lines also have negative indices, which allow us to reference grid lines starting from the end of the grid. One of the use cases for negative indices is if you need an item in the last column, regardless of number of tracks, then giving that item a grid-column-end property of -1 will handle it.</a:t>
            </a:r>
          </a:p>
          <a:p>
            <a:endParaRPr/>
          </a:p>
          <a:p>
            <a:r>
              <a:t>Grid Container</a:t>
            </a:r>
          </a:p>
          <a:p>
            <a:r>
              <a:t>The element on which display: grid is applied. It's the direct parent of all the grid items. In this example container is the grid container.</a:t>
            </a:r>
          </a:p>
          <a:p>
            <a:endParaRPr/>
          </a:p>
          <a:p>
            <a:r>
              <a:t>Grid Item</a:t>
            </a:r>
          </a:p>
          <a:p>
            <a:r>
              <a:t>The children (e.g. direct descendants) of the grid container. Here the item elements are grid items, but sub-item isn’t.</a:t>
            </a:r>
          </a:p>
          <a:p>
            <a:endParaRPr/>
          </a:p>
          <a:p>
            <a:r>
              <a:t>Grid Line</a:t>
            </a:r>
          </a:p>
          <a:p>
            <a:r>
              <a:t>The dividing lines that make up the structure of the grid. They can be either vertical ("column grid lines") or horizontal ("row grid lines") and reside on either side of a row or column. Here the yellow line is an example of a column grid line.</a:t>
            </a:r>
          </a:p>
          <a:p>
            <a:endParaRPr/>
          </a:p>
          <a:p>
            <a:r>
              <a:t>Grid Track</a:t>
            </a:r>
          </a:p>
          <a:p>
            <a:r>
              <a:t>The space between two adjacent grid lines. You can think of them like the columns or rows of the grid. Here's the grid track between the second and third row grid lines.</a:t>
            </a:r>
          </a:p>
          <a:p>
            <a:endParaRPr/>
          </a:p>
          <a:p>
            <a:r>
              <a:t>Grid Cell</a:t>
            </a:r>
          </a:p>
          <a:p>
            <a:r>
              <a:t>The space between two adjacent row and two adjacent column grid lines. It's a single "unit" of the grid. Here's the grid cell between row grid lines 1 and 2, and column grid lines 2 and 3.</a:t>
            </a:r>
          </a:p>
          <a:p>
            <a:endParaRPr/>
          </a:p>
          <a:p>
            <a:r>
              <a:t>Grid Area</a:t>
            </a:r>
          </a:p>
          <a:p>
            <a:r>
              <a:t>The total space surrounded by four grid lines. A grid area may be comprised of any number of grid cells. Here's the grid area between row grid lines 1 and 3, and column grid lines 1 and 3.</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5" name="Shape 1345"/>
          <p:cNvSpPr>
            <a:spLocks noGrp="1" noRot="1" noChangeAspect="1"/>
          </p:cNvSpPr>
          <p:nvPr>
            <p:ph type="sldImg"/>
          </p:nvPr>
        </p:nvSpPr>
        <p:spPr>
          <a:xfrm>
            <a:off x="381000" y="685800"/>
            <a:ext cx="6096000" cy="3429000"/>
          </a:xfrm>
          <a:prstGeom prst="rect">
            <a:avLst/>
          </a:prstGeom>
        </p:spPr>
        <p:txBody>
          <a:bodyPr/>
          <a:lstStyle/>
          <a:p>
            <a:endParaRPr/>
          </a:p>
        </p:txBody>
      </p:sp>
      <p:sp>
        <p:nvSpPr>
          <p:cNvPr id="1346" name="Shape 1346"/>
          <p:cNvSpPr>
            <a:spLocks noGrp="1"/>
          </p:cNvSpPr>
          <p:nvPr>
            <p:ph type="body" sz="quarter" idx="1"/>
          </p:nvPr>
        </p:nvSpPr>
        <p:spPr>
          <a:prstGeom prst="rect">
            <a:avLst/>
          </a:prstGeom>
        </p:spPr>
        <p:txBody>
          <a:bodyPr/>
          <a:lstStyle/>
          <a:p>
            <a:r>
              <a:t>Enabled in Chrome through the "experimental Web Platform features" flag in chrome://flags</a:t>
            </a:r>
          </a:p>
          <a:p>
            <a:r>
              <a:t>2 Partial support in IE refers to supporting an older version of the specification.</a:t>
            </a:r>
          </a:p>
          <a:p>
            <a:r>
              <a:t>3 Enabled in Firefox through the layout.css.grid.enabled flag</a:t>
            </a:r>
          </a:p>
          <a:p>
            <a:r>
              <a:t>4 There are some bugs with overflow (1356820, 1348857, 1350925)</a:t>
            </a:r>
          </a:p>
        </p:txBody>
      </p:sp>
    </p:spTree>
    <p:extLst>
      <p:ext uri="{BB962C8B-B14F-4D97-AF65-F5344CB8AC3E}">
        <p14:creationId xmlns:p14="http://schemas.microsoft.com/office/powerpoint/2010/main" val="20990121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 name="Shape 1669"/>
          <p:cNvSpPr>
            <a:spLocks noGrp="1" noRot="1" noChangeAspect="1"/>
          </p:cNvSpPr>
          <p:nvPr>
            <p:ph type="sldImg"/>
          </p:nvPr>
        </p:nvSpPr>
        <p:spPr>
          <a:xfrm>
            <a:off x="381000" y="685800"/>
            <a:ext cx="6096000" cy="3429000"/>
          </a:xfrm>
          <a:prstGeom prst="rect">
            <a:avLst/>
          </a:prstGeom>
        </p:spPr>
        <p:txBody>
          <a:bodyPr/>
          <a:lstStyle/>
          <a:p>
            <a:endParaRPr/>
          </a:p>
        </p:txBody>
      </p:sp>
      <p:sp>
        <p:nvSpPr>
          <p:cNvPr id="1670" name="Shape 1670"/>
          <p:cNvSpPr>
            <a:spLocks noGrp="1"/>
          </p:cNvSpPr>
          <p:nvPr>
            <p:ph type="body" sz="quarter" idx="1"/>
          </p:nvPr>
        </p:nvSpPr>
        <p:spPr>
          <a:prstGeom prst="rect">
            <a:avLst/>
          </a:prstGeom>
        </p:spPr>
        <p:txBody>
          <a:bodyPr/>
          <a:lstStyle/>
          <a:p>
            <a:pPr>
              <a:spcBef>
                <a:spcPts val="0"/>
              </a:spcBef>
              <a:defRPr b="1"/>
            </a:pPr>
            <a:r>
              <a:rPr dirty="0"/>
              <a:t>RESOURCES</a:t>
            </a:r>
          </a:p>
          <a:p>
            <a:pPr>
              <a:spcBef>
                <a:spcPts val="0"/>
              </a:spcBef>
              <a:defRPr b="1"/>
            </a:pPr>
            <a:endParaRPr dirty="0"/>
          </a:p>
          <a:p>
            <a:pPr>
              <a:spcBef>
                <a:spcPts val="0"/>
              </a:spcBef>
              <a:defRPr b="1"/>
            </a:pPr>
            <a:r>
              <a:rPr dirty="0"/>
              <a:t>Articles:</a:t>
            </a:r>
            <a:endParaRPr lang="en-US" dirty="0"/>
          </a:p>
          <a:p>
            <a:pPr>
              <a:spcBef>
                <a:spcPts val="0"/>
              </a:spcBef>
              <a:defRPr b="1"/>
            </a:pPr>
            <a:r>
              <a:rPr lang="en-US" dirty="0"/>
              <a:t>Flexbox:</a:t>
            </a:r>
            <a:endParaRPr dirty="0"/>
          </a:p>
          <a:p>
            <a:pPr>
              <a:spcBef>
                <a:spcPts val="0"/>
              </a:spcBef>
            </a:pPr>
            <a:r>
              <a:rPr dirty="0"/>
              <a:t>Spec (</a:t>
            </a:r>
            <a:r>
              <a:rPr i="1" dirty="0"/>
              <a:t>http://www.w3.org/TR/css3-flexbox/</a:t>
            </a:r>
            <a:r>
              <a:rPr dirty="0"/>
              <a:t>) + The latest spec (</a:t>
            </a:r>
            <a:r>
              <a:rPr i="1" dirty="0"/>
              <a:t>http://dev.w3.org/</a:t>
            </a:r>
            <a:r>
              <a:rPr i="1" dirty="0" err="1"/>
              <a:t>csswg</a:t>
            </a:r>
            <a:r>
              <a:rPr i="1" dirty="0"/>
              <a:t>/</a:t>
            </a:r>
            <a:r>
              <a:rPr i="1" dirty="0" err="1"/>
              <a:t>css</a:t>
            </a:r>
            <a:r>
              <a:rPr i="1" dirty="0"/>
              <a:t>-flexbox/</a:t>
            </a:r>
            <a:r>
              <a:rPr dirty="0"/>
              <a:t>)</a:t>
            </a:r>
            <a:br>
              <a:rPr lang="en-US" dirty="0"/>
            </a:br>
            <a:r>
              <a:rPr lang="en-US" dirty="0"/>
              <a:t>Complete guide to Flexbox https://</a:t>
            </a:r>
            <a:r>
              <a:rPr lang="en-US" dirty="0" err="1"/>
              <a:t>css-tricks.com</a:t>
            </a:r>
            <a:r>
              <a:rPr lang="en-US" dirty="0"/>
              <a:t>/snippets/</a:t>
            </a:r>
            <a:r>
              <a:rPr lang="en-US" dirty="0" err="1"/>
              <a:t>css</a:t>
            </a:r>
            <a:r>
              <a:rPr lang="en-US" dirty="0"/>
              <a:t>/a-guide-to-flexbox/</a:t>
            </a:r>
            <a:endParaRPr dirty="0"/>
          </a:p>
          <a:p>
            <a:pPr>
              <a:spcBef>
                <a:spcPts val="0"/>
              </a:spcBef>
            </a:pPr>
            <a:r>
              <a:rPr dirty="0"/>
              <a:t>Smashing Magazine tutorial (</a:t>
            </a:r>
            <a:r>
              <a:rPr i="1" dirty="0"/>
              <a:t>http://</a:t>
            </a:r>
            <a:r>
              <a:rPr i="1" dirty="0" err="1"/>
              <a:t>www.smashingmagazine.com</a:t>
            </a:r>
            <a:r>
              <a:rPr i="1" dirty="0"/>
              <a:t>/2013/05/22/centering-elements-with-flexbox/</a:t>
            </a:r>
            <a:r>
              <a:rPr dirty="0"/>
              <a:t>)</a:t>
            </a:r>
          </a:p>
          <a:p>
            <a:pPr>
              <a:spcBef>
                <a:spcPts val="0"/>
              </a:spcBef>
            </a:pPr>
            <a:r>
              <a:rPr dirty="0"/>
              <a:t>CSS3 Flexible Box Layout Explained (</a:t>
            </a:r>
            <a:r>
              <a:rPr i="1" dirty="0"/>
              <a:t>http://</a:t>
            </a:r>
            <a:r>
              <a:rPr i="1" dirty="0" err="1"/>
              <a:t>www.smashingmagazine.com</a:t>
            </a:r>
            <a:r>
              <a:rPr i="1" dirty="0"/>
              <a:t>/2011/09/19/css3-flexible-box-layout-explained/</a:t>
            </a:r>
            <a:r>
              <a:rPr dirty="0"/>
              <a:t>)</a:t>
            </a:r>
            <a:br>
              <a:rPr lang="en-US" dirty="0"/>
            </a:br>
            <a:r>
              <a:rPr lang="en-US" dirty="0"/>
              <a:t>Set up a frog onto a leaf http://</a:t>
            </a:r>
            <a:r>
              <a:rPr lang="en-US" dirty="0" err="1"/>
              <a:t>flexboxfroggy.com</a:t>
            </a:r>
            <a:r>
              <a:rPr lang="en-US" dirty="0"/>
              <a:t>/</a:t>
            </a:r>
            <a:endParaRPr dirty="0"/>
          </a:p>
          <a:p>
            <a:pPr>
              <a:spcBef>
                <a:spcPts val="0"/>
              </a:spcBef>
            </a:pPr>
            <a:endParaRPr i="1" dirty="0"/>
          </a:p>
          <a:p>
            <a:pPr>
              <a:spcBef>
                <a:spcPts val="0"/>
              </a:spcBef>
              <a:defRPr b="1"/>
            </a:pPr>
            <a:r>
              <a:rPr dirty="0"/>
              <a:t>Grid:</a:t>
            </a:r>
            <a:endParaRPr lang="en-US" dirty="0"/>
          </a:p>
          <a:p>
            <a:pPr>
              <a:spcBef>
                <a:spcPts val="0"/>
              </a:spcBef>
              <a:defRPr b="1"/>
            </a:pPr>
            <a:r>
              <a:rPr lang="en-US" b="0" dirty="0"/>
              <a:t>https://</a:t>
            </a:r>
            <a:r>
              <a:rPr lang="en-US" b="0" dirty="0" err="1"/>
              <a:t>www.smashingmagazine.com</a:t>
            </a:r>
            <a:r>
              <a:rPr lang="en-US" b="0" dirty="0"/>
              <a:t>/2017/11/</a:t>
            </a:r>
            <a:r>
              <a:rPr lang="en-US" b="0" dirty="0" err="1"/>
              <a:t>css</a:t>
            </a:r>
            <a:r>
              <a:rPr lang="en-US" b="0" dirty="0"/>
              <a:t>-grid-supporting-browsers-without-grid/</a:t>
            </a:r>
            <a:endParaRPr b="0" dirty="0"/>
          </a:p>
          <a:p>
            <a:pPr>
              <a:spcBef>
                <a:spcPts val="0"/>
              </a:spcBef>
            </a:pPr>
            <a:r>
              <a:rPr dirty="0"/>
              <a:t>https://</a:t>
            </a:r>
            <a:r>
              <a:rPr dirty="0" err="1"/>
              <a:t>css-tricks.com</a:t>
            </a:r>
            <a:r>
              <a:rPr dirty="0"/>
              <a:t>/snippets/</a:t>
            </a:r>
            <a:r>
              <a:rPr dirty="0" err="1"/>
              <a:t>css</a:t>
            </a:r>
            <a:r>
              <a:rPr dirty="0"/>
              <a:t>/complete-guide-grid/</a:t>
            </a:r>
          </a:p>
          <a:p>
            <a:pPr>
              <a:spcBef>
                <a:spcPts val="0"/>
              </a:spcBef>
            </a:pPr>
            <a:r>
              <a:rPr dirty="0"/>
              <a:t>https://</a:t>
            </a:r>
            <a:r>
              <a:rPr dirty="0" err="1"/>
              <a:t>drafts.csswg.org</a:t>
            </a:r>
            <a:r>
              <a:rPr dirty="0"/>
              <a:t>/</a:t>
            </a:r>
            <a:r>
              <a:rPr dirty="0" err="1"/>
              <a:t>css</a:t>
            </a:r>
            <a:r>
              <a:rPr dirty="0"/>
              <a:t>-grid/</a:t>
            </a:r>
          </a:p>
          <a:p>
            <a:pPr>
              <a:spcBef>
                <a:spcPts val="0"/>
              </a:spcBef>
            </a:pPr>
            <a:r>
              <a:rPr dirty="0"/>
              <a:t>http://</a:t>
            </a:r>
            <a:r>
              <a:rPr dirty="0" err="1"/>
              <a:t>www.slideshare.net</a:t>
            </a:r>
            <a:r>
              <a:rPr dirty="0"/>
              <a:t>/</a:t>
            </a:r>
            <a:r>
              <a:rPr dirty="0" err="1"/>
              <a:t>rachelandrew</a:t>
            </a:r>
            <a:r>
              <a:rPr dirty="0"/>
              <a:t>/</a:t>
            </a:r>
            <a:r>
              <a:rPr dirty="0" err="1"/>
              <a:t>css</a:t>
            </a:r>
            <a:r>
              <a:rPr dirty="0"/>
              <a:t>-day-</a:t>
            </a:r>
            <a:r>
              <a:rPr dirty="0" err="1"/>
              <a:t>css</a:t>
            </a:r>
            <a:r>
              <a:rPr dirty="0"/>
              <a:t>-grid-layout</a:t>
            </a:r>
          </a:p>
          <a:p>
            <a:pPr>
              <a:spcBef>
                <a:spcPts val="0"/>
              </a:spcBef>
            </a:pPr>
            <a:r>
              <a:rPr dirty="0"/>
              <a:t>http://</a:t>
            </a:r>
            <a:r>
              <a:rPr dirty="0" err="1"/>
              <a:t>gridbyexample.com</a:t>
            </a:r>
            <a:r>
              <a:rPr dirty="0"/>
              <a:t>/</a:t>
            </a:r>
            <a:br>
              <a:rPr lang="en-US" dirty="0"/>
            </a:br>
            <a:r>
              <a:rPr lang="en-US" dirty="0"/>
              <a:t>Grow your own garden with Grid layout http://</a:t>
            </a:r>
            <a:r>
              <a:rPr lang="en-US" dirty="0" err="1"/>
              <a:t>cssgridgarden.com</a:t>
            </a:r>
            <a:r>
              <a:rPr lang="en-US" dirty="0"/>
              <a:t>/</a:t>
            </a:r>
            <a:endParaRPr dirty="0"/>
          </a:p>
          <a:p>
            <a:pPr>
              <a:spcBef>
                <a:spcPts val="0"/>
              </a:spcBef>
            </a:pPr>
            <a:endParaRPr dirty="0"/>
          </a:p>
          <a:p>
            <a:pPr>
              <a:spcBef>
                <a:spcPts val="0"/>
              </a:spcBef>
              <a:defRPr b="1"/>
            </a:pPr>
            <a:r>
              <a:rPr dirty="0"/>
              <a:t>Tools:</a:t>
            </a:r>
          </a:p>
          <a:p>
            <a:pPr>
              <a:spcBef>
                <a:spcPts val="0"/>
              </a:spcBef>
            </a:pPr>
            <a:r>
              <a:rPr dirty="0"/>
              <a:t>CSS3 </a:t>
            </a:r>
            <a:r>
              <a:rPr dirty="0" err="1"/>
              <a:t>Flexplorer</a:t>
            </a:r>
            <a:r>
              <a:rPr dirty="0"/>
              <a:t> (</a:t>
            </a:r>
            <a:r>
              <a:rPr i="1" dirty="0"/>
              <a:t>http://</a:t>
            </a:r>
            <a:r>
              <a:rPr i="1" dirty="0" err="1"/>
              <a:t>bennettfeely.com</a:t>
            </a:r>
            <a:r>
              <a:rPr i="1" dirty="0"/>
              <a:t>/</a:t>
            </a:r>
            <a:r>
              <a:rPr i="1" dirty="0" err="1"/>
              <a:t>flexplorer</a:t>
            </a:r>
            <a:r>
              <a:rPr i="1" dirty="0"/>
              <a:t>/</a:t>
            </a:r>
            <a:r>
              <a:rPr dirty="0"/>
              <a:t>)</a:t>
            </a:r>
          </a:p>
          <a:p>
            <a:pPr>
              <a:spcBef>
                <a:spcPts val="0"/>
              </a:spcBef>
            </a:pPr>
            <a:r>
              <a:rPr dirty="0"/>
              <a:t>Flexbox playground and code generator (</a:t>
            </a:r>
            <a:r>
              <a:rPr i="1" dirty="0"/>
              <a:t>http://the-</a:t>
            </a:r>
            <a:r>
              <a:rPr i="1" dirty="0" err="1"/>
              <a:t>echoplex.net</a:t>
            </a:r>
            <a:r>
              <a:rPr i="1" dirty="0"/>
              <a:t>/</a:t>
            </a:r>
            <a:r>
              <a:rPr i="1" dirty="0" err="1"/>
              <a:t>flexyboxes</a:t>
            </a:r>
            <a:r>
              <a:rPr i="1" dirty="0"/>
              <a:t>/</a:t>
            </a:r>
            <a:r>
              <a:rPr dirty="0"/>
              <a:t>)</a:t>
            </a:r>
            <a:endParaRPr i="1" dirty="0"/>
          </a:p>
          <a:p>
            <a:pPr>
              <a:spcBef>
                <a:spcPts val="0"/>
              </a:spcBef>
            </a:pPr>
            <a:r>
              <a:rPr dirty="0"/>
              <a:t>Flexbox in 5 minutes (</a:t>
            </a:r>
            <a:r>
              <a:rPr i="1" dirty="0"/>
              <a:t>http://</a:t>
            </a:r>
            <a:r>
              <a:rPr i="1" dirty="0" err="1"/>
              <a:t>devbryce.com</a:t>
            </a:r>
            <a:r>
              <a:rPr i="1" dirty="0"/>
              <a:t>/site/flexbox/</a:t>
            </a:r>
            <a:r>
              <a:rPr dirty="0"/>
              <a:t>)</a:t>
            </a:r>
            <a:endParaRPr i="1" dirty="0"/>
          </a:p>
          <a:p>
            <a:pPr>
              <a:spcBef>
                <a:spcPts val="0"/>
              </a:spcBef>
            </a:pPr>
            <a:r>
              <a:rPr dirty="0"/>
              <a:t>CSS Flexbox Please! (</a:t>
            </a:r>
            <a:r>
              <a:rPr i="1" dirty="0"/>
              <a:t>http://</a:t>
            </a:r>
            <a:r>
              <a:rPr i="1" dirty="0" err="1"/>
              <a:t>demo.agektmr.com</a:t>
            </a:r>
            <a:r>
              <a:rPr i="1" dirty="0"/>
              <a:t>/flexbox/</a:t>
            </a:r>
            <a:r>
              <a:rPr dirty="0"/>
              <a:t>)</a:t>
            </a:r>
          </a:p>
          <a:p>
            <a:pPr>
              <a:spcBef>
                <a:spcPts val="0"/>
              </a:spcBef>
            </a:pPr>
            <a:br>
              <a:rPr lang="en-US" dirty="0"/>
            </a:br>
            <a:r>
              <a:rPr lang="en-US" b="1" dirty="0"/>
              <a:t>Debugging: </a:t>
            </a:r>
            <a:br>
              <a:rPr lang="en-US" dirty="0"/>
            </a:br>
            <a:r>
              <a:rPr lang="en-US" dirty="0"/>
              <a:t>https://</a:t>
            </a:r>
            <a:r>
              <a:rPr lang="en-US" dirty="0" err="1"/>
              <a:t>github.com</a:t>
            </a:r>
            <a:r>
              <a:rPr lang="en-US" dirty="0"/>
              <a:t>/</a:t>
            </a:r>
            <a:r>
              <a:rPr lang="en-US" dirty="0" err="1"/>
              <a:t>philipwalton</a:t>
            </a:r>
            <a:r>
              <a:rPr lang="en-US" dirty="0"/>
              <a:t>/</a:t>
            </a:r>
            <a:r>
              <a:rPr lang="en-US" dirty="0" err="1"/>
              <a:t>flexbugs</a:t>
            </a:r>
            <a:br>
              <a:rPr lang="en-US" dirty="0"/>
            </a:br>
            <a:endParaRPr dirty="0"/>
          </a:p>
          <a:p>
            <a:pPr>
              <a:spcBef>
                <a:spcPts val="0"/>
              </a:spcBef>
              <a:defRPr b="1"/>
            </a:pPr>
            <a:r>
              <a:rPr dirty="0"/>
              <a:t>Video:</a:t>
            </a:r>
          </a:p>
          <a:p>
            <a:pPr>
              <a:spcBef>
                <a:spcPts val="0"/>
              </a:spcBef>
              <a:defRPr i="1"/>
            </a:pPr>
            <a:r>
              <a:rPr dirty="0"/>
              <a:t>https://</a:t>
            </a:r>
            <a:r>
              <a:rPr dirty="0" err="1"/>
              <a:t>vimeo.com</a:t>
            </a:r>
            <a:r>
              <a:rPr dirty="0"/>
              <a:t>/67011034</a:t>
            </a:r>
          </a:p>
          <a:p>
            <a:pPr>
              <a:spcBef>
                <a:spcPts val="0"/>
              </a:spcBef>
            </a:pPr>
            <a:endParaRPr dirty="0"/>
          </a:p>
          <a:p>
            <a:pPr>
              <a:spcBef>
                <a:spcPts val="0"/>
              </a:spcBef>
            </a:pPr>
            <a:r>
              <a:rPr dirty="0"/>
              <a:t>flex-box demo</a:t>
            </a:r>
          </a:p>
          <a:p>
            <a:pPr>
              <a:spcBef>
                <a:spcPts val="0"/>
              </a:spcBef>
            </a:pPr>
            <a:endParaRPr dirty="0"/>
          </a:p>
          <a:p>
            <a:pPr>
              <a:spcBef>
                <a:spcPts val="0"/>
              </a:spcBef>
            </a:pPr>
            <a:r>
              <a:rPr dirty="0"/>
              <a:t>1)  flex-direction                http://</a:t>
            </a:r>
            <a:r>
              <a:rPr dirty="0" err="1"/>
              <a:t>jsfiddle.net</a:t>
            </a:r>
            <a:r>
              <a:rPr dirty="0"/>
              <a:t>/</a:t>
            </a:r>
            <a:r>
              <a:rPr dirty="0" err="1"/>
              <a:t>alexriz</a:t>
            </a:r>
            <a:r>
              <a:rPr dirty="0"/>
              <a:t>/Lrt66psw/       direction: </a:t>
            </a:r>
            <a:r>
              <a:rPr dirty="0" err="1"/>
              <a:t>rtl</a:t>
            </a:r>
            <a:r>
              <a:rPr dirty="0"/>
              <a:t>;</a:t>
            </a:r>
          </a:p>
          <a:p>
            <a:pPr>
              <a:spcBef>
                <a:spcPts val="0"/>
              </a:spcBef>
            </a:pPr>
            <a:r>
              <a:rPr dirty="0"/>
              <a:t>2)  flex-wrap                     http://</a:t>
            </a:r>
            <a:r>
              <a:rPr dirty="0" err="1"/>
              <a:t>jsfiddle.net</a:t>
            </a:r>
            <a:r>
              <a:rPr dirty="0"/>
              <a:t>/</a:t>
            </a:r>
            <a:r>
              <a:rPr dirty="0" err="1"/>
              <a:t>alexriz</a:t>
            </a:r>
            <a:r>
              <a:rPr dirty="0"/>
              <a:t>/q6hzry2k/</a:t>
            </a:r>
          </a:p>
          <a:p>
            <a:pPr>
              <a:spcBef>
                <a:spcPts val="0"/>
              </a:spcBef>
            </a:pPr>
            <a:r>
              <a:rPr dirty="0"/>
              <a:t>3)  justify-content               http://</a:t>
            </a:r>
            <a:r>
              <a:rPr dirty="0" err="1"/>
              <a:t>jsfiddle.net</a:t>
            </a:r>
            <a:r>
              <a:rPr dirty="0"/>
              <a:t>/</a:t>
            </a:r>
            <a:r>
              <a:rPr dirty="0" err="1"/>
              <a:t>alexriz</a:t>
            </a:r>
            <a:r>
              <a:rPr dirty="0"/>
              <a:t>/Lp1me1oh/</a:t>
            </a:r>
          </a:p>
          <a:p>
            <a:pPr>
              <a:spcBef>
                <a:spcPts val="0"/>
              </a:spcBef>
            </a:pPr>
            <a:r>
              <a:rPr dirty="0"/>
              <a:t>4)  align-items and align-content http://</a:t>
            </a:r>
            <a:r>
              <a:rPr dirty="0" err="1"/>
              <a:t>jsfiddle.net</a:t>
            </a:r>
            <a:r>
              <a:rPr dirty="0"/>
              <a:t>/</a:t>
            </a:r>
            <a:r>
              <a:rPr dirty="0" err="1"/>
              <a:t>alexriz</a:t>
            </a:r>
            <a:r>
              <a:rPr dirty="0"/>
              <a:t>/on7km4mb/</a:t>
            </a:r>
          </a:p>
          <a:p>
            <a:pPr>
              <a:spcBef>
                <a:spcPts val="0"/>
              </a:spcBef>
            </a:pPr>
            <a:r>
              <a:rPr dirty="0"/>
              <a:t>5)  order                         http://</a:t>
            </a:r>
            <a:r>
              <a:rPr dirty="0" err="1"/>
              <a:t>jsfiddle.net</a:t>
            </a:r>
            <a:r>
              <a:rPr dirty="0"/>
              <a:t>/</a:t>
            </a:r>
            <a:r>
              <a:rPr dirty="0" err="1"/>
              <a:t>alexriz</a:t>
            </a:r>
            <a:r>
              <a:rPr dirty="0"/>
              <a:t>/9evasnq9/</a:t>
            </a:r>
          </a:p>
          <a:p>
            <a:pPr>
              <a:spcBef>
                <a:spcPts val="0"/>
              </a:spcBef>
            </a:pPr>
            <a:r>
              <a:rPr dirty="0"/>
              <a:t>6)  grow and shrink and basis     http://</a:t>
            </a:r>
            <a:r>
              <a:rPr dirty="0" err="1"/>
              <a:t>madebymike.com.au</a:t>
            </a:r>
            <a:r>
              <a:rPr dirty="0"/>
              <a:t>/demos/flexbox-tester/</a:t>
            </a:r>
          </a:p>
          <a:p>
            <a:pPr>
              <a:spcBef>
                <a:spcPts val="0"/>
              </a:spcBef>
            </a:pPr>
            <a:endParaRPr dirty="0"/>
          </a:p>
          <a:p>
            <a:pPr>
              <a:spcBef>
                <a:spcPts val="0"/>
              </a:spcBef>
            </a:pPr>
            <a:r>
              <a:rPr dirty="0"/>
              <a:t>http://</a:t>
            </a:r>
            <a:r>
              <a:rPr dirty="0" err="1"/>
              <a:t>codepen.io</a:t>
            </a:r>
            <a:r>
              <a:rPr dirty="0"/>
              <a:t>/anon/pen/</a:t>
            </a:r>
            <a:r>
              <a:rPr dirty="0" err="1"/>
              <a:t>CmueD</a:t>
            </a:r>
            <a:r>
              <a:rPr dirty="0"/>
              <a:t> // Min-height and flexbox (</a:t>
            </a:r>
            <a:r>
              <a:rPr dirty="0" err="1"/>
              <a:t>flex-direction:column</a:t>
            </a:r>
            <a:r>
              <a:rPr dirty="0"/>
              <a:t>) don't work together in IE 10 &amp; 11-preview.</a:t>
            </a:r>
          </a:p>
          <a:p>
            <a:pPr>
              <a:spcBef>
                <a:spcPts val="0"/>
              </a:spcBef>
            </a:pPr>
            <a:r>
              <a:rPr dirty="0"/>
              <a:t>http://</a:t>
            </a:r>
            <a:r>
              <a:rPr dirty="0" err="1"/>
              <a:t>chriswrightdesign.com</a:t>
            </a:r>
            <a:r>
              <a:rPr dirty="0"/>
              <a:t>/experiments/using-flexbox-today/</a:t>
            </a:r>
          </a:p>
          <a:p>
            <a:pPr>
              <a:spcBef>
                <a:spcPts val="0"/>
              </a:spcBef>
            </a:pPr>
            <a:r>
              <a:rPr dirty="0"/>
              <a:t>https://</a:t>
            </a:r>
            <a:r>
              <a:rPr dirty="0" err="1"/>
              <a:t>alastairc.ac</a:t>
            </a:r>
            <a:r>
              <a:rPr dirty="0"/>
              <a:t>/2014/08/flexbox-ie11-bugs/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Shape 893"/>
          <p:cNvSpPr>
            <a:spLocks noGrp="1" noRot="1" noChangeAspect="1"/>
          </p:cNvSpPr>
          <p:nvPr>
            <p:ph type="sldImg"/>
          </p:nvPr>
        </p:nvSpPr>
        <p:spPr>
          <a:xfrm>
            <a:off x="381000" y="685800"/>
            <a:ext cx="6096000" cy="3429000"/>
          </a:xfrm>
          <a:prstGeom prst="rect">
            <a:avLst/>
          </a:prstGeom>
        </p:spPr>
        <p:txBody>
          <a:bodyPr/>
          <a:lstStyle/>
          <a:p>
            <a:endParaRPr/>
          </a:p>
        </p:txBody>
      </p:sp>
      <p:sp>
        <p:nvSpPr>
          <p:cNvPr id="894" name="Shape 894"/>
          <p:cNvSpPr>
            <a:spLocks noGrp="1"/>
          </p:cNvSpPr>
          <p:nvPr>
            <p:ph type="body" sz="quarter" idx="1"/>
          </p:nvPr>
        </p:nvSpPr>
        <p:spPr>
          <a:prstGeom prst="rect">
            <a:avLst/>
          </a:prstGeom>
        </p:spPr>
        <p:txBody>
          <a:bodyPr/>
          <a:lstStyle/>
          <a:p>
            <a:pPr>
              <a:spcBef>
                <a:spcPts val="0"/>
              </a:spcBef>
              <a:defRPr b="1">
                <a:solidFill>
                  <a:srgbClr val="808080"/>
                </a:solidFill>
              </a:defRPr>
            </a:pPr>
            <a:r>
              <a:rPr dirty="0"/>
              <a:t>3</a:t>
            </a:r>
          </a:p>
          <a:p>
            <a:pPr>
              <a:spcBef>
                <a:spcPts val="0"/>
              </a:spcBef>
              <a:defRPr b="1">
                <a:solidFill>
                  <a:srgbClr val="808080"/>
                </a:solidFill>
              </a:defRPr>
            </a:pPr>
            <a:endParaRPr dirty="0"/>
          </a:p>
          <a:p>
            <a:pPr>
              <a:spcBef>
                <a:spcPts val="0"/>
              </a:spcBef>
              <a:defRPr b="1">
                <a:solidFill>
                  <a:srgbClr val="808080"/>
                </a:solidFill>
              </a:defRPr>
            </a:pPr>
            <a:r>
              <a:rPr dirty="0"/>
              <a:t>CSS PROBLEMS</a:t>
            </a:r>
          </a:p>
          <a:p>
            <a:pPr>
              <a:spcBef>
                <a:spcPts val="0"/>
              </a:spcBef>
            </a:pPr>
            <a:endParaRPr dirty="0"/>
          </a:p>
          <a:p>
            <a:pPr>
              <a:spcBef>
                <a:spcPts val="0"/>
              </a:spcBef>
            </a:pPr>
            <a:r>
              <a:rPr dirty="0"/>
              <a:t>Simple things like blocks of the same height, the vertical alignment of the blocks, filling available space, etc., were carried out difficult.</a:t>
            </a:r>
          </a:p>
          <a:p>
            <a:pPr>
              <a:spcBef>
                <a:spcPts val="0"/>
              </a:spcBef>
            </a:pPr>
            <a:endParaRPr dirty="0"/>
          </a:p>
          <a:p>
            <a:pPr>
              <a:spcBef>
                <a:spcPts val="0"/>
              </a:spcBef>
            </a:pPr>
            <a:r>
              <a:rPr dirty="0"/>
              <a:t>So the question arises: "Why we have no properties that would carry these things quickly and simply?"</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89412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Shape 900"/>
          <p:cNvSpPr>
            <a:spLocks noGrp="1" noRot="1" noChangeAspect="1"/>
          </p:cNvSpPr>
          <p:nvPr>
            <p:ph type="sldImg"/>
          </p:nvPr>
        </p:nvSpPr>
        <p:spPr>
          <a:xfrm>
            <a:off x="381000" y="685800"/>
            <a:ext cx="6096000" cy="3429000"/>
          </a:xfrm>
          <a:prstGeom prst="rect">
            <a:avLst/>
          </a:prstGeom>
        </p:spPr>
        <p:txBody>
          <a:bodyPr/>
          <a:lstStyle/>
          <a:p>
            <a:endParaRPr/>
          </a:p>
        </p:txBody>
      </p:sp>
      <p:sp>
        <p:nvSpPr>
          <p:cNvPr id="901" name="Shape 901"/>
          <p:cNvSpPr>
            <a:spLocks noGrp="1"/>
          </p:cNvSpPr>
          <p:nvPr>
            <p:ph type="body" sz="quarter" idx="1"/>
          </p:nvPr>
        </p:nvSpPr>
        <p:spPr>
          <a:prstGeom prst="rect">
            <a:avLst/>
          </a:prstGeom>
        </p:spPr>
        <p:txBody>
          <a:bodyPr/>
          <a:lstStyle/>
          <a:p>
            <a:pPr>
              <a:spcBef>
                <a:spcPts val="0"/>
              </a:spcBef>
              <a:defRPr b="1">
                <a:solidFill>
                  <a:srgbClr val="808080"/>
                </a:solidFill>
              </a:defRPr>
            </a:pPr>
            <a:r>
              <a:t>4</a:t>
            </a:r>
          </a:p>
          <a:p>
            <a:pPr>
              <a:spcBef>
                <a:spcPts val="0"/>
              </a:spcBef>
              <a:defRPr b="1">
                <a:solidFill>
                  <a:srgbClr val="808080"/>
                </a:solidFill>
              </a:defRPr>
            </a:pPr>
            <a:endParaRPr/>
          </a:p>
          <a:p>
            <a:pPr>
              <a:spcBef>
                <a:spcPts val="0"/>
              </a:spcBef>
              <a:defRPr b="1">
                <a:solidFill>
                  <a:srgbClr val="808080"/>
                </a:solidFill>
              </a:defRPr>
            </a:pPr>
            <a:r>
              <a:t>CSS PROBLEMS</a:t>
            </a:r>
          </a:p>
          <a:p>
            <a:pPr>
              <a:spcBef>
                <a:spcPts val="0"/>
              </a:spcBef>
            </a:pPr>
            <a:endParaRPr/>
          </a:p>
          <a:p>
            <a:pPr>
              <a:spcBef>
                <a:spcPts val="0"/>
              </a:spcBef>
            </a:pPr>
            <a:r>
              <a:t>Simple things like blocks of the same height, the vertical alignment of the blocks, filling available space, etc., were carried out difficult.</a:t>
            </a:r>
          </a:p>
          <a:p>
            <a:pPr>
              <a:spcBef>
                <a:spcPts val="0"/>
              </a:spcBef>
            </a:pPr>
            <a:endParaRPr/>
          </a:p>
          <a:p>
            <a:pPr>
              <a:spcBef>
                <a:spcPts val="0"/>
              </a:spcBef>
            </a:pPr>
            <a:r>
              <a:t>So the question arises: "Why we have no properties that would carry these things quickly and simply?"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 name="Shape 907"/>
          <p:cNvSpPr>
            <a:spLocks noGrp="1" noRot="1" noChangeAspect="1"/>
          </p:cNvSpPr>
          <p:nvPr>
            <p:ph type="sldImg"/>
          </p:nvPr>
        </p:nvSpPr>
        <p:spPr>
          <a:xfrm>
            <a:off x="381000" y="685800"/>
            <a:ext cx="6096000" cy="3429000"/>
          </a:xfrm>
          <a:prstGeom prst="rect">
            <a:avLst/>
          </a:prstGeom>
        </p:spPr>
        <p:txBody>
          <a:bodyPr/>
          <a:lstStyle/>
          <a:p>
            <a:endParaRPr/>
          </a:p>
        </p:txBody>
      </p:sp>
      <p:sp>
        <p:nvSpPr>
          <p:cNvPr id="908" name="Shape 908"/>
          <p:cNvSpPr>
            <a:spLocks noGrp="1"/>
          </p:cNvSpPr>
          <p:nvPr>
            <p:ph type="body" sz="quarter" idx="1"/>
          </p:nvPr>
        </p:nvSpPr>
        <p:spPr>
          <a:prstGeom prst="rect">
            <a:avLst/>
          </a:prstGeom>
        </p:spPr>
        <p:txBody>
          <a:bodyPr/>
          <a:lstStyle/>
          <a:p>
            <a:pPr>
              <a:spcBef>
                <a:spcPts val="0"/>
              </a:spcBef>
              <a:defRPr b="1">
                <a:solidFill>
                  <a:srgbClr val="808080"/>
                </a:solidFill>
              </a:defRPr>
            </a:pPr>
            <a:r>
              <a:rPr dirty="0"/>
              <a:t>5</a:t>
            </a:r>
          </a:p>
          <a:p>
            <a:pPr>
              <a:spcBef>
                <a:spcPts val="0"/>
              </a:spcBef>
              <a:defRPr b="1">
                <a:solidFill>
                  <a:srgbClr val="808080"/>
                </a:solidFill>
              </a:defRPr>
            </a:pPr>
            <a:endParaRPr dirty="0"/>
          </a:p>
          <a:p>
            <a:pPr>
              <a:spcBef>
                <a:spcPts val="0"/>
              </a:spcBef>
              <a:defRPr b="1">
                <a:solidFill>
                  <a:srgbClr val="808080"/>
                </a:solidFill>
              </a:defRPr>
            </a:pPr>
            <a:r>
              <a:rPr dirty="0"/>
              <a:t>CSS PROBLEMS</a:t>
            </a:r>
          </a:p>
          <a:p>
            <a:pPr>
              <a:spcBef>
                <a:spcPts val="0"/>
              </a:spcBef>
            </a:pPr>
            <a:endParaRPr dirty="0"/>
          </a:p>
          <a:p>
            <a:pPr>
              <a:spcBef>
                <a:spcPts val="0"/>
              </a:spcBef>
            </a:pPr>
            <a:r>
              <a:rPr dirty="0"/>
              <a:t>Simple things like blocks of the same height, the vertical alignment of the blocks, filling available space, etc., were carried out difficult.</a:t>
            </a:r>
          </a:p>
          <a:p>
            <a:pPr>
              <a:spcBef>
                <a:spcPts val="0"/>
              </a:spcBef>
            </a:pPr>
            <a:endParaRPr dirty="0"/>
          </a:p>
          <a:p>
            <a:pPr>
              <a:spcBef>
                <a:spcPts val="0"/>
              </a:spcBef>
            </a:pPr>
            <a:r>
              <a:rPr dirty="0"/>
              <a:t>So the question arises: "Why we have no properties that would carry these things quickly and simply?"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3" name="Shape 913"/>
          <p:cNvSpPr>
            <a:spLocks noGrp="1" noRot="1" noChangeAspect="1"/>
          </p:cNvSpPr>
          <p:nvPr>
            <p:ph type="sldImg"/>
          </p:nvPr>
        </p:nvSpPr>
        <p:spPr>
          <a:xfrm>
            <a:off x="381000" y="685800"/>
            <a:ext cx="6096000" cy="3429000"/>
          </a:xfrm>
          <a:prstGeom prst="rect">
            <a:avLst/>
          </a:prstGeom>
        </p:spPr>
        <p:txBody>
          <a:bodyPr/>
          <a:lstStyle/>
          <a:p>
            <a:endParaRPr/>
          </a:p>
        </p:txBody>
      </p:sp>
      <p:sp>
        <p:nvSpPr>
          <p:cNvPr id="914" name="Shape 914"/>
          <p:cNvSpPr>
            <a:spLocks noGrp="1"/>
          </p:cNvSpPr>
          <p:nvPr>
            <p:ph type="body" sz="quarter" idx="1"/>
          </p:nvPr>
        </p:nvSpPr>
        <p:spPr>
          <a:prstGeom prst="rect">
            <a:avLst/>
          </a:prstGeom>
        </p:spPr>
        <p:txBody>
          <a:bodyPr/>
          <a:lstStyle/>
          <a:p>
            <a:pPr>
              <a:spcBef>
                <a:spcPts val="0"/>
              </a:spcBef>
              <a:defRPr b="1">
                <a:solidFill>
                  <a:srgbClr val="ED7D31"/>
                </a:solidFill>
                <a:effectLst>
                  <a:outerShdw blurRad="38100" dist="38100" dir="2700000" rotWithShape="0">
                    <a:srgbClr val="000000">
                      <a:alpha val="43137"/>
                    </a:srgbClr>
                  </a:outerShdw>
                </a:effectLst>
                <a:latin typeface="Gill Sans MT Condensed"/>
                <a:ea typeface="Gill Sans MT Condensed"/>
                <a:cs typeface="Gill Sans MT Condensed"/>
                <a:sym typeface="Gill Sans MT Condensed"/>
              </a:defRPr>
            </a:pPr>
            <a:r>
              <a:rPr dirty="0"/>
              <a:t>HELLO FLEXBOX</a:t>
            </a:r>
          </a:p>
          <a:p>
            <a:pPr>
              <a:spcBef>
                <a:spcPts val="0"/>
              </a:spcBef>
            </a:pPr>
            <a:endParaRPr dirty="0"/>
          </a:p>
          <a:p>
            <a:pPr>
              <a:spcBef>
                <a:spcPts val="0"/>
              </a:spcBef>
            </a:pPr>
            <a:r>
              <a:rPr dirty="0"/>
              <a:t>Finally we have got the the solution of all these problems! This is CSS3 Flexbox! The Flexbox Layout (Flexible Box) module is meant to help us lay out elements and modules within websites and applications.</a:t>
            </a:r>
          </a:p>
          <a:p>
            <a:pPr>
              <a:spcBef>
                <a:spcPts val="0"/>
              </a:spcBef>
            </a:pPr>
            <a:endParaRPr dirty="0"/>
          </a:p>
          <a:p>
            <a:pPr>
              <a:spcBef>
                <a:spcPts val="0"/>
              </a:spcBef>
              <a:defRPr i="1"/>
            </a:pPr>
            <a:r>
              <a:rPr dirty="0"/>
              <a:t>Flexible box layout</a:t>
            </a:r>
            <a:r>
              <a:rPr i="0" dirty="0"/>
              <a:t> (or </a:t>
            </a:r>
            <a:r>
              <a:rPr dirty="0"/>
              <a:t>flexbox</a:t>
            </a:r>
            <a:r>
              <a:rPr i="0" dirty="0"/>
              <a:t>) is a new box model optimized for UI layout. It gives us a new layout mode that will mitigate many of the shortcomings of current CSS layout. </a:t>
            </a:r>
          </a:p>
          <a:p>
            <a:pPr>
              <a:spcBef>
                <a:spcPts val="0"/>
              </a:spcBef>
            </a:pPr>
            <a:endParaRPr i="0" dirty="0"/>
          </a:p>
          <a:p>
            <a:pPr>
              <a:spcBef>
                <a:spcPts val="0"/>
              </a:spcBef>
            </a:pPr>
            <a:r>
              <a:rPr dirty="0"/>
              <a:t>What this means to you, as a developer, nay, as a Layout Architect™ is:</a:t>
            </a:r>
          </a:p>
          <a:p>
            <a:pPr marL="171450" indent="-171450">
              <a:spcBef>
                <a:spcPts val="0"/>
              </a:spcBef>
              <a:buSzPct val="100000"/>
              <a:buFont typeface="Arial"/>
              <a:buChar char="•"/>
            </a:pPr>
            <a:r>
              <a:rPr dirty="0"/>
              <a:t>Floats? Where we're going, we don't need floats.</a:t>
            </a:r>
          </a:p>
          <a:p>
            <a:pPr marL="171450" indent="-171450">
              <a:spcBef>
                <a:spcPts val="0"/>
              </a:spcBef>
              <a:buSzPct val="100000"/>
              <a:buFont typeface="Arial"/>
              <a:buChar char="•"/>
            </a:pPr>
            <a:r>
              <a:rPr dirty="0"/>
              <a:t>Layouts that were challenging before are more sensible.</a:t>
            </a:r>
          </a:p>
          <a:p>
            <a:pPr marL="171450" indent="-171450">
              <a:spcBef>
                <a:spcPts val="0"/>
              </a:spcBef>
              <a:buSzPct val="100000"/>
              <a:buFont typeface="Arial"/>
              <a:buChar char="•"/>
            </a:pPr>
            <a:r>
              <a:rPr dirty="0"/>
              <a:t>We can create true flexible layouts, and the browser will do the calculations for us.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 name="Shape 927"/>
          <p:cNvSpPr>
            <a:spLocks noGrp="1" noRot="1" noChangeAspect="1"/>
          </p:cNvSpPr>
          <p:nvPr>
            <p:ph type="sldImg"/>
          </p:nvPr>
        </p:nvSpPr>
        <p:spPr>
          <a:xfrm>
            <a:off x="381000" y="685800"/>
            <a:ext cx="6096000" cy="3429000"/>
          </a:xfrm>
          <a:prstGeom prst="rect">
            <a:avLst/>
          </a:prstGeom>
        </p:spPr>
        <p:txBody>
          <a:bodyPr/>
          <a:lstStyle/>
          <a:p>
            <a:endParaRPr/>
          </a:p>
        </p:txBody>
      </p:sp>
      <p:sp>
        <p:nvSpPr>
          <p:cNvPr id="928" name="Shape 928"/>
          <p:cNvSpPr>
            <a:spLocks noGrp="1"/>
          </p:cNvSpPr>
          <p:nvPr>
            <p:ph type="body" sz="quarter" idx="1"/>
          </p:nvPr>
        </p:nvSpPr>
        <p:spPr>
          <a:prstGeom prst="rect">
            <a:avLst/>
          </a:prstGeom>
        </p:spPr>
        <p:txBody>
          <a:bodyPr/>
          <a:lstStyle/>
          <a:p>
            <a:pPr>
              <a:spcBef>
                <a:spcPts val="0"/>
              </a:spcBef>
              <a:defRPr b="1">
                <a:solidFill>
                  <a:srgbClr val="767171"/>
                </a:solidFill>
              </a:defRPr>
            </a:pPr>
            <a:r>
              <a:t>AVAILABLE SPACE</a:t>
            </a:r>
          </a:p>
          <a:p>
            <a:pPr>
              <a:spcBef>
                <a:spcPts val="0"/>
              </a:spcBef>
              <a:defRPr b="1"/>
            </a:pPr>
            <a:endParaRPr/>
          </a:p>
          <a:p>
            <a:pPr>
              <a:spcBef>
                <a:spcPts val="0"/>
              </a:spcBef>
              <a:defRPr b="1"/>
            </a:pPr>
            <a:endParaRPr/>
          </a:p>
          <a:p>
            <a:pPr>
              <a:spcBef>
                <a:spcPts val="0"/>
              </a:spcBef>
              <a:defRPr b="1"/>
            </a:pPr>
            <a:r>
              <a:t>TIPS</a:t>
            </a:r>
          </a:p>
          <a:p>
            <a:pPr marL="171450" indent="-171450">
              <a:spcBef>
                <a:spcPts val="0"/>
              </a:spcBef>
              <a:buSzPct val="100000"/>
              <a:buChar char="-"/>
            </a:pPr>
            <a:r>
              <a:t>To control the distribution of space between the elements even dynamic.</a:t>
            </a:r>
          </a:p>
          <a:p>
            <a:pPr marL="171450" indent="-171450">
              <a:spcBef>
                <a:spcPts val="0"/>
              </a:spcBef>
              <a:buSzPct val="100000"/>
              <a:buChar char="-"/>
            </a:pPr>
            <a:r>
              <a:t>The main idea of flex-layout of giving the container the ability to modify elements to better fill the space.</a:t>
            </a:r>
          </a:p>
          <a:p>
            <a:pPr>
              <a:spcBef>
                <a:spcPts val="0"/>
              </a:spcBef>
            </a:pPr>
            <a:r>
              <a:t> </a:t>
            </a:r>
            <a:endParaRPr b="1"/>
          </a:p>
          <a:p>
            <a:pPr>
              <a:spcBef>
                <a:spcPts val="0"/>
              </a:spcBef>
              <a:defRPr b="1"/>
            </a:pPr>
            <a:endParaRPr b="1"/>
          </a:p>
          <a:p>
            <a:pPr>
              <a:spcBef>
                <a:spcPts val="0"/>
              </a:spcBef>
            </a:pPr>
            <a:r>
              <a:t>The Flexbox Layout (Flexible Box) module (currently a W3C Last Call Working Draft) aims at providing a more efficient way to lay out, align and distribute space among items in a container, even when their size is unknown and/or dynamic (thus the word "flex").</a:t>
            </a:r>
          </a:p>
          <a:p>
            <a:pPr>
              <a:spcBef>
                <a:spcPts val="0"/>
              </a:spcBef>
              <a:defRPr b="1"/>
            </a:pPr>
            <a:endParaRPr/>
          </a:p>
          <a:p>
            <a:pPr>
              <a:spcBef>
                <a:spcPts val="0"/>
              </a:spcBef>
            </a:pPr>
            <a:r>
              <a:t>The main idea behind the flex layout is to give the container the ability to alter its items' width/height (and order) to best fill the available space (mostly to accommodate to all kind of display devices and screen sizes). A flex container expands items to fill available free space, or shrinks them to prevent overflow.</a:t>
            </a:r>
            <a:endParaRPr strike="sngStrik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ext Title">
    <p:spTree>
      <p:nvGrpSpPr>
        <p:cNvPr id="1" name=""/>
        <p:cNvGrpSpPr/>
        <p:nvPr/>
      </p:nvGrpSpPr>
      <p:grpSpPr>
        <a:xfrm>
          <a:off x="0" y="0"/>
          <a:ext cx="0" cy="0"/>
          <a:chOff x="0" y="0"/>
          <a:chExt cx="0" cy="0"/>
        </a:xfrm>
      </p:grpSpPr>
      <p:sp>
        <p:nvSpPr>
          <p:cNvPr id="15" name="Shape 15"/>
          <p:cNvSpPr>
            <a:spLocks noGrp="1"/>
          </p:cNvSpPr>
          <p:nvPr>
            <p:ph type="sldNum" sz="quarter" idx="2"/>
          </p:nvPr>
        </p:nvSpPr>
        <p:spPr>
          <a:prstGeom prst="rect">
            <a:avLst/>
          </a:prstGeom>
        </p:spPr>
        <p:txBody>
          <a:bodyPr/>
          <a:lstStyle/>
          <a:p>
            <a:fld id="{86CB4B4D-7CA3-9044-876B-883B54F8677D}" type="slidenum">
              <a:t>‹#›</a:t>
            </a:fld>
            <a:endParaRPr/>
          </a:p>
        </p:txBody>
      </p:sp>
      <p:sp>
        <p:nvSpPr>
          <p:cNvPr id="16" name="Shape 16"/>
          <p:cNvSpPr/>
          <p:nvPr/>
        </p:nvSpPr>
        <p:spPr>
          <a:xfrm>
            <a:off x="2763838" y="762000"/>
            <a:ext cx="1" cy="463550"/>
          </a:xfrm>
          <a:prstGeom prst="line">
            <a:avLst/>
          </a:prstGeom>
          <a:ln w="25400">
            <a:solidFill>
              <a:schemeClr val="accent1"/>
            </a:solidFill>
          </a:ln>
        </p:spPr>
        <p:txBody>
          <a:bodyPr lIns="45719" rIns="45719"/>
          <a:lstStyle/>
          <a:p>
            <a:endParaRPr/>
          </a:p>
        </p:txBody>
      </p:sp>
      <p:sp>
        <p:nvSpPr>
          <p:cNvPr id="17" name="Shape 17"/>
          <p:cNvSpPr>
            <a:spLocks noGrp="1"/>
          </p:cNvSpPr>
          <p:nvPr>
            <p:ph type="body" sz="quarter" idx="1"/>
          </p:nvPr>
        </p:nvSpPr>
        <p:spPr>
          <a:xfrm>
            <a:off x="843842" y="1889829"/>
            <a:ext cx="9934225" cy="993074"/>
          </a:xfrm>
          <a:prstGeom prst="rect">
            <a:avLst/>
          </a:prstGeom>
        </p:spPr>
        <p:txBody>
          <a:bodyPr lIns="0" tIns="0" rIns="0" bIns="0"/>
          <a:lstStyle>
            <a:lvl1pPr marL="0" indent="0">
              <a:lnSpc>
                <a:spcPct val="85000"/>
              </a:lnSpc>
              <a:spcBef>
                <a:spcPts val="0"/>
              </a:spcBef>
              <a:buSzTx/>
              <a:buNone/>
              <a:defRPr sz="5400" cap="all" spc="-100">
                <a:latin typeface="Arial Black"/>
                <a:ea typeface="Arial Black"/>
                <a:cs typeface="Arial Black"/>
                <a:sym typeface="Arial Black"/>
              </a:defRPr>
            </a:lvl1pPr>
            <a:lvl2pPr marL="1005228" indent="-548028">
              <a:lnSpc>
                <a:spcPct val="85000"/>
              </a:lnSpc>
              <a:spcBef>
                <a:spcPts val="0"/>
              </a:spcBef>
              <a:defRPr sz="5400" cap="all" spc="-100">
                <a:latin typeface="Arial Black"/>
                <a:ea typeface="Arial Black"/>
                <a:cs typeface="Arial Black"/>
                <a:sym typeface="Arial Black"/>
              </a:defRPr>
            </a:lvl2pPr>
            <a:lvl3pPr marL="1425179" indent="-510779">
              <a:lnSpc>
                <a:spcPct val="85000"/>
              </a:lnSpc>
              <a:spcBef>
                <a:spcPts val="0"/>
              </a:spcBef>
              <a:defRPr sz="5400" cap="all" spc="-100">
                <a:latin typeface="Arial Black"/>
                <a:ea typeface="Arial Black"/>
                <a:cs typeface="Arial Black"/>
                <a:sym typeface="Arial Black"/>
              </a:defRPr>
            </a:lvl3pPr>
            <a:lvl4pPr marL="1984535" indent="-612935">
              <a:lnSpc>
                <a:spcPct val="85000"/>
              </a:lnSpc>
              <a:spcBef>
                <a:spcPts val="0"/>
              </a:spcBef>
              <a:defRPr sz="5400" cap="all" spc="-100">
                <a:latin typeface="Arial Black"/>
                <a:ea typeface="Arial Black"/>
                <a:cs typeface="Arial Black"/>
                <a:sym typeface="Arial Black"/>
              </a:defRPr>
            </a:lvl4pPr>
            <a:lvl5pPr marL="2441735" indent="-612935">
              <a:lnSpc>
                <a:spcPct val="85000"/>
              </a:lnSpc>
              <a:spcBef>
                <a:spcPts val="0"/>
              </a:spcBef>
              <a:defRPr sz="5400" cap="all" spc="-100">
                <a:latin typeface="Arial Black"/>
                <a:ea typeface="Arial Black"/>
                <a:cs typeface="Arial Black"/>
                <a:sym typeface="Arial Black"/>
              </a:defRPr>
            </a:lvl5pPr>
          </a:lstStyle>
          <a:p>
            <a:r>
              <a:t>Body Level One</a:t>
            </a:r>
          </a:p>
          <a:p>
            <a:pPr lvl="1"/>
            <a:r>
              <a:t>Body Level Two</a:t>
            </a:r>
          </a:p>
          <a:p>
            <a:pPr lvl="2"/>
            <a:r>
              <a:t>Body Level Three</a:t>
            </a:r>
          </a:p>
          <a:p>
            <a:pPr lvl="3"/>
            <a:r>
              <a:t>Body Level Four</a:t>
            </a:r>
          </a:p>
          <a:p>
            <a:pPr lvl="4"/>
            <a:r>
              <a:t>Body Level Five</a:t>
            </a:r>
          </a:p>
        </p:txBody>
      </p:sp>
      <p:sp>
        <p:nvSpPr>
          <p:cNvPr id="18" name="Shape 18"/>
          <p:cNvSpPr>
            <a:spLocks noGrp="1"/>
          </p:cNvSpPr>
          <p:nvPr>
            <p:ph type="body" sz="quarter" idx="13"/>
          </p:nvPr>
        </p:nvSpPr>
        <p:spPr>
          <a:xfrm>
            <a:off x="877422" y="3839366"/>
            <a:ext cx="3454922" cy="349649"/>
          </a:xfrm>
          <a:prstGeom prst="rect">
            <a:avLst/>
          </a:prstGeom>
          <a:solidFill>
            <a:schemeClr val="accent2"/>
          </a:solidFill>
        </p:spPr>
        <p:txBody>
          <a:bodyPr lIns="27432" tIns="27432" rIns="27432" bIns="27432"/>
          <a:lstStyle/>
          <a:p>
            <a:pPr marL="0" indent="0" defTabSz="423720">
              <a:lnSpc>
                <a:spcPct val="100000"/>
              </a:lnSpc>
              <a:spcBef>
                <a:spcPts val="0"/>
              </a:spcBef>
              <a:buSzTx/>
              <a:buNone/>
              <a:defRPr sz="1674" cap="all">
                <a:solidFill>
                  <a:srgbClr val="FFFFFF"/>
                </a:solidFill>
                <a:latin typeface="Arial Black"/>
                <a:ea typeface="Arial Black"/>
                <a:cs typeface="Arial Black"/>
                <a:sym typeface="Arial Black"/>
              </a:defRPr>
            </a:pPr>
            <a:endParaRPr/>
          </a:p>
        </p:txBody>
      </p:sp>
      <p:sp>
        <p:nvSpPr>
          <p:cNvPr id="19" name="Shape 19"/>
          <p:cNvSpPr>
            <a:spLocks noGrp="1"/>
          </p:cNvSpPr>
          <p:nvPr>
            <p:ph type="body" sz="quarter" idx="14"/>
          </p:nvPr>
        </p:nvSpPr>
        <p:spPr>
          <a:xfrm>
            <a:off x="880531" y="5459486"/>
            <a:ext cx="4866218" cy="373064"/>
          </a:xfrm>
          <a:prstGeom prst="rect">
            <a:avLst/>
          </a:prstGeom>
        </p:spPr>
        <p:txBody>
          <a:bodyPr/>
          <a:lstStyle/>
          <a:p>
            <a:pPr marL="0" indent="0">
              <a:lnSpc>
                <a:spcPct val="100000"/>
              </a:lnSpc>
              <a:spcBef>
                <a:spcPts val="400"/>
              </a:spcBef>
              <a:buSzTx/>
              <a:buNone/>
              <a:defRPr sz="1800"/>
            </a:pPr>
            <a:endParaRPr/>
          </a:p>
        </p:txBody>
      </p:sp>
      <p:sp>
        <p:nvSpPr>
          <p:cNvPr id="20" name="Shape 20"/>
          <p:cNvSpPr>
            <a:spLocks noGrp="1"/>
          </p:cNvSpPr>
          <p:nvPr>
            <p:ph type="pic" sz="quarter" idx="15"/>
          </p:nvPr>
        </p:nvSpPr>
        <p:spPr>
          <a:xfrm>
            <a:off x="837173" y="673101"/>
            <a:ext cx="1658004" cy="610984"/>
          </a:xfrm>
          <a:prstGeom prst="rect">
            <a:avLst/>
          </a:prstGeom>
        </p:spPr>
        <p:txBody>
          <a:bodyPr lIns="91439" tIns="45719" rIns="91439" bIns="45719">
            <a:noAutofit/>
          </a:bodyPr>
          <a:lstStyle/>
          <a:p>
            <a:endParaRPr/>
          </a:p>
        </p:txBody>
      </p:sp>
      <p:sp>
        <p:nvSpPr>
          <p:cNvPr id="21" name="Shape 21"/>
          <p:cNvSpPr>
            <a:spLocks noGrp="1"/>
          </p:cNvSpPr>
          <p:nvPr>
            <p:ph type="pic" sz="quarter" idx="16"/>
          </p:nvPr>
        </p:nvSpPr>
        <p:spPr>
          <a:xfrm>
            <a:off x="3048468" y="673101"/>
            <a:ext cx="1882122" cy="611842"/>
          </a:xfrm>
          <a:prstGeom prst="rect">
            <a:avLst/>
          </a:prstGeom>
        </p:spPr>
        <p:txBody>
          <a:bodyPr lIns="91439" tIns="45719" rIns="91439" bIns="45719">
            <a:noAutofit/>
          </a:bodyPr>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ection Title">
    <p:spTree>
      <p:nvGrpSpPr>
        <p:cNvPr id="1" name=""/>
        <p:cNvGrpSpPr/>
        <p:nvPr/>
      </p:nvGrpSpPr>
      <p:grpSpPr>
        <a:xfrm>
          <a:off x="0" y="0"/>
          <a:ext cx="0" cy="0"/>
          <a:chOff x="0" y="0"/>
          <a:chExt cx="0" cy="0"/>
        </a:xfrm>
      </p:grpSpPr>
      <p:sp>
        <p:nvSpPr>
          <p:cNvPr id="101" name="Shape 101"/>
          <p:cNvSpPr>
            <a:spLocks noGrp="1"/>
          </p:cNvSpPr>
          <p:nvPr>
            <p:ph type="sldNum" sz="quarter" idx="2"/>
          </p:nvPr>
        </p:nvSpPr>
        <p:spPr>
          <a:prstGeom prst="rect">
            <a:avLst/>
          </a:prstGeom>
        </p:spPr>
        <p:txBody>
          <a:bodyPr/>
          <a:lstStyle/>
          <a:p>
            <a:fld id="{86CB4B4D-7CA3-9044-876B-883B54F8677D}" type="slidenum">
              <a:t>‹#›</a:t>
            </a:fld>
            <a:endParaRPr/>
          </a:p>
        </p:txBody>
      </p:sp>
      <p:sp>
        <p:nvSpPr>
          <p:cNvPr id="102" name="Shape 102"/>
          <p:cNvSpPr/>
          <p:nvPr/>
        </p:nvSpPr>
        <p:spPr>
          <a:xfrm>
            <a:off x="0" y="6350000"/>
            <a:ext cx="12192000" cy="508000"/>
          </a:xfrm>
          <a:prstGeom prst="rect">
            <a:avLst/>
          </a:prstGeom>
          <a:solidFill>
            <a:srgbClr val="FFFFFF"/>
          </a:solidFill>
          <a:ln w="12700">
            <a:miter lim="400000"/>
          </a:ln>
        </p:spPr>
        <p:txBody>
          <a:bodyPr lIns="45719" rIns="45719" anchor="ctr"/>
          <a:lstStyle/>
          <a:p>
            <a:pPr algn="ctr">
              <a:defRPr sz="1800">
                <a:solidFill>
                  <a:srgbClr val="FFFFFF"/>
                </a:solidFill>
              </a:defRPr>
            </a:pPr>
            <a:endParaRPr/>
          </a:p>
        </p:txBody>
      </p:sp>
      <p:sp>
        <p:nvSpPr>
          <p:cNvPr id="103" name="Shape 103"/>
          <p:cNvSpPr>
            <a:spLocks noGrp="1"/>
          </p:cNvSpPr>
          <p:nvPr>
            <p:ph type="pic" idx="13"/>
          </p:nvPr>
        </p:nvSpPr>
        <p:spPr>
          <a:xfrm>
            <a:off x="0" y="0"/>
            <a:ext cx="12192000" cy="6858000"/>
          </a:xfrm>
          <a:prstGeom prst="rect">
            <a:avLst/>
          </a:prstGeom>
        </p:spPr>
        <p:txBody>
          <a:bodyPr lIns="91439" tIns="45719" rIns="91439" bIns="45719">
            <a:noAutofit/>
          </a:bodyPr>
          <a:lstStyle/>
          <a:p>
            <a:endParaRPr/>
          </a:p>
        </p:txBody>
      </p:sp>
      <p:sp>
        <p:nvSpPr>
          <p:cNvPr id="104" name="Shape 104"/>
          <p:cNvSpPr>
            <a:spLocks noGrp="1"/>
          </p:cNvSpPr>
          <p:nvPr>
            <p:ph type="body" sz="quarter" idx="1"/>
          </p:nvPr>
        </p:nvSpPr>
        <p:spPr>
          <a:xfrm>
            <a:off x="1163206" y="5263636"/>
            <a:ext cx="6686633" cy="862801"/>
          </a:xfrm>
          <a:prstGeom prst="rect">
            <a:avLst/>
          </a:prstGeom>
          <a:solidFill>
            <a:srgbClr val="2FC2D9"/>
          </a:solidFill>
        </p:spPr>
        <p:txBody>
          <a:bodyPr lIns="27432" tIns="27432" rIns="27432" bIns="27432"/>
          <a:lstStyle>
            <a:lvl1pPr marL="0" indent="0">
              <a:lnSpc>
                <a:spcPct val="100000"/>
              </a:lnSpc>
              <a:spcBef>
                <a:spcPts val="1200"/>
              </a:spcBef>
              <a:buSzTx/>
              <a:buNone/>
              <a:defRPr sz="5000" cap="all">
                <a:solidFill>
                  <a:srgbClr val="FFFFFF"/>
                </a:solidFill>
                <a:latin typeface="Arial Black"/>
                <a:ea typeface="Arial Black"/>
                <a:cs typeface="Arial Black"/>
                <a:sym typeface="Arial Black"/>
              </a:defRPr>
            </a:lvl1pPr>
            <a:lvl2pPr marL="0" indent="457189">
              <a:lnSpc>
                <a:spcPct val="100000"/>
              </a:lnSpc>
              <a:spcBef>
                <a:spcPts val="1200"/>
              </a:spcBef>
              <a:buSzTx/>
              <a:buNone/>
              <a:defRPr sz="5000" cap="all">
                <a:solidFill>
                  <a:srgbClr val="FFFFFF"/>
                </a:solidFill>
                <a:latin typeface="Arial Black"/>
                <a:ea typeface="Arial Black"/>
                <a:cs typeface="Arial Black"/>
                <a:sym typeface="Arial Black"/>
              </a:defRPr>
            </a:lvl2pPr>
            <a:lvl3pPr marL="0" indent="914377">
              <a:lnSpc>
                <a:spcPct val="100000"/>
              </a:lnSpc>
              <a:spcBef>
                <a:spcPts val="1200"/>
              </a:spcBef>
              <a:buSzTx/>
              <a:buNone/>
              <a:defRPr sz="5000" cap="all">
                <a:solidFill>
                  <a:srgbClr val="FFFFFF"/>
                </a:solidFill>
                <a:latin typeface="Arial Black"/>
                <a:ea typeface="Arial Black"/>
                <a:cs typeface="Arial Black"/>
                <a:sym typeface="Arial Black"/>
              </a:defRPr>
            </a:lvl3pPr>
            <a:lvl4pPr marL="0" indent="1371565">
              <a:lnSpc>
                <a:spcPct val="100000"/>
              </a:lnSpc>
              <a:spcBef>
                <a:spcPts val="1200"/>
              </a:spcBef>
              <a:buSzTx/>
              <a:buNone/>
              <a:defRPr sz="5000" cap="all">
                <a:solidFill>
                  <a:srgbClr val="FFFFFF"/>
                </a:solidFill>
                <a:latin typeface="Arial Black"/>
                <a:ea typeface="Arial Black"/>
                <a:cs typeface="Arial Black"/>
                <a:sym typeface="Arial Black"/>
              </a:defRPr>
            </a:lvl4pPr>
            <a:lvl5pPr marL="0" indent="1828754">
              <a:lnSpc>
                <a:spcPct val="100000"/>
              </a:lnSpc>
              <a:spcBef>
                <a:spcPts val="1200"/>
              </a:spcBef>
              <a:buSzTx/>
              <a:buNone/>
              <a:defRPr sz="5000" cap="all">
                <a:solidFill>
                  <a:srgbClr val="FFFFFF"/>
                </a:solidFill>
                <a:latin typeface="Arial Black"/>
                <a:ea typeface="Arial Black"/>
                <a:cs typeface="Arial Black"/>
                <a:sym typeface="Arial Black"/>
              </a:defRPr>
            </a:lvl5pPr>
          </a:lstStyle>
          <a:p>
            <a:r>
              <a:t>Body Level One</a:t>
            </a:r>
          </a:p>
          <a:p>
            <a:pPr lvl="1"/>
            <a:r>
              <a:t>Body Level Two</a:t>
            </a:r>
          </a:p>
          <a:p>
            <a:pPr lvl="2"/>
            <a:r>
              <a:t>Body Level Three</a:t>
            </a:r>
          </a:p>
          <a:p>
            <a:pPr lvl="3"/>
            <a:r>
              <a:t>Body Level Four</a:t>
            </a:r>
          </a:p>
          <a:p>
            <a:pPr lvl="4"/>
            <a:r>
              <a:t>Body Level Five</a:t>
            </a:r>
          </a:p>
        </p:txBody>
      </p:sp>
      <p:sp>
        <p:nvSpPr>
          <p:cNvPr id="105" name="Shape 105"/>
          <p:cNvSpPr>
            <a:spLocks noGrp="1"/>
          </p:cNvSpPr>
          <p:nvPr>
            <p:ph type="body" sz="quarter" idx="14"/>
          </p:nvPr>
        </p:nvSpPr>
        <p:spPr>
          <a:xfrm>
            <a:off x="1163206" y="4525826"/>
            <a:ext cx="4917903" cy="862800"/>
          </a:xfrm>
          <a:prstGeom prst="rect">
            <a:avLst/>
          </a:prstGeom>
          <a:solidFill>
            <a:srgbClr val="2FC2D9"/>
          </a:solidFill>
        </p:spPr>
        <p:txBody>
          <a:bodyPr lIns="27432" tIns="27432" rIns="27432" bIns="27432"/>
          <a:lstStyle/>
          <a:p>
            <a:pPr marL="0" indent="0" defTabSz="405495">
              <a:lnSpc>
                <a:spcPct val="100000"/>
              </a:lnSpc>
              <a:spcBef>
                <a:spcPts val="1000"/>
              </a:spcBef>
              <a:buSzTx/>
              <a:buNone/>
              <a:defRPr sz="4450" cap="all">
                <a:solidFill>
                  <a:srgbClr val="FFFFFF"/>
                </a:solidFill>
                <a:latin typeface="Arial Black"/>
                <a:ea typeface="Arial Black"/>
                <a:cs typeface="Arial Black"/>
                <a:sym typeface="Arial Black"/>
              </a:defRPr>
            </a:pPr>
            <a:endParaRPr/>
          </a:p>
        </p:txBody>
      </p:sp>
      <p:sp>
        <p:nvSpPr>
          <p:cNvPr id="106" name="Shape 106"/>
          <p:cNvSpPr>
            <a:spLocks noGrp="1"/>
          </p:cNvSpPr>
          <p:nvPr>
            <p:ph type="title"/>
          </p:nvPr>
        </p:nvSpPr>
        <p:spPr>
          <a:xfrm>
            <a:off x="1163206" y="3826604"/>
            <a:ext cx="5433861" cy="842091"/>
          </a:xfrm>
          <a:prstGeom prst="rect">
            <a:avLst/>
          </a:prstGeom>
          <a:solidFill>
            <a:srgbClr val="2FC2D9"/>
          </a:solidFill>
        </p:spPr>
        <p:txBody>
          <a:bodyPr lIns="27432" tIns="27432" rIns="27432" bIns="27432" anchor="t">
            <a:normAutofit/>
          </a:bodyPr>
          <a:lstStyle>
            <a:lvl1pPr algn="l">
              <a:defRPr sz="5000" cap="all">
                <a:solidFill>
                  <a:srgbClr val="FFFFFF"/>
                </a:solidFill>
              </a:defRPr>
            </a:lvl1pPr>
          </a:lstStyle>
          <a:p>
            <a:r>
              <a:t>Title Text</a:t>
            </a:r>
          </a:p>
        </p:txBody>
      </p:sp>
      <p:sp>
        <p:nvSpPr>
          <p:cNvPr id="107" name="Shape 107"/>
          <p:cNvSpPr>
            <a:spLocks noGrp="1"/>
          </p:cNvSpPr>
          <p:nvPr>
            <p:ph type="body" sz="quarter" idx="15"/>
          </p:nvPr>
        </p:nvSpPr>
        <p:spPr>
          <a:xfrm>
            <a:off x="1155505" y="3276170"/>
            <a:ext cx="4925772" cy="356573"/>
          </a:xfrm>
          <a:prstGeom prst="rect">
            <a:avLst/>
          </a:prstGeom>
          <a:solidFill>
            <a:schemeClr val="accent2"/>
          </a:solidFill>
        </p:spPr>
        <p:txBody>
          <a:bodyPr/>
          <a:lstStyle/>
          <a:p>
            <a:pPr marL="0" indent="0" defTabSz="423720">
              <a:lnSpc>
                <a:spcPct val="100000"/>
              </a:lnSpc>
              <a:spcBef>
                <a:spcPts val="400"/>
              </a:spcBef>
              <a:buSzTx/>
              <a:buNone/>
              <a:defRPr sz="1674">
                <a:solidFill>
                  <a:srgbClr val="FFFFFF"/>
                </a:solidFill>
                <a:latin typeface="Arial Black"/>
                <a:ea typeface="Arial Black"/>
                <a:cs typeface="Arial Black"/>
                <a:sym typeface="Arial Black"/>
              </a:defRPr>
            </a:pPr>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Section Title (No Image)">
    <p:spTree>
      <p:nvGrpSpPr>
        <p:cNvPr id="1" name=""/>
        <p:cNvGrpSpPr/>
        <p:nvPr/>
      </p:nvGrpSpPr>
      <p:grpSpPr>
        <a:xfrm>
          <a:off x="0" y="0"/>
          <a:ext cx="0" cy="0"/>
          <a:chOff x="0" y="0"/>
          <a:chExt cx="0" cy="0"/>
        </a:xfrm>
      </p:grpSpPr>
      <p:sp>
        <p:nvSpPr>
          <p:cNvPr id="114" name="Shape 114"/>
          <p:cNvSpPr>
            <a:spLocks noGrp="1"/>
          </p:cNvSpPr>
          <p:nvPr>
            <p:ph type="sldNum" sz="quarter" idx="2"/>
          </p:nvPr>
        </p:nvSpPr>
        <p:spPr>
          <a:prstGeom prst="rect">
            <a:avLst/>
          </a:prstGeom>
        </p:spPr>
        <p:txBody>
          <a:bodyPr/>
          <a:lstStyle/>
          <a:p>
            <a:fld id="{86CB4B4D-7CA3-9044-876B-883B54F8677D}" type="slidenum">
              <a:t>‹#›</a:t>
            </a:fld>
            <a:endParaRPr/>
          </a:p>
        </p:txBody>
      </p:sp>
      <p:pic>
        <p:nvPicPr>
          <p:cNvPr id="115" name="image2.jpeg" descr="Pattern_ppt.jpg"/>
          <p:cNvPicPr>
            <a:picLocks noChangeAspect="1"/>
          </p:cNvPicPr>
          <p:nvPr/>
        </p:nvPicPr>
        <p:blipFill>
          <a:blip r:embed="rId2">
            <a:extLst/>
          </a:blip>
          <a:stretch>
            <a:fillRect/>
          </a:stretch>
        </p:blipFill>
        <p:spPr>
          <a:xfrm>
            <a:off x="-17463" y="-15875"/>
            <a:ext cx="9196389" cy="6899275"/>
          </a:xfrm>
          <a:prstGeom prst="rect">
            <a:avLst/>
          </a:prstGeom>
          <a:ln w="12700">
            <a:miter lim="400000"/>
          </a:ln>
        </p:spPr>
      </p:pic>
      <p:pic>
        <p:nvPicPr>
          <p:cNvPr id="116" name="image3.jpeg" descr="Pattern_ppt.jpg"/>
          <p:cNvPicPr>
            <a:picLocks noChangeAspect="1"/>
          </p:cNvPicPr>
          <p:nvPr/>
        </p:nvPicPr>
        <p:blipFill>
          <a:blip r:embed="rId3">
            <a:extLst/>
          </a:blip>
          <a:stretch>
            <a:fillRect/>
          </a:stretch>
        </p:blipFill>
        <p:spPr>
          <a:xfrm>
            <a:off x="9144000" y="-15875"/>
            <a:ext cx="3117850" cy="6899275"/>
          </a:xfrm>
          <a:prstGeom prst="rect">
            <a:avLst/>
          </a:prstGeom>
          <a:ln w="12700">
            <a:miter lim="400000"/>
          </a:ln>
        </p:spPr>
      </p:pic>
      <p:sp>
        <p:nvSpPr>
          <p:cNvPr id="117" name="Shape 117"/>
          <p:cNvSpPr>
            <a:spLocks noGrp="1"/>
          </p:cNvSpPr>
          <p:nvPr>
            <p:ph type="body" sz="quarter" idx="1"/>
          </p:nvPr>
        </p:nvSpPr>
        <p:spPr>
          <a:xfrm>
            <a:off x="1163206" y="5263636"/>
            <a:ext cx="6686633" cy="862801"/>
          </a:xfrm>
          <a:prstGeom prst="rect">
            <a:avLst/>
          </a:prstGeom>
          <a:solidFill>
            <a:srgbClr val="2FC2D9"/>
          </a:solidFill>
        </p:spPr>
        <p:txBody>
          <a:bodyPr lIns="27432" tIns="27432" rIns="27432" bIns="27432"/>
          <a:lstStyle>
            <a:lvl1pPr marL="0" indent="0">
              <a:lnSpc>
                <a:spcPct val="100000"/>
              </a:lnSpc>
              <a:spcBef>
                <a:spcPts val="1200"/>
              </a:spcBef>
              <a:buSzTx/>
              <a:buNone/>
              <a:defRPr sz="5000" cap="all">
                <a:solidFill>
                  <a:srgbClr val="FFFFFF"/>
                </a:solidFill>
                <a:latin typeface="Arial Black"/>
                <a:ea typeface="Arial Black"/>
                <a:cs typeface="Arial Black"/>
                <a:sym typeface="Arial Black"/>
              </a:defRPr>
            </a:lvl1pPr>
            <a:lvl2pPr marL="0" indent="457189">
              <a:lnSpc>
                <a:spcPct val="100000"/>
              </a:lnSpc>
              <a:spcBef>
                <a:spcPts val="1200"/>
              </a:spcBef>
              <a:buSzTx/>
              <a:buNone/>
              <a:defRPr sz="5000" cap="all">
                <a:solidFill>
                  <a:srgbClr val="FFFFFF"/>
                </a:solidFill>
                <a:latin typeface="Arial Black"/>
                <a:ea typeface="Arial Black"/>
                <a:cs typeface="Arial Black"/>
                <a:sym typeface="Arial Black"/>
              </a:defRPr>
            </a:lvl2pPr>
            <a:lvl3pPr marL="0" indent="914377">
              <a:lnSpc>
                <a:spcPct val="100000"/>
              </a:lnSpc>
              <a:spcBef>
                <a:spcPts val="1200"/>
              </a:spcBef>
              <a:buSzTx/>
              <a:buNone/>
              <a:defRPr sz="5000" cap="all">
                <a:solidFill>
                  <a:srgbClr val="FFFFFF"/>
                </a:solidFill>
                <a:latin typeface="Arial Black"/>
                <a:ea typeface="Arial Black"/>
                <a:cs typeface="Arial Black"/>
                <a:sym typeface="Arial Black"/>
              </a:defRPr>
            </a:lvl3pPr>
            <a:lvl4pPr marL="0" indent="1371565">
              <a:lnSpc>
                <a:spcPct val="100000"/>
              </a:lnSpc>
              <a:spcBef>
                <a:spcPts val="1200"/>
              </a:spcBef>
              <a:buSzTx/>
              <a:buNone/>
              <a:defRPr sz="5000" cap="all">
                <a:solidFill>
                  <a:srgbClr val="FFFFFF"/>
                </a:solidFill>
                <a:latin typeface="Arial Black"/>
                <a:ea typeface="Arial Black"/>
                <a:cs typeface="Arial Black"/>
                <a:sym typeface="Arial Black"/>
              </a:defRPr>
            </a:lvl4pPr>
            <a:lvl5pPr marL="0" indent="1828754">
              <a:lnSpc>
                <a:spcPct val="100000"/>
              </a:lnSpc>
              <a:spcBef>
                <a:spcPts val="1200"/>
              </a:spcBef>
              <a:buSzTx/>
              <a:buNone/>
              <a:defRPr sz="5000" cap="all">
                <a:solidFill>
                  <a:srgbClr val="FFFFFF"/>
                </a:solidFill>
                <a:latin typeface="Arial Black"/>
                <a:ea typeface="Arial Black"/>
                <a:cs typeface="Arial Black"/>
                <a:sym typeface="Arial Black"/>
              </a:defRPr>
            </a:lvl5pPr>
          </a:lstStyle>
          <a:p>
            <a:r>
              <a:t>Body Level One</a:t>
            </a:r>
          </a:p>
          <a:p>
            <a:pPr lvl="1"/>
            <a:r>
              <a:t>Body Level Two</a:t>
            </a:r>
          </a:p>
          <a:p>
            <a:pPr lvl="2"/>
            <a:r>
              <a:t>Body Level Three</a:t>
            </a:r>
          </a:p>
          <a:p>
            <a:pPr lvl="3"/>
            <a:r>
              <a:t>Body Level Four</a:t>
            </a:r>
          </a:p>
          <a:p>
            <a:pPr lvl="4"/>
            <a:r>
              <a:t>Body Level Five</a:t>
            </a:r>
          </a:p>
        </p:txBody>
      </p:sp>
      <p:sp>
        <p:nvSpPr>
          <p:cNvPr id="118" name="Shape 118"/>
          <p:cNvSpPr>
            <a:spLocks noGrp="1"/>
          </p:cNvSpPr>
          <p:nvPr>
            <p:ph type="body" sz="quarter" idx="13"/>
          </p:nvPr>
        </p:nvSpPr>
        <p:spPr>
          <a:xfrm>
            <a:off x="1163206" y="4525826"/>
            <a:ext cx="4917903" cy="862800"/>
          </a:xfrm>
          <a:prstGeom prst="rect">
            <a:avLst/>
          </a:prstGeom>
          <a:solidFill>
            <a:srgbClr val="2FC2D9"/>
          </a:solidFill>
        </p:spPr>
        <p:txBody>
          <a:bodyPr lIns="27432" tIns="27432" rIns="27432" bIns="27432"/>
          <a:lstStyle/>
          <a:p>
            <a:pPr marL="0" indent="0" defTabSz="405495">
              <a:lnSpc>
                <a:spcPct val="100000"/>
              </a:lnSpc>
              <a:spcBef>
                <a:spcPts val="1000"/>
              </a:spcBef>
              <a:buSzTx/>
              <a:buNone/>
              <a:defRPr sz="4450" cap="all">
                <a:solidFill>
                  <a:srgbClr val="FFFFFF"/>
                </a:solidFill>
                <a:latin typeface="Arial Black"/>
                <a:ea typeface="Arial Black"/>
                <a:cs typeface="Arial Black"/>
                <a:sym typeface="Arial Black"/>
              </a:defRPr>
            </a:pPr>
            <a:endParaRPr/>
          </a:p>
        </p:txBody>
      </p:sp>
      <p:sp>
        <p:nvSpPr>
          <p:cNvPr id="119" name="Shape 119"/>
          <p:cNvSpPr>
            <a:spLocks noGrp="1"/>
          </p:cNvSpPr>
          <p:nvPr>
            <p:ph type="title"/>
          </p:nvPr>
        </p:nvSpPr>
        <p:spPr>
          <a:xfrm>
            <a:off x="1163206" y="3826604"/>
            <a:ext cx="5433861" cy="842091"/>
          </a:xfrm>
          <a:prstGeom prst="rect">
            <a:avLst/>
          </a:prstGeom>
          <a:solidFill>
            <a:srgbClr val="2FC2D9"/>
          </a:solidFill>
        </p:spPr>
        <p:txBody>
          <a:bodyPr lIns="27432" tIns="27432" rIns="27432" bIns="27432" anchor="t">
            <a:normAutofit/>
          </a:bodyPr>
          <a:lstStyle>
            <a:lvl1pPr algn="l">
              <a:defRPr sz="5000" cap="all">
                <a:solidFill>
                  <a:srgbClr val="FFFFFF"/>
                </a:solidFill>
              </a:defRPr>
            </a:lvl1pPr>
          </a:lstStyle>
          <a:p>
            <a:r>
              <a:t>Title Text</a:t>
            </a:r>
          </a:p>
        </p:txBody>
      </p:sp>
      <p:sp>
        <p:nvSpPr>
          <p:cNvPr id="120" name="Shape 120"/>
          <p:cNvSpPr>
            <a:spLocks noGrp="1"/>
          </p:cNvSpPr>
          <p:nvPr>
            <p:ph type="body" sz="quarter" idx="14"/>
          </p:nvPr>
        </p:nvSpPr>
        <p:spPr>
          <a:xfrm>
            <a:off x="1155505" y="3276170"/>
            <a:ext cx="4925772" cy="356573"/>
          </a:xfrm>
          <a:prstGeom prst="rect">
            <a:avLst/>
          </a:prstGeom>
          <a:solidFill>
            <a:schemeClr val="accent2"/>
          </a:solidFill>
        </p:spPr>
        <p:txBody>
          <a:bodyPr/>
          <a:lstStyle/>
          <a:p>
            <a:pPr marL="0" indent="0" defTabSz="423720">
              <a:lnSpc>
                <a:spcPct val="100000"/>
              </a:lnSpc>
              <a:spcBef>
                <a:spcPts val="400"/>
              </a:spcBef>
              <a:buSzTx/>
              <a:buNone/>
              <a:defRPr sz="1674">
                <a:solidFill>
                  <a:srgbClr val="FFFFFF"/>
                </a:solidFill>
                <a:latin typeface="Arial Black"/>
                <a:ea typeface="Arial Black"/>
                <a:cs typeface="Arial Black"/>
                <a:sym typeface="Arial Black"/>
              </a:defRPr>
            </a:pPr>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4 Steps">
    <p:spTree>
      <p:nvGrpSpPr>
        <p:cNvPr id="1" name=""/>
        <p:cNvGrpSpPr/>
        <p:nvPr/>
      </p:nvGrpSpPr>
      <p:grpSpPr>
        <a:xfrm>
          <a:off x="0" y="0"/>
          <a:ext cx="0" cy="0"/>
          <a:chOff x="0" y="0"/>
          <a:chExt cx="0" cy="0"/>
        </a:xfrm>
      </p:grpSpPr>
      <p:sp>
        <p:nvSpPr>
          <p:cNvPr id="127" name="Shape 127"/>
          <p:cNvSpPr>
            <a:spLocks noGrp="1"/>
          </p:cNvSpPr>
          <p:nvPr>
            <p:ph type="sldNum" sz="quarter" idx="2"/>
          </p:nvPr>
        </p:nvSpPr>
        <p:spPr>
          <a:prstGeom prst="rect">
            <a:avLst/>
          </a:prstGeom>
        </p:spPr>
        <p:txBody>
          <a:bodyPr/>
          <a:lstStyle/>
          <a:p>
            <a:fld id="{86CB4B4D-7CA3-9044-876B-883B54F8677D}" type="slidenum">
              <a:t>‹#›</a:t>
            </a:fld>
            <a:endParaRPr/>
          </a:p>
        </p:txBody>
      </p:sp>
      <p:sp>
        <p:nvSpPr>
          <p:cNvPr id="128" name="Shape 128"/>
          <p:cNvSpPr/>
          <p:nvPr/>
        </p:nvSpPr>
        <p:spPr>
          <a:xfrm>
            <a:off x="0" y="939800"/>
            <a:ext cx="12192000" cy="377825"/>
          </a:xfrm>
          <a:prstGeom prst="rect">
            <a:avLst/>
          </a:prstGeom>
          <a:solidFill>
            <a:schemeClr val="accent2"/>
          </a:solidFill>
          <a:ln>
            <a:solidFill>
              <a:schemeClr val="accent2"/>
            </a:solidFill>
          </a:ln>
        </p:spPr>
        <p:txBody>
          <a:bodyPr lIns="45719" rIns="45719" anchor="ctr"/>
          <a:lstStyle/>
          <a:p>
            <a:pPr algn="ctr">
              <a:defRPr sz="2400">
                <a:solidFill>
                  <a:srgbClr val="2FC2D9"/>
                </a:solidFill>
              </a:defRPr>
            </a:pPr>
            <a:endParaRPr/>
          </a:p>
        </p:txBody>
      </p:sp>
      <p:grpSp>
        <p:nvGrpSpPr>
          <p:cNvPr id="131" name="Group 131"/>
          <p:cNvGrpSpPr/>
          <p:nvPr/>
        </p:nvGrpSpPr>
        <p:grpSpPr>
          <a:xfrm>
            <a:off x="1266824" y="1125537"/>
            <a:ext cx="500066" cy="465139"/>
            <a:chOff x="0" y="0"/>
            <a:chExt cx="500064" cy="465137"/>
          </a:xfrm>
        </p:grpSpPr>
        <p:sp>
          <p:nvSpPr>
            <p:cNvPr id="129" name="Shape 129"/>
            <p:cNvSpPr/>
            <p:nvPr/>
          </p:nvSpPr>
          <p:spPr>
            <a:xfrm>
              <a:off x="-1" y="0"/>
              <a:ext cx="500066" cy="465138"/>
            </a:xfrm>
            <a:prstGeom prst="ellipse">
              <a:avLst/>
            </a:prstGeom>
            <a:solidFill>
              <a:srgbClr val="2FC2D9"/>
            </a:solidFill>
            <a:ln w="25400"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30" name="Shape 130"/>
            <p:cNvSpPr/>
            <p:nvPr/>
          </p:nvSpPr>
          <p:spPr>
            <a:xfrm>
              <a:off x="73232" y="54768"/>
              <a:ext cx="353598" cy="3556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2000">
                  <a:solidFill>
                    <a:srgbClr val="FFFFFF"/>
                  </a:solidFill>
                  <a:latin typeface="Arial Black"/>
                  <a:ea typeface="Arial Black"/>
                  <a:cs typeface="Arial Black"/>
                  <a:sym typeface="Arial Black"/>
                </a:defRPr>
              </a:lvl1pPr>
            </a:lstStyle>
            <a:p>
              <a:r>
                <a:t>1</a:t>
              </a:r>
            </a:p>
          </p:txBody>
        </p:sp>
      </p:grpSp>
      <p:sp>
        <p:nvSpPr>
          <p:cNvPr id="132" name="Shape 132"/>
          <p:cNvSpPr/>
          <p:nvPr/>
        </p:nvSpPr>
        <p:spPr>
          <a:xfrm flipV="1">
            <a:off x="3046413" y="933450"/>
            <a:ext cx="1" cy="5535614"/>
          </a:xfrm>
          <a:prstGeom prst="line">
            <a:avLst/>
          </a:prstGeom>
          <a:ln w="12700">
            <a:solidFill>
              <a:schemeClr val="accent1">
                <a:lumOff val="9999"/>
              </a:schemeClr>
            </a:solidFill>
          </a:ln>
        </p:spPr>
        <p:txBody>
          <a:bodyPr lIns="45719" rIns="45719"/>
          <a:lstStyle/>
          <a:p>
            <a:endParaRPr/>
          </a:p>
        </p:txBody>
      </p:sp>
      <p:sp>
        <p:nvSpPr>
          <p:cNvPr id="133" name="Shape 133"/>
          <p:cNvSpPr/>
          <p:nvPr/>
        </p:nvSpPr>
        <p:spPr>
          <a:xfrm flipV="1">
            <a:off x="6094412" y="944562"/>
            <a:ext cx="1" cy="5524501"/>
          </a:xfrm>
          <a:prstGeom prst="line">
            <a:avLst/>
          </a:prstGeom>
          <a:ln w="12700">
            <a:solidFill>
              <a:schemeClr val="accent1">
                <a:lumOff val="9999"/>
              </a:schemeClr>
            </a:solidFill>
          </a:ln>
        </p:spPr>
        <p:txBody>
          <a:bodyPr lIns="45719" rIns="45719"/>
          <a:lstStyle/>
          <a:p>
            <a:endParaRPr/>
          </a:p>
        </p:txBody>
      </p:sp>
      <p:sp>
        <p:nvSpPr>
          <p:cNvPr id="134" name="Shape 134"/>
          <p:cNvSpPr/>
          <p:nvPr/>
        </p:nvSpPr>
        <p:spPr>
          <a:xfrm flipV="1">
            <a:off x="9139238" y="933450"/>
            <a:ext cx="1" cy="5535614"/>
          </a:xfrm>
          <a:prstGeom prst="line">
            <a:avLst/>
          </a:prstGeom>
          <a:ln w="12700">
            <a:solidFill>
              <a:schemeClr val="accent1">
                <a:lumOff val="9999"/>
              </a:schemeClr>
            </a:solidFill>
          </a:ln>
        </p:spPr>
        <p:txBody>
          <a:bodyPr lIns="45719" rIns="45719"/>
          <a:lstStyle/>
          <a:p>
            <a:endParaRPr/>
          </a:p>
        </p:txBody>
      </p:sp>
      <p:grpSp>
        <p:nvGrpSpPr>
          <p:cNvPr id="137" name="Group 137"/>
          <p:cNvGrpSpPr/>
          <p:nvPr/>
        </p:nvGrpSpPr>
        <p:grpSpPr>
          <a:xfrm>
            <a:off x="4311649" y="1125537"/>
            <a:ext cx="498478" cy="465139"/>
            <a:chOff x="0" y="0"/>
            <a:chExt cx="498476" cy="465137"/>
          </a:xfrm>
        </p:grpSpPr>
        <p:sp>
          <p:nvSpPr>
            <p:cNvPr id="135" name="Shape 135"/>
            <p:cNvSpPr/>
            <p:nvPr/>
          </p:nvSpPr>
          <p:spPr>
            <a:xfrm>
              <a:off x="-1" y="0"/>
              <a:ext cx="498478" cy="465138"/>
            </a:xfrm>
            <a:prstGeom prst="ellipse">
              <a:avLst/>
            </a:prstGeom>
            <a:solidFill>
              <a:srgbClr val="2FC2D9"/>
            </a:solidFill>
            <a:ln w="25400" cap="flat">
              <a:solidFill>
                <a:srgbClr val="FFFFFF"/>
              </a:solidFill>
              <a:prstDash val="solid"/>
              <a:round/>
            </a:ln>
            <a:effectLst/>
          </p:spPr>
          <p:txBody>
            <a:bodyPr wrap="square" lIns="45719" tIns="45719" rIns="45719" bIns="45719" numCol="1" anchor="ctr">
              <a:noAutofit/>
            </a:bodyPr>
            <a:lstStyle/>
            <a:p>
              <a:pPr algn="ctr">
                <a:defRPr sz="2000">
                  <a:solidFill>
                    <a:srgbClr val="FFFFFF"/>
                  </a:solidFill>
                  <a:latin typeface="Arial Black"/>
                  <a:ea typeface="Arial Black"/>
                  <a:cs typeface="Arial Black"/>
                  <a:sym typeface="Arial Black"/>
                </a:defRPr>
              </a:pPr>
              <a:endParaRPr/>
            </a:p>
          </p:txBody>
        </p:sp>
        <p:sp>
          <p:nvSpPr>
            <p:cNvPr id="136" name="Shape 136"/>
            <p:cNvSpPr/>
            <p:nvPr/>
          </p:nvSpPr>
          <p:spPr>
            <a:xfrm>
              <a:off x="73000" y="54768"/>
              <a:ext cx="352475" cy="3556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2000">
                  <a:solidFill>
                    <a:srgbClr val="FFFFFF"/>
                  </a:solidFill>
                  <a:latin typeface="Arial Black"/>
                  <a:ea typeface="Arial Black"/>
                  <a:cs typeface="Arial Black"/>
                  <a:sym typeface="Arial Black"/>
                </a:defRPr>
              </a:lvl1pPr>
            </a:lstStyle>
            <a:p>
              <a:r>
                <a:t>2</a:t>
              </a:r>
            </a:p>
          </p:txBody>
        </p:sp>
      </p:grpSp>
      <p:grpSp>
        <p:nvGrpSpPr>
          <p:cNvPr id="140" name="Group 140"/>
          <p:cNvGrpSpPr/>
          <p:nvPr/>
        </p:nvGrpSpPr>
        <p:grpSpPr>
          <a:xfrm>
            <a:off x="7370763" y="1125537"/>
            <a:ext cx="498477" cy="465139"/>
            <a:chOff x="0" y="0"/>
            <a:chExt cx="498476" cy="465137"/>
          </a:xfrm>
        </p:grpSpPr>
        <p:sp>
          <p:nvSpPr>
            <p:cNvPr id="138" name="Shape 138"/>
            <p:cNvSpPr/>
            <p:nvPr/>
          </p:nvSpPr>
          <p:spPr>
            <a:xfrm>
              <a:off x="-1" y="0"/>
              <a:ext cx="498478" cy="465138"/>
            </a:xfrm>
            <a:prstGeom prst="ellipse">
              <a:avLst/>
            </a:prstGeom>
            <a:solidFill>
              <a:srgbClr val="2FC2D9"/>
            </a:solidFill>
            <a:ln w="25400" cap="flat">
              <a:solidFill>
                <a:srgbClr val="FFFFFF"/>
              </a:solidFill>
              <a:prstDash val="solid"/>
              <a:round/>
            </a:ln>
            <a:effectLst/>
          </p:spPr>
          <p:txBody>
            <a:bodyPr wrap="square" lIns="45719" tIns="45719" rIns="45719" bIns="45719" numCol="1" anchor="ctr">
              <a:noAutofit/>
            </a:bodyPr>
            <a:lstStyle/>
            <a:p>
              <a:pPr algn="ctr">
                <a:defRPr sz="2000">
                  <a:solidFill>
                    <a:srgbClr val="FFFFFF"/>
                  </a:solidFill>
                  <a:latin typeface="Arial Black"/>
                  <a:ea typeface="Arial Black"/>
                  <a:cs typeface="Arial Black"/>
                  <a:sym typeface="Arial Black"/>
                </a:defRPr>
              </a:pPr>
              <a:endParaRPr/>
            </a:p>
          </p:txBody>
        </p:sp>
        <p:sp>
          <p:nvSpPr>
            <p:cNvPr id="139" name="Shape 139"/>
            <p:cNvSpPr/>
            <p:nvPr/>
          </p:nvSpPr>
          <p:spPr>
            <a:xfrm>
              <a:off x="73000" y="54768"/>
              <a:ext cx="352475" cy="3556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2000">
                  <a:solidFill>
                    <a:srgbClr val="FFFFFF"/>
                  </a:solidFill>
                  <a:latin typeface="Arial Black"/>
                  <a:ea typeface="Arial Black"/>
                  <a:cs typeface="Arial Black"/>
                  <a:sym typeface="Arial Black"/>
                </a:defRPr>
              </a:lvl1pPr>
            </a:lstStyle>
            <a:p>
              <a:r>
                <a:t>3</a:t>
              </a:r>
            </a:p>
          </p:txBody>
        </p:sp>
      </p:grpSp>
      <p:grpSp>
        <p:nvGrpSpPr>
          <p:cNvPr id="143" name="Group 143"/>
          <p:cNvGrpSpPr/>
          <p:nvPr/>
        </p:nvGrpSpPr>
        <p:grpSpPr>
          <a:xfrm>
            <a:off x="10402888" y="1125537"/>
            <a:ext cx="498477" cy="465139"/>
            <a:chOff x="0" y="0"/>
            <a:chExt cx="498476" cy="465137"/>
          </a:xfrm>
        </p:grpSpPr>
        <p:sp>
          <p:nvSpPr>
            <p:cNvPr id="141" name="Shape 141"/>
            <p:cNvSpPr/>
            <p:nvPr/>
          </p:nvSpPr>
          <p:spPr>
            <a:xfrm>
              <a:off x="-1" y="0"/>
              <a:ext cx="498478" cy="465138"/>
            </a:xfrm>
            <a:prstGeom prst="ellipse">
              <a:avLst/>
            </a:prstGeom>
            <a:solidFill>
              <a:srgbClr val="2FC2D9"/>
            </a:solidFill>
            <a:ln w="25400" cap="flat">
              <a:solidFill>
                <a:srgbClr val="FFFFFF"/>
              </a:solidFill>
              <a:prstDash val="solid"/>
              <a:round/>
            </a:ln>
            <a:effectLst/>
          </p:spPr>
          <p:txBody>
            <a:bodyPr wrap="square" lIns="45719" tIns="45719" rIns="45719" bIns="45719" numCol="1" anchor="ctr">
              <a:noAutofit/>
            </a:bodyPr>
            <a:lstStyle/>
            <a:p>
              <a:pPr algn="ctr">
                <a:defRPr sz="2000">
                  <a:solidFill>
                    <a:srgbClr val="FFFFFF"/>
                  </a:solidFill>
                  <a:latin typeface="Arial Black"/>
                  <a:ea typeface="Arial Black"/>
                  <a:cs typeface="Arial Black"/>
                  <a:sym typeface="Arial Black"/>
                </a:defRPr>
              </a:pPr>
              <a:endParaRPr/>
            </a:p>
          </p:txBody>
        </p:sp>
        <p:sp>
          <p:nvSpPr>
            <p:cNvPr id="142" name="Shape 142"/>
            <p:cNvSpPr/>
            <p:nvPr/>
          </p:nvSpPr>
          <p:spPr>
            <a:xfrm>
              <a:off x="73000" y="54768"/>
              <a:ext cx="352475" cy="3556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2000">
                  <a:solidFill>
                    <a:srgbClr val="FFFFFF"/>
                  </a:solidFill>
                  <a:latin typeface="Arial Black"/>
                  <a:ea typeface="Arial Black"/>
                  <a:cs typeface="Arial Black"/>
                  <a:sym typeface="Arial Black"/>
                </a:defRPr>
              </a:lvl1pPr>
            </a:lstStyle>
            <a:p>
              <a:r>
                <a:t>4</a:t>
              </a:r>
            </a:p>
          </p:txBody>
        </p:sp>
      </p:grpSp>
      <p:sp>
        <p:nvSpPr>
          <p:cNvPr id="144" name="Shape 144"/>
          <p:cNvSpPr>
            <a:spLocks noGrp="1"/>
          </p:cNvSpPr>
          <p:nvPr>
            <p:ph type="body" sz="quarter" idx="1"/>
          </p:nvPr>
        </p:nvSpPr>
        <p:spPr>
          <a:xfrm>
            <a:off x="0" y="0"/>
            <a:ext cx="12192000" cy="932689"/>
          </a:xfrm>
          <a:prstGeom prst="rect">
            <a:avLst/>
          </a:prstGeom>
          <a:solidFill>
            <a:srgbClr val="FFFFFF"/>
          </a:solidFill>
          <a:effectLst>
            <a:outerShdw blurRad="38100" dist="25400" dir="5400000" rotWithShape="0">
              <a:srgbClr val="000000">
                <a:alpha val="30000"/>
              </a:srgbClr>
            </a:outerShdw>
          </a:effectLst>
        </p:spPr>
        <p:txBody>
          <a:bodyPr anchor="ctr"/>
          <a:lstStyle>
            <a:lvl1pPr marL="0" indent="0">
              <a:lnSpc>
                <a:spcPct val="100000"/>
              </a:lnSpc>
              <a:spcBef>
                <a:spcPts val="600"/>
              </a:spcBef>
              <a:buSzTx/>
              <a:buNone/>
              <a:defRPr sz="2600">
                <a:latin typeface="Arial Black"/>
                <a:ea typeface="Arial Black"/>
                <a:cs typeface="Arial Black"/>
                <a:sym typeface="Arial Black"/>
              </a:defRPr>
            </a:lvl1pPr>
            <a:lvl2pPr marL="721065" indent="-263865">
              <a:lnSpc>
                <a:spcPct val="100000"/>
              </a:lnSpc>
              <a:spcBef>
                <a:spcPts val="600"/>
              </a:spcBef>
              <a:defRPr sz="2600">
                <a:latin typeface="Arial Black"/>
                <a:ea typeface="Arial Black"/>
                <a:cs typeface="Arial Black"/>
                <a:sym typeface="Arial Black"/>
              </a:defRPr>
            </a:lvl2pPr>
            <a:lvl3pPr marL="1160330" indent="-245930">
              <a:lnSpc>
                <a:spcPct val="100000"/>
              </a:lnSpc>
              <a:spcBef>
                <a:spcPts val="600"/>
              </a:spcBef>
              <a:defRPr sz="2600">
                <a:latin typeface="Arial Black"/>
                <a:ea typeface="Arial Black"/>
                <a:cs typeface="Arial Black"/>
                <a:sym typeface="Arial Black"/>
              </a:defRPr>
            </a:lvl3pPr>
            <a:lvl4pPr marL="1666716" indent="-295116">
              <a:lnSpc>
                <a:spcPct val="100000"/>
              </a:lnSpc>
              <a:spcBef>
                <a:spcPts val="600"/>
              </a:spcBef>
              <a:defRPr sz="2600">
                <a:latin typeface="Arial Black"/>
                <a:ea typeface="Arial Black"/>
                <a:cs typeface="Arial Black"/>
                <a:sym typeface="Arial Black"/>
              </a:defRPr>
            </a:lvl4pPr>
            <a:lvl5pPr marL="2123917" indent="-295117">
              <a:lnSpc>
                <a:spcPct val="100000"/>
              </a:lnSpc>
              <a:spcBef>
                <a:spcPts val="600"/>
              </a:spcBef>
              <a:defRPr sz="2600">
                <a:latin typeface="Arial Black"/>
                <a:ea typeface="Arial Black"/>
                <a:cs typeface="Arial Black"/>
                <a:sym typeface="Arial Black"/>
              </a:defRPr>
            </a:lvl5pPr>
          </a:lstStyle>
          <a:p>
            <a:r>
              <a:t>Body Level One</a:t>
            </a:r>
          </a:p>
          <a:p>
            <a:pPr lvl="1"/>
            <a:r>
              <a:t>Body Level Two</a:t>
            </a:r>
          </a:p>
          <a:p>
            <a:pPr lvl="2"/>
            <a:r>
              <a:t>Body Level Three</a:t>
            </a:r>
          </a:p>
          <a:p>
            <a:pPr lvl="3"/>
            <a:r>
              <a:t>Body Level Four</a:t>
            </a:r>
          </a:p>
          <a:p>
            <a:pPr lvl="4"/>
            <a:r>
              <a:t>Body Level Five</a:t>
            </a:r>
          </a:p>
        </p:txBody>
      </p:sp>
      <p:sp>
        <p:nvSpPr>
          <p:cNvPr id="145" name="Shape 145"/>
          <p:cNvSpPr>
            <a:spLocks noGrp="1"/>
          </p:cNvSpPr>
          <p:nvPr>
            <p:ph type="body" sz="quarter" idx="13"/>
          </p:nvPr>
        </p:nvSpPr>
        <p:spPr>
          <a:xfrm>
            <a:off x="323850" y="1830916"/>
            <a:ext cx="2400301" cy="3894668"/>
          </a:xfrm>
          <a:prstGeom prst="rect">
            <a:avLst/>
          </a:prstGeom>
        </p:spPr>
        <p:txBody>
          <a:bodyPr lIns="45719" tIns="45719" rIns="45719" bIns="45719"/>
          <a:lstStyle/>
          <a:p>
            <a:pPr marL="171446" indent="-171446" algn="ctr">
              <a:lnSpc>
                <a:spcPts val="1800"/>
              </a:lnSpc>
              <a:spcBef>
                <a:spcPts val="1300"/>
              </a:spcBef>
              <a:buClr>
                <a:srgbClr val="2FC2D9"/>
              </a:buClr>
              <a:buSzPct val="100000"/>
              <a:buFont typeface="Arial"/>
              <a:buChar char="•"/>
              <a:defRPr sz="1600"/>
            </a:pPr>
            <a:endParaRPr/>
          </a:p>
        </p:txBody>
      </p:sp>
      <p:sp>
        <p:nvSpPr>
          <p:cNvPr id="146" name="Shape 146"/>
          <p:cNvSpPr>
            <a:spLocks noGrp="1"/>
          </p:cNvSpPr>
          <p:nvPr>
            <p:ph type="body" sz="quarter" idx="14"/>
          </p:nvPr>
        </p:nvSpPr>
        <p:spPr>
          <a:xfrm>
            <a:off x="3371851" y="1830916"/>
            <a:ext cx="2400301" cy="3894668"/>
          </a:xfrm>
          <a:prstGeom prst="rect">
            <a:avLst/>
          </a:prstGeom>
        </p:spPr>
        <p:txBody>
          <a:bodyPr lIns="45719" tIns="45719" rIns="45719" bIns="45719"/>
          <a:lstStyle/>
          <a:p>
            <a:pPr marL="171446" indent="-171446" algn="ctr" defTabSz="457189">
              <a:lnSpc>
                <a:spcPts val="1800"/>
              </a:lnSpc>
              <a:spcBef>
                <a:spcPts val="1300"/>
              </a:spcBef>
              <a:buClr>
                <a:srgbClr val="2FC2D9"/>
              </a:buClr>
              <a:buSzPct val="100000"/>
              <a:buFont typeface="Arial"/>
              <a:buChar char="•"/>
              <a:defRPr sz="1400">
                <a:solidFill>
                  <a:srgbClr val="444444"/>
                </a:solidFill>
              </a:defRPr>
            </a:pPr>
            <a:endParaRPr/>
          </a:p>
        </p:txBody>
      </p:sp>
      <p:sp>
        <p:nvSpPr>
          <p:cNvPr id="147" name="Shape 147"/>
          <p:cNvSpPr>
            <a:spLocks noGrp="1"/>
          </p:cNvSpPr>
          <p:nvPr>
            <p:ph type="body" sz="quarter" idx="15"/>
          </p:nvPr>
        </p:nvSpPr>
        <p:spPr>
          <a:xfrm>
            <a:off x="6419851" y="1830916"/>
            <a:ext cx="2400301" cy="3894668"/>
          </a:xfrm>
          <a:prstGeom prst="rect">
            <a:avLst/>
          </a:prstGeom>
        </p:spPr>
        <p:txBody>
          <a:bodyPr lIns="45719" tIns="45719" rIns="45719" bIns="45719"/>
          <a:lstStyle/>
          <a:p>
            <a:pPr marL="171446" indent="-171446" algn="ctr" defTabSz="457189">
              <a:lnSpc>
                <a:spcPts val="1800"/>
              </a:lnSpc>
              <a:spcBef>
                <a:spcPts val="1300"/>
              </a:spcBef>
              <a:buClr>
                <a:srgbClr val="2FC2D9"/>
              </a:buClr>
              <a:buSzPct val="100000"/>
              <a:buFont typeface="Arial"/>
              <a:buChar char="•"/>
              <a:defRPr sz="1400">
                <a:solidFill>
                  <a:srgbClr val="444444"/>
                </a:solidFill>
              </a:defRPr>
            </a:pPr>
            <a:endParaRPr/>
          </a:p>
        </p:txBody>
      </p:sp>
      <p:sp>
        <p:nvSpPr>
          <p:cNvPr id="148" name="Shape 148"/>
          <p:cNvSpPr>
            <a:spLocks noGrp="1"/>
          </p:cNvSpPr>
          <p:nvPr>
            <p:ph type="body" sz="quarter" idx="16"/>
          </p:nvPr>
        </p:nvSpPr>
        <p:spPr>
          <a:xfrm>
            <a:off x="9467850" y="1830916"/>
            <a:ext cx="2400301" cy="3894668"/>
          </a:xfrm>
          <a:prstGeom prst="rect">
            <a:avLst/>
          </a:prstGeom>
        </p:spPr>
        <p:txBody>
          <a:bodyPr lIns="45719" tIns="45719" rIns="45719" bIns="45719"/>
          <a:lstStyle/>
          <a:p>
            <a:pPr marL="171446" indent="-171446" algn="ctr" defTabSz="457189">
              <a:lnSpc>
                <a:spcPts val="1800"/>
              </a:lnSpc>
              <a:spcBef>
                <a:spcPts val="1300"/>
              </a:spcBef>
              <a:buClr>
                <a:srgbClr val="2FC2D9"/>
              </a:buClr>
              <a:buSzPct val="100000"/>
              <a:buFont typeface="Arial"/>
              <a:buChar char="•"/>
              <a:defRPr sz="1400">
                <a:solidFill>
                  <a:srgbClr val="444444"/>
                </a:solidFill>
              </a:defRPr>
            </a:pPr>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3 Steps">
    <p:spTree>
      <p:nvGrpSpPr>
        <p:cNvPr id="1" name=""/>
        <p:cNvGrpSpPr/>
        <p:nvPr/>
      </p:nvGrpSpPr>
      <p:grpSpPr>
        <a:xfrm>
          <a:off x="0" y="0"/>
          <a:ext cx="0" cy="0"/>
          <a:chOff x="0" y="0"/>
          <a:chExt cx="0" cy="0"/>
        </a:xfrm>
      </p:grpSpPr>
      <p:sp>
        <p:nvSpPr>
          <p:cNvPr id="155" name="Shape 155"/>
          <p:cNvSpPr>
            <a:spLocks noGrp="1"/>
          </p:cNvSpPr>
          <p:nvPr>
            <p:ph type="sldNum" sz="quarter" idx="2"/>
          </p:nvPr>
        </p:nvSpPr>
        <p:spPr>
          <a:prstGeom prst="rect">
            <a:avLst/>
          </a:prstGeom>
        </p:spPr>
        <p:txBody>
          <a:bodyPr/>
          <a:lstStyle/>
          <a:p>
            <a:fld id="{86CB4B4D-7CA3-9044-876B-883B54F8677D}" type="slidenum">
              <a:t>‹#›</a:t>
            </a:fld>
            <a:endParaRPr/>
          </a:p>
        </p:txBody>
      </p:sp>
      <p:sp>
        <p:nvSpPr>
          <p:cNvPr id="156" name="Shape 156"/>
          <p:cNvSpPr/>
          <p:nvPr/>
        </p:nvSpPr>
        <p:spPr>
          <a:xfrm>
            <a:off x="0" y="939800"/>
            <a:ext cx="1038225" cy="5540375"/>
          </a:xfrm>
          <a:prstGeom prst="rect">
            <a:avLst/>
          </a:prstGeom>
          <a:solidFill>
            <a:schemeClr val="accent2"/>
          </a:solidFill>
          <a:ln w="12700">
            <a:miter lim="400000"/>
          </a:ln>
        </p:spPr>
        <p:txBody>
          <a:bodyPr lIns="45719" rIns="45719" anchor="ctr"/>
          <a:lstStyle/>
          <a:p>
            <a:pPr algn="ctr">
              <a:defRPr sz="2400">
                <a:solidFill>
                  <a:srgbClr val="2FC2D9"/>
                </a:solidFill>
              </a:defRPr>
            </a:pPr>
            <a:endParaRPr/>
          </a:p>
        </p:txBody>
      </p:sp>
      <p:grpSp>
        <p:nvGrpSpPr>
          <p:cNvPr id="159" name="Group 159"/>
          <p:cNvGrpSpPr/>
          <p:nvPr/>
        </p:nvGrpSpPr>
        <p:grpSpPr>
          <a:xfrm>
            <a:off x="801687" y="3478212"/>
            <a:ext cx="465139" cy="463551"/>
            <a:chOff x="0" y="0"/>
            <a:chExt cx="465137" cy="463550"/>
          </a:xfrm>
        </p:grpSpPr>
        <p:sp>
          <p:nvSpPr>
            <p:cNvPr id="157" name="Shape 157"/>
            <p:cNvSpPr/>
            <p:nvPr/>
          </p:nvSpPr>
          <p:spPr>
            <a:xfrm>
              <a:off x="0" y="0"/>
              <a:ext cx="465138" cy="463550"/>
            </a:xfrm>
            <a:prstGeom prst="ellipse">
              <a:avLst/>
            </a:prstGeom>
            <a:solidFill>
              <a:srgbClr val="2FC2D9"/>
            </a:solidFill>
            <a:ln w="25400"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58" name="Shape 158"/>
            <p:cNvSpPr/>
            <p:nvPr/>
          </p:nvSpPr>
          <p:spPr>
            <a:xfrm>
              <a:off x="68118" y="53975"/>
              <a:ext cx="328902" cy="3556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2000">
                  <a:solidFill>
                    <a:srgbClr val="FFFFFF"/>
                  </a:solidFill>
                  <a:latin typeface="Arial Black"/>
                  <a:ea typeface="Arial Black"/>
                  <a:cs typeface="Arial Black"/>
                  <a:sym typeface="Arial Black"/>
                </a:defRPr>
              </a:lvl1pPr>
            </a:lstStyle>
            <a:p>
              <a:r>
                <a:t>2</a:t>
              </a:r>
            </a:p>
          </p:txBody>
        </p:sp>
      </p:grpSp>
      <p:sp>
        <p:nvSpPr>
          <p:cNvPr id="160" name="Shape 160"/>
          <p:cNvSpPr/>
          <p:nvPr/>
        </p:nvSpPr>
        <p:spPr>
          <a:xfrm flipH="1" flipV="1">
            <a:off x="-1" y="4633912"/>
            <a:ext cx="12192001" cy="1"/>
          </a:xfrm>
          <a:prstGeom prst="line">
            <a:avLst/>
          </a:prstGeom>
          <a:ln w="12700">
            <a:solidFill>
              <a:schemeClr val="accent1">
                <a:lumOff val="9999"/>
              </a:schemeClr>
            </a:solidFill>
          </a:ln>
        </p:spPr>
        <p:txBody>
          <a:bodyPr lIns="45719" rIns="45719"/>
          <a:lstStyle/>
          <a:p>
            <a:endParaRPr/>
          </a:p>
        </p:txBody>
      </p:sp>
      <p:grpSp>
        <p:nvGrpSpPr>
          <p:cNvPr id="163" name="Group 163"/>
          <p:cNvGrpSpPr/>
          <p:nvPr/>
        </p:nvGrpSpPr>
        <p:grpSpPr>
          <a:xfrm>
            <a:off x="801687" y="1630363"/>
            <a:ext cx="465139" cy="465139"/>
            <a:chOff x="0" y="0"/>
            <a:chExt cx="465137" cy="465137"/>
          </a:xfrm>
        </p:grpSpPr>
        <p:sp>
          <p:nvSpPr>
            <p:cNvPr id="161" name="Shape 161"/>
            <p:cNvSpPr/>
            <p:nvPr/>
          </p:nvSpPr>
          <p:spPr>
            <a:xfrm>
              <a:off x="0" y="0"/>
              <a:ext cx="465138" cy="465138"/>
            </a:xfrm>
            <a:prstGeom prst="ellipse">
              <a:avLst/>
            </a:prstGeom>
            <a:solidFill>
              <a:schemeClr val="accent2"/>
            </a:solidFill>
            <a:ln w="25400"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62" name="Shape 162"/>
            <p:cNvSpPr/>
            <p:nvPr/>
          </p:nvSpPr>
          <p:spPr>
            <a:xfrm>
              <a:off x="68118" y="54768"/>
              <a:ext cx="328902" cy="3556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2000">
                  <a:solidFill>
                    <a:srgbClr val="FFFFFF"/>
                  </a:solidFill>
                  <a:latin typeface="Arial Black"/>
                  <a:ea typeface="Arial Black"/>
                  <a:cs typeface="Arial Black"/>
                  <a:sym typeface="Arial Black"/>
                </a:defRPr>
              </a:lvl1pPr>
            </a:lstStyle>
            <a:p>
              <a:r>
                <a:t>1</a:t>
              </a:r>
            </a:p>
          </p:txBody>
        </p:sp>
      </p:grpSp>
      <p:sp>
        <p:nvSpPr>
          <p:cNvPr id="164" name="Shape 164"/>
          <p:cNvSpPr/>
          <p:nvPr/>
        </p:nvSpPr>
        <p:spPr>
          <a:xfrm flipH="1" flipV="1">
            <a:off x="-1" y="2786063"/>
            <a:ext cx="12192001" cy="1"/>
          </a:xfrm>
          <a:prstGeom prst="line">
            <a:avLst/>
          </a:prstGeom>
          <a:ln w="12700">
            <a:solidFill>
              <a:schemeClr val="accent1">
                <a:lumOff val="9999"/>
              </a:schemeClr>
            </a:solidFill>
          </a:ln>
        </p:spPr>
        <p:txBody>
          <a:bodyPr lIns="45719" rIns="45719"/>
          <a:lstStyle/>
          <a:p>
            <a:endParaRPr/>
          </a:p>
        </p:txBody>
      </p:sp>
      <p:grpSp>
        <p:nvGrpSpPr>
          <p:cNvPr id="167" name="Group 167"/>
          <p:cNvGrpSpPr/>
          <p:nvPr/>
        </p:nvGrpSpPr>
        <p:grpSpPr>
          <a:xfrm>
            <a:off x="801687" y="5324475"/>
            <a:ext cx="465139" cy="465138"/>
            <a:chOff x="0" y="0"/>
            <a:chExt cx="465137" cy="465137"/>
          </a:xfrm>
        </p:grpSpPr>
        <p:sp>
          <p:nvSpPr>
            <p:cNvPr id="165" name="Shape 165"/>
            <p:cNvSpPr/>
            <p:nvPr/>
          </p:nvSpPr>
          <p:spPr>
            <a:xfrm>
              <a:off x="0" y="0"/>
              <a:ext cx="465138" cy="465138"/>
            </a:xfrm>
            <a:prstGeom prst="ellipse">
              <a:avLst/>
            </a:prstGeom>
            <a:solidFill>
              <a:srgbClr val="2FC2D9"/>
            </a:solidFill>
            <a:ln w="25400"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66" name="Shape 166"/>
            <p:cNvSpPr/>
            <p:nvPr/>
          </p:nvSpPr>
          <p:spPr>
            <a:xfrm>
              <a:off x="68118" y="54768"/>
              <a:ext cx="328902" cy="3556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2000">
                  <a:solidFill>
                    <a:srgbClr val="FFFFFF"/>
                  </a:solidFill>
                  <a:latin typeface="Arial Black"/>
                  <a:ea typeface="Arial Black"/>
                  <a:cs typeface="Arial Black"/>
                  <a:sym typeface="Arial Black"/>
                </a:defRPr>
              </a:lvl1pPr>
            </a:lstStyle>
            <a:p>
              <a:r>
                <a:t>3</a:t>
              </a:r>
            </a:p>
          </p:txBody>
        </p:sp>
      </p:grpSp>
      <p:sp>
        <p:nvSpPr>
          <p:cNvPr id="168" name="Shape 168"/>
          <p:cNvSpPr>
            <a:spLocks noGrp="1"/>
          </p:cNvSpPr>
          <p:nvPr>
            <p:ph type="body" sz="quarter" idx="1"/>
          </p:nvPr>
        </p:nvSpPr>
        <p:spPr>
          <a:xfrm>
            <a:off x="0" y="0"/>
            <a:ext cx="12192000" cy="932689"/>
          </a:xfrm>
          <a:prstGeom prst="rect">
            <a:avLst/>
          </a:prstGeom>
          <a:solidFill>
            <a:srgbClr val="FFFFFF"/>
          </a:solidFill>
          <a:effectLst>
            <a:outerShdw blurRad="38100" dist="25400" dir="5400000" rotWithShape="0">
              <a:srgbClr val="000000">
                <a:alpha val="30000"/>
              </a:srgbClr>
            </a:outerShdw>
          </a:effectLst>
        </p:spPr>
        <p:txBody>
          <a:bodyPr anchor="ctr"/>
          <a:lstStyle>
            <a:lvl1pPr marL="0" indent="0" defTabSz="457189">
              <a:lnSpc>
                <a:spcPct val="100000"/>
              </a:lnSpc>
              <a:spcBef>
                <a:spcPts val="600"/>
              </a:spcBef>
              <a:buSzTx/>
              <a:buNone/>
              <a:defRPr sz="2600">
                <a:latin typeface="Arial Black"/>
                <a:ea typeface="Arial Black"/>
                <a:cs typeface="Arial Black"/>
                <a:sym typeface="Arial Black"/>
              </a:defRPr>
            </a:lvl1pPr>
            <a:lvl2pPr marL="721065" indent="-263865" defTabSz="457189">
              <a:lnSpc>
                <a:spcPct val="100000"/>
              </a:lnSpc>
              <a:spcBef>
                <a:spcPts val="600"/>
              </a:spcBef>
              <a:defRPr sz="2600">
                <a:latin typeface="Arial Black"/>
                <a:ea typeface="Arial Black"/>
                <a:cs typeface="Arial Black"/>
                <a:sym typeface="Arial Black"/>
              </a:defRPr>
            </a:lvl2pPr>
            <a:lvl3pPr marL="1160330" indent="-245930" defTabSz="457189">
              <a:lnSpc>
                <a:spcPct val="100000"/>
              </a:lnSpc>
              <a:spcBef>
                <a:spcPts val="600"/>
              </a:spcBef>
              <a:defRPr sz="2600">
                <a:latin typeface="Arial Black"/>
                <a:ea typeface="Arial Black"/>
                <a:cs typeface="Arial Black"/>
                <a:sym typeface="Arial Black"/>
              </a:defRPr>
            </a:lvl3pPr>
            <a:lvl4pPr marL="1666716" indent="-295116" defTabSz="457189">
              <a:lnSpc>
                <a:spcPct val="100000"/>
              </a:lnSpc>
              <a:spcBef>
                <a:spcPts val="600"/>
              </a:spcBef>
              <a:defRPr sz="2600">
                <a:latin typeface="Arial Black"/>
                <a:ea typeface="Arial Black"/>
                <a:cs typeface="Arial Black"/>
                <a:sym typeface="Arial Black"/>
              </a:defRPr>
            </a:lvl4pPr>
            <a:lvl5pPr marL="2123917" indent="-295117" defTabSz="457189">
              <a:lnSpc>
                <a:spcPct val="100000"/>
              </a:lnSpc>
              <a:spcBef>
                <a:spcPts val="600"/>
              </a:spcBef>
              <a:defRPr sz="2600">
                <a:latin typeface="Arial Black"/>
                <a:ea typeface="Arial Black"/>
                <a:cs typeface="Arial Black"/>
                <a:sym typeface="Arial Black"/>
              </a:defRPr>
            </a:lvl5pPr>
          </a:lstStyle>
          <a:p>
            <a:r>
              <a:t>Body Level One</a:t>
            </a:r>
          </a:p>
          <a:p>
            <a:pPr lvl="1"/>
            <a:r>
              <a:t>Body Level Two</a:t>
            </a:r>
          </a:p>
          <a:p>
            <a:pPr lvl="2"/>
            <a:r>
              <a:t>Body Level Three</a:t>
            </a:r>
          </a:p>
          <a:p>
            <a:pPr lvl="3"/>
            <a:r>
              <a:t>Body Level Four</a:t>
            </a:r>
          </a:p>
          <a:p>
            <a:pPr lvl="4"/>
            <a:r>
              <a:t>Body Level Five</a:t>
            </a:r>
          </a:p>
        </p:txBody>
      </p:sp>
      <p:sp>
        <p:nvSpPr>
          <p:cNvPr id="169" name="Shape 169"/>
          <p:cNvSpPr>
            <a:spLocks noGrp="1"/>
          </p:cNvSpPr>
          <p:nvPr>
            <p:ph type="body" sz="quarter" idx="13"/>
          </p:nvPr>
        </p:nvSpPr>
        <p:spPr>
          <a:xfrm>
            <a:off x="1492826" y="1232093"/>
            <a:ext cx="2048257" cy="1280161"/>
          </a:xfrm>
          <a:prstGeom prst="rect">
            <a:avLst/>
          </a:prstGeom>
        </p:spPr>
        <p:txBody>
          <a:bodyPr lIns="45719" tIns="45719" rIns="45719" bIns="45719" anchor="ctr"/>
          <a:lstStyle/>
          <a:p>
            <a:pPr marL="0" indent="0">
              <a:lnSpc>
                <a:spcPct val="100000"/>
              </a:lnSpc>
              <a:spcBef>
                <a:spcPts val="0"/>
              </a:spcBef>
              <a:buSzTx/>
              <a:buNone/>
              <a:defRPr sz="1600">
                <a:latin typeface="Arial Black"/>
                <a:ea typeface="Arial Black"/>
                <a:cs typeface="Arial Black"/>
                <a:sym typeface="Arial Black"/>
              </a:defRPr>
            </a:pPr>
            <a:endParaRPr/>
          </a:p>
        </p:txBody>
      </p:sp>
      <p:sp>
        <p:nvSpPr>
          <p:cNvPr id="170" name="Shape 170"/>
          <p:cNvSpPr>
            <a:spLocks noGrp="1"/>
          </p:cNvSpPr>
          <p:nvPr>
            <p:ph type="body" sz="quarter" idx="14"/>
          </p:nvPr>
        </p:nvSpPr>
        <p:spPr>
          <a:xfrm>
            <a:off x="3926416" y="1232095"/>
            <a:ext cx="7741920" cy="1280160"/>
          </a:xfrm>
          <a:prstGeom prst="rect">
            <a:avLst/>
          </a:prstGeom>
        </p:spPr>
        <p:txBody>
          <a:bodyPr lIns="45719" tIns="45719" rIns="45719" bIns="45719" anchor="ctr"/>
          <a:lstStyle/>
          <a:p>
            <a:pPr marL="171446" indent="-171446">
              <a:lnSpc>
                <a:spcPct val="120000"/>
              </a:lnSpc>
              <a:spcBef>
                <a:spcPts val="1000"/>
              </a:spcBef>
              <a:buClr>
                <a:srgbClr val="2FC2D9"/>
              </a:buClr>
              <a:buSzPct val="100000"/>
              <a:buFont typeface="Arial"/>
              <a:buChar char="•"/>
              <a:defRPr sz="1600">
                <a:solidFill>
                  <a:srgbClr val="444444"/>
                </a:solidFill>
              </a:defRPr>
            </a:pPr>
            <a:endParaRPr/>
          </a:p>
        </p:txBody>
      </p:sp>
      <p:sp>
        <p:nvSpPr>
          <p:cNvPr id="171" name="Shape 171"/>
          <p:cNvSpPr>
            <a:spLocks noGrp="1"/>
          </p:cNvSpPr>
          <p:nvPr>
            <p:ph type="body" sz="quarter" idx="15"/>
          </p:nvPr>
        </p:nvSpPr>
        <p:spPr>
          <a:xfrm>
            <a:off x="1492826" y="3079367"/>
            <a:ext cx="2048257" cy="1280161"/>
          </a:xfrm>
          <a:prstGeom prst="rect">
            <a:avLst/>
          </a:prstGeom>
        </p:spPr>
        <p:txBody>
          <a:bodyPr lIns="45719" tIns="45719" rIns="45719" bIns="45719" anchor="ctr"/>
          <a:lstStyle/>
          <a:p>
            <a:pPr marL="0" indent="0">
              <a:lnSpc>
                <a:spcPct val="100000"/>
              </a:lnSpc>
              <a:spcBef>
                <a:spcPts val="0"/>
              </a:spcBef>
              <a:buSzTx/>
              <a:buNone/>
              <a:defRPr sz="1600">
                <a:latin typeface="Arial Black"/>
                <a:ea typeface="Arial Black"/>
                <a:cs typeface="Arial Black"/>
                <a:sym typeface="Arial Black"/>
              </a:defRPr>
            </a:pPr>
            <a:endParaRPr/>
          </a:p>
        </p:txBody>
      </p:sp>
      <p:sp>
        <p:nvSpPr>
          <p:cNvPr id="172" name="Shape 172"/>
          <p:cNvSpPr>
            <a:spLocks noGrp="1"/>
          </p:cNvSpPr>
          <p:nvPr>
            <p:ph type="body" sz="quarter" idx="16"/>
          </p:nvPr>
        </p:nvSpPr>
        <p:spPr>
          <a:xfrm>
            <a:off x="3926416" y="3079369"/>
            <a:ext cx="7741920" cy="1280159"/>
          </a:xfrm>
          <a:prstGeom prst="rect">
            <a:avLst/>
          </a:prstGeom>
        </p:spPr>
        <p:txBody>
          <a:bodyPr lIns="45719" tIns="45719" rIns="45719" bIns="45719" anchor="ctr"/>
          <a:lstStyle/>
          <a:p>
            <a:pPr marL="171446" indent="-171446">
              <a:lnSpc>
                <a:spcPct val="120000"/>
              </a:lnSpc>
              <a:spcBef>
                <a:spcPts val="1000"/>
              </a:spcBef>
              <a:buClr>
                <a:srgbClr val="2FC2D9"/>
              </a:buClr>
              <a:buSzPct val="100000"/>
              <a:buFont typeface="Arial"/>
              <a:buChar char="•"/>
              <a:defRPr sz="1600">
                <a:solidFill>
                  <a:srgbClr val="444444"/>
                </a:solidFill>
              </a:defRPr>
            </a:pPr>
            <a:endParaRPr/>
          </a:p>
        </p:txBody>
      </p:sp>
      <p:sp>
        <p:nvSpPr>
          <p:cNvPr id="173" name="Shape 173"/>
          <p:cNvSpPr>
            <a:spLocks noGrp="1"/>
          </p:cNvSpPr>
          <p:nvPr>
            <p:ph type="body" sz="quarter" idx="17"/>
          </p:nvPr>
        </p:nvSpPr>
        <p:spPr>
          <a:xfrm>
            <a:off x="1492826" y="4926639"/>
            <a:ext cx="2048257" cy="1280162"/>
          </a:xfrm>
          <a:prstGeom prst="rect">
            <a:avLst/>
          </a:prstGeom>
        </p:spPr>
        <p:txBody>
          <a:bodyPr lIns="45719" tIns="45719" rIns="45719" bIns="45719" anchor="ctr"/>
          <a:lstStyle/>
          <a:p>
            <a:pPr marL="0" indent="0">
              <a:lnSpc>
                <a:spcPct val="100000"/>
              </a:lnSpc>
              <a:spcBef>
                <a:spcPts val="0"/>
              </a:spcBef>
              <a:buSzTx/>
              <a:buNone/>
              <a:defRPr sz="1600">
                <a:latin typeface="Arial Black"/>
                <a:ea typeface="Arial Black"/>
                <a:cs typeface="Arial Black"/>
                <a:sym typeface="Arial Black"/>
              </a:defRPr>
            </a:pPr>
            <a:endParaRPr/>
          </a:p>
        </p:txBody>
      </p:sp>
      <p:sp>
        <p:nvSpPr>
          <p:cNvPr id="174" name="Shape 174"/>
          <p:cNvSpPr>
            <a:spLocks noGrp="1"/>
          </p:cNvSpPr>
          <p:nvPr>
            <p:ph type="body" sz="quarter" idx="18"/>
          </p:nvPr>
        </p:nvSpPr>
        <p:spPr>
          <a:xfrm>
            <a:off x="3926416" y="4926641"/>
            <a:ext cx="7741920" cy="1280160"/>
          </a:xfrm>
          <a:prstGeom prst="rect">
            <a:avLst/>
          </a:prstGeom>
        </p:spPr>
        <p:txBody>
          <a:bodyPr lIns="45719" tIns="45719" rIns="45719" bIns="45719" anchor="ctr"/>
          <a:lstStyle/>
          <a:p>
            <a:pPr marL="171446" indent="-171446">
              <a:lnSpc>
                <a:spcPct val="120000"/>
              </a:lnSpc>
              <a:spcBef>
                <a:spcPts val="1000"/>
              </a:spcBef>
              <a:buClr>
                <a:srgbClr val="2FC2D9"/>
              </a:buClr>
              <a:buSzPct val="100000"/>
              <a:buFont typeface="Arial"/>
              <a:buChar char="•"/>
              <a:defRPr sz="1600">
                <a:solidFill>
                  <a:srgbClr val="444444"/>
                </a:solidFill>
              </a:defRPr>
            </a:pPr>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eam Members">
    <p:spTree>
      <p:nvGrpSpPr>
        <p:cNvPr id="1" name=""/>
        <p:cNvGrpSpPr/>
        <p:nvPr/>
      </p:nvGrpSpPr>
      <p:grpSpPr>
        <a:xfrm>
          <a:off x="0" y="0"/>
          <a:ext cx="0" cy="0"/>
          <a:chOff x="0" y="0"/>
          <a:chExt cx="0" cy="0"/>
        </a:xfrm>
      </p:grpSpPr>
      <p:sp>
        <p:nvSpPr>
          <p:cNvPr id="181" name="Shape 181"/>
          <p:cNvSpPr>
            <a:spLocks noGrp="1"/>
          </p:cNvSpPr>
          <p:nvPr>
            <p:ph type="sldNum" sz="quarter" idx="2"/>
          </p:nvPr>
        </p:nvSpPr>
        <p:spPr>
          <a:prstGeom prst="rect">
            <a:avLst/>
          </a:prstGeom>
        </p:spPr>
        <p:txBody>
          <a:bodyPr/>
          <a:lstStyle/>
          <a:p>
            <a:fld id="{86CB4B4D-7CA3-9044-876B-883B54F8677D}" type="slidenum">
              <a:t>‹#›</a:t>
            </a:fld>
            <a:endParaRPr/>
          </a:p>
        </p:txBody>
      </p:sp>
      <p:sp>
        <p:nvSpPr>
          <p:cNvPr id="182" name="Shape 182"/>
          <p:cNvSpPr/>
          <p:nvPr/>
        </p:nvSpPr>
        <p:spPr>
          <a:xfrm flipV="1">
            <a:off x="3046413" y="933450"/>
            <a:ext cx="1" cy="5535614"/>
          </a:xfrm>
          <a:prstGeom prst="line">
            <a:avLst/>
          </a:prstGeom>
          <a:ln w="12700">
            <a:solidFill>
              <a:schemeClr val="accent1">
                <a:lumOff val="9999"/>
              </a:schemeClr>
            </a:solidFill>
          </a:ln>
        </p:spPr>
        <p:txBody>
          <a:bodyPr lIns="45719" rIns="45719"/>
          <a:lstStyle/>
          <a:p>
            <a:endParaRPr/>
          </a:p>
        </p:txBody>
      </p:sp>
      <p:sp>
        <p:nvSpPr>
          <p:cNvPr id="183" name="Shape 183"/>
          <p:cNvSpPr/>
          <p:nvPr/>
        </p:nvSpPr>
        <p:spPr>
          <a:xfrm flipV="1">
            <a:off x="6094412" y="944562"/>
            <a:ext cx="1" cy="5524501"/>
          </a:xfrm>
          <a:prstGeom prst="line">
            <a:avLst/>
          </a:prstGeom>
          <a:ln w="12700">
            <a:solidFill>
              <a:schemeClr val="accent1">
                <a:lumOff val="9999"/>
              </a:schemeClr>
            </a:solidFill>
          </a:ln>
        </p:spPr>
        <p:txBody>
          <a:bodyPr lIns="45719" rIns="45719"/>
          <a:lstStyle/>
          <a:p>
            <a:endParaRPr/>
          </a:p>
        </p:txBody>
      </p:sp>
      <p:sp>
        <p:nvSpPr>
          <p:cNvPr id="184" name="Shape 184"/>
          <p:cNvSpPr/>
          <p:nvPr/>
        </p:nvSpPr>
        <p:spPr>
          <a:xfrm flipV="1">
            <a:off x="9139238" y="933450"/>
            <a:ext cx="1" cy="5535614"/>
          </a:xfrm>
          <a:prstGeom prst="line">
            <a:avLst/>
          </a:prstGeom>
          <a:ln w="12700">
            <a:solidFill>
              <a:schemeClr val="accent1">
                <a:lumOff val="9999"/>
              </a:schemeClr>
            </a:solidFill>
          </a:ln>
        </p:spPr>
        <p:txBody>
          <a:bodyPr lIns="45719" rIns="45719"/>
          <a:lstStyle/>
          <a:p>
            <a:endParaRPr/>
          </a:p>
        </p:txBody>
      </p:sp>
      <p:sp>
        <p:nvSpPr>
          <p:cNvPr id="185" name="Shape 185"/>
          <p:cNvSpPr>
            <a:spLocks noGrp="1"/>
          </p:cNvSpPr>
          <p:nvPr>
            <p:ph type="body" sz="quarter" idx="1"/>
          </p:nvPr>
        </p:nvSpPr>
        <p:spPr>
          <a:xfrm>
            <a:off x="0" y="0"/>
            <a:ext cx="12192000" cy="932689"/>
          </a:xfrm>
          <a:prstGeom prst="rect">
            <a:avLst/>
          </a:prstGeom>
          <a:solidFill>
            <a:srgbClr val="FFFFFF"/>
          </a:solidFill>
          <a:effectLst>
            <a:outerShdw blurRad="38100" dist="25400" dir="5400000" rotWithShape="0">
              <a:srgbClr val="000000">
                <a:alpha val="30000"/>
              </a:srgbClr>
            </a:outerShdw>
          </a:effectLst>
        </p:spPr>
        <p:txBody>
          <a:bodyPr anchor="ctr"/>
          <a:lstStyle>
            <a:lvl1pPr marL="0" indent="0">
              <a:lnSpc>
                <a:spcPct val="100000"/>
              </a:lnSpc>
              <a:spcBef>
                <a:spcPts val="600"/>
              </a:spcBef>
              <a:buSzTx/>
              <a:buNone/>
              <a:defRPr sz="2600">
                <a:latin typeface="Arial Black"/>
                <a:ea typeface="Arial Black"/>
                <a:cs typeface="Arial Black"/>
                <a:sym typeface="Arial Black"/>
              </a:defRPr>
            </a:lvl1pPr>
            <a:lvl2pPr marL="721065" indent="-263865">
              <a:lnSpc>
                <a:spcPct val="100000"/>
              </a:lnSpc>
              <a:spcBef>
                <a:spcPts val="600"/>
              </a:spcBef>
              <a:defRPr sz="2600">
                <a:latin typeface="Arial Black"/>
                <a:ea typeface="Arial Black"/>
                <a:cs typeface="Arial Black"/>
                <a:sym typeface="Arial Black"/>
              </a:defRPr>
            </a:lvl2pPr>
            <a:lvl3pPr marL="1160330" indent="-245930">
              <a:lnSpc>
                <a:spcPct val="100000"/>
              </a:lnSpc>
              <a:spcBef>
                <a:spcPts val="600"/>
              </a:spcBef>
              <a:defRPr sz="2600">
                <a:latin typeface="Arial Black"/>
                <a:ea typeface="Arial Black"/>
                <a:cs typeface="Arial Black"/>
                <a:sym typeface="Arial Black"/>
              </a:defRPr>
            </a:lvl3pPr>
            <a:lvl4pPr marL="1666716" indent="-295116">
              <a:lnSpc>
                <a:spcPct val="100000"/>
              </a:lnSpc>
              <a:spcBef>
                <a:spcPts val="600"/>
              </a:spcBef>
              <a:defRPr sz="2600">
                <a:latin typeface="Arial Black"/>
                <a:ea typeface="Arial Black"/>
                <a:cs typeface="Arial Black"/>
                <a:sym typeface="Arial Black"/>
              </a:defRPr>
            </a:lvl4pPr>
            <a:lvl5pPr marL="2123917" indent="-295117">
              <a:lnSpc>
                <a:spcPct val="100000"/>
              </a:lnSpc>
              <a:spcBef>
                <a:spcPts val="600"/>
              </a:spcBef>
              <a:defRPr sz="2600">
                <a:latin typeface="Arial Black"/>
                <a:ea typeface="Arial Black"/>
                <a:cs typeface="Arial Black"/>
                <a:sym typeface="Arial Black"/>
              </a:defRPr>
            </a:lvl5pPr>
          </a:lstStyle>
          <a:p>
            <a:r>
              <a:t>Body Level One</a:t>
            </a:r>
          </a:p>
          <a:p>
            <a:pPr lvl="1"/>
            <a:r>
              <a:t>Body Level Two</a:t>
            </a:r>
          </a:p>
          <a:p>
            <a:pPr lvl="2"/>
            <a:r>
              <a:t>Body Level Three</a:t>
            </a:r>
          </a:p>
          <a:p>
            <a:pPr lvl="3"/>
            <a:r>
              <a:t>Body Level Four</a:t>
            </a:r>
          </a:p>
          <a:p>
            <a:pPr lvl="4"/>
            <a:r>
              <a:t>Body Level Five</a:t>
            </a:r>
          </a:p>
        </p:txBody>
      </p:sp>
      <p:sp>
        <p:nvSpPr>
          <p:cNvPr id="186" name="Shape 186"/>
          <p:cNvSpPr>
            <a:spLocks noGrp="1"/>
          </p:cNvSpPr>
          <p:nvPr>
            <p:ph type="body" sz="quarter" idx="13"/>
          </p:nvPr>
        </p:nvSpPr>
        <p:spPr>
          <a:xfrm>
            <a:off x="3920287" y="2602133"/>
            <a:ext cx="1278171" cy="315921"/>
          </a:xfrm>
          <a:prstGeom prst="rect">
            <a:avLst/>
          </a:prstGeom>
          <a:solidFill>
            <a:schemeClr val="accent2"/>
          </a:solidFill>
        </p:spPr>
        <p:txBody>
          <a:bodyPr lIns="54864" tIns="54864" rIns="54864" bIns="54864" anchor="ctr"/>
          <a:lstStyle/>
          <a:p>
            <a:pPr marL="0" indent="0" algn="ctr" defTabSz="396383">
              <a:lnSpc>
                <a:spcPct val="100000"/>
              </a:lnSpc>
              <a:spcBef>
                <a:spcPts val="0"/>
              </a:spcBef>
              <a:buSzTx/>
              <a:buNone/>
              <a:defRPr sz="1131">
                <a:solidFill>
                  <a:srgbClr val="FFFFFF"/>
                </a:solidFill>
                <a:latin typeface="Arial Black"/>
                <a:ea typeface="Arial Black"/>
                <a:cs typeface="Arial Black"/>
                <a:sym typeface="Arial Black"/>
              </a:defRPr>
            </a:pPr>
            <a:endParaRPr/>
          </a:p>
        </p:txBody>
      </p:sp>
      <p:sp>
        <p:nvSpPr>
          <p:cNvPr id="187" name="Shape 187"/>
          <p:cNvSpPr>
            <a:spLocks noGrp="1"/>
          </p:cNvSpPr>
          <p:nvPr>
            <p:ph type="body" sz="quarter" idx="14"/>
          </p:nvPr>
        </p:nvSpPr>
        <p:spPr>
          <a:xfrm>
            <a:off x="3249084" y="2954875"/>
            <a:ext cx="2631016" cy="339430"/>
          </a:xfrm>
          <a:prstGeom prst="rect">
            <a:avLst/>
          </a:prstGeom>
        </p:spPr>
        <p:txBody>
          <a:bodyPr lIns="45719" tIns="45719" rIns="45719" bIns="45719"/>
          <a:lstStyle/>
          <a:p>
            <a:pPr marL="0" indent="0" algn="ctr">
              <a:lnSpc>
                <a:spcPct val="100000"/>
              </a:lnSpc>
              <a:spcBef>
                <a:spcPts val="200"/>
              </a:spcBef>
              <a:buSzTx/>
              <a:buNone/>
              <a:defRPr sz="1000"/>
            </a:pPr>
            <a:endParaRPr/>
          </a:p>
        </p:txBody>
      </p:sp>
      <p:sp>
        <p:nvSpPr>
          <p:cNvPr id="188" name="Shape 188"/>
          <p:cNvSpPr>
            <a:spLocks noGrp="1"/>
          </p:cNvSpPr>
          <p:nvPr>
            <p:ph type="body" sz="quarter" idx="15"/>
          </p:nvPr>
        </p:nvSpPr>
        <p:spPr>
          <a:xfrm>
            <a:off x="3371272" y="3509433"/>
            <a:ext cx="2369705" cy="2679701"/>
          </a:xfrm>
          <a:prstGeom prst="rect">
            <a:avLst/>
          </a:prstGeom>
        </p:spPr>
        <p:txBody>
          <a:bodyPr lIns="45719" tIns="45719" rIns="45719" bIns="45719"/>
          <a:lstStyle/>
          <a:p>
            <a:pPr marL="0" indent="0">
              <a:lnSpc>
                <a:spcPct val="100000"/>
              </a:lnSpc>
              <a:spcBef>
                <a:spcPts val="300"/>
              </a:spcBef>
              <a:buSzTx/>
              <a:buNone/>
              <a:defRPr sz="1400"/>
            </a:pPr>
            <a:endParaRPr/>
          </a:p>
        </p:txBody>
      </p:sp>
      <p:sp>
        <p:nvSpPr>
          <p:cNvPr id="189" name="Shape 189"/>
          <p:cNvSpPr>
            <a:spLocks noGrp="1"/>
          </p:cNvSpPr>
          <p:nvPr>
            <p:ph type="pic" sz="quarter" idx="16"/>
          </p:nvPr>
        </p:nvSpPr>
        <p:spPr>
          <a:xfrm>
            <a:off x="923251" y="1200726"/>
            <a:ext cx="1216508" cy="1231518"/>
          </a:xfrm>
          <a:prstGeom prst="rect">
            <a:avLst/>
          </a:prstGeom>
        </p:spPr>
        <p:txBody>
          <a:bodyPr lIns="91439" tIns="45719" rIns="91439" bIns="45719">
            <a:noAutofit/>
          </a:bodyPr>
          <a:lstStyle/>
          <a:p>
            <a:endParaRPr/>
          </a:p>
        </p:txBody>
      </p:sp>
      <p:sp>
        <p:nvSpPr>
          <p:cNvPr id="190" name="Shape 190"/>
          <p:cNvSpPr>
            <a:spLocks noGrp="1"/>
          </p:cNvSpPr>
          <p:nvPr>
            <p:ph type="body" sz="quarter" idx="17"/>
          </p:nvPr>
        </p:nvSpPr>
        <p:spPr>
          <a:xfrm>
            <a:off x="887680" y="2602133"/>
            <a:ext cx="1278172" cy="315921"/>
          </a:xfrm>
          <a:prstGeom prst="rect">
            <a:avLst/>
          </a:prstGeom>
          <a:solidFill>
            <a:schemeClr val="accent2"/>
          </a:solidFill>
        </p:spPr>
        <p:txBody>
          <a:bodyPr lIns="54864" tIns="54864" rIns="54864" bIns="54864" anchor="ctr"/>
          <a:lstStyle/>
          <a:p>
            <a:pPr marL="0" indent="0" algn="ctr" defTabSz="396383">
              <a:lnSpc>
                <a:spcPct val="100000"/>
              </a:lnSpc>
              <a:spcBef>
                <a:spcPts val="0"/>
              </a:spcBef>
              <a:buSzTx/>
              <a:buNone/>
              <a:defRPr sz="1131">
                <a:solidFill>
                  <a:srgbClr val="FFFFFF"/>
                </a:solidFill>
                <a:latin typeface="Arial Black"/>
                <a:ea typeface="Arial Black"/>
                <a:cs typeface="Arial Black"/>
                <a:sym typeface="Arial Black"/>
              </a:defRPr>
            </a:pPr>
            <a:endParaRPr/>
          </a:p>
        </p:txBody>
      </p:sp>
      <p:sp>
        <p:nvSpPr>
          <p:cNvPr id="191" name="Shape 191"/>
          <p:cNvSpPr>
            <a:spLocks noGrp="1"/>
          </p:cNvSpPr>
          <p:nvPr>
            <p:ph type="body" sz="quarter" idx="18"/>
          </p:nvPr>
        </p:nvSpPr>
        <p:spPr>
          <a:xfrm>
            <a:off x="216477" y="2954875"/>
            <a:ext cx="2631016" cy="339430"/>
          </a:xfrm>
          <a:prstGeom prst="rect">
            <a:avLst/>
          </a:prstGeom>
        </p:spPr>
        <p:txBody>
          <a:bodyPr lIns="45719" tIns="45719" rIns="45719" bIns="45719"/>
          <a:lstStyle/>
          <a:p>
            <a:pPr marL="0" indent="0" algn="ctr">
              <a:lnSpc>
                <a:spcPct val="100000"/>
              </a:lnSpc>
              <a:spcBef>
                <a:spcPts val="200"/>
              </a:spcBef>
              <a:buSzTx/>
              <a:buNone/>
              <a:defRPr sz="1000"/>
            </a:pPr>
            <a:endParaRPr/>
          </a:p>
        </p:txBody>
      </p:sp>
      <p:sp>
        <p:nvSpPr>
          <p:cNvPr id="192" name="Shape 192"/>
          <p:cNvSpPr>
            <a:spLocks noGrp="1"/>
          </p:cNvSpPr>
          <p:nvPr>
            <p:ph type="body" sz="quarter" idx="19"/>
          </p:nvPr>
        </p:nvSpPr>
        <p:spPr>
          <a:xfrm>
            <a:off x="338666" y="3509433"/>
            <a:ext cx="2369705" cy="2679701"/>
          </a:xfrm>
          <a:prstGeom prst="rect">
            <a:avLst/>
          </a:prstGeom>
        </p:spPr>
        <p:txBody>
          <a:bodyPr lIns="45719" tIns="45719" rIns="45719" bIns="45719"/>
          <a:lstStyle/>
          <a:p>
            <a:pPr marL="0" indent="0">
              <a:lnSpc>
                <a:spcPct val="100000"/>
              </a:lnSpc>
              <a:spcBef>
                <a:spcPts val="300"/>
              </a:spcBef>
              <a:buSzTx/>
              <a:buNone/>
              <a:defRPr sz="1400"/>
            </a:pPr>
            <a:endParaRPr/>
          </a:p>
        </p:txBody>
      </p:sp>
      <p:sp>
        <p:nvSpPr>
          <p:cNvPr id="193" name="Shape 193"/>
          <p:cNvSpPr>
            <a:spLocks noGrp="1"/>
          </p:cNvSpPr>
          <p:nvPr>
            <p:ph type="body" sz="quarter" idx="20"/>
          </p:nvPr>
        </p:nvSpPr>
        <p:spPr>
          <a:xfrm>
            <a:off x="6983680" y="2602133"/>
            <a:ext cx="1278171" cy="315921"/>
          </a:xfrm>
          <a:prstGeom prst="rect">
            <a:avLst/>
          </a:prstGeom>
          <a:solidFill>
            <a:schemeClr val="accent2"/>
          </a:solidFill>
        </p:spPr>
        <p:txBody>
          <a:bodyPr lIns="54864" tIns="54864" rIns="54864" bIns="54864" anchor="ctr"/>
          <a:lstStyle/>
          <a:p>
            <a:pPr marL="0" indent="0" algn="ctr" defTabSz="396383">
              <a:lnSpc>
                <a:spcPct val="100000"/>
              </a:lnSpc>
              <a:spcBef>
                <a:spcPts val="0"/>
              </a:spcBef>
              <a:buSzTx/>
              <a:buNone/>
              <a:defRPr sz="1131">
                <a:solidFill>
                  <a:srgbClr val="FFFFFF"/>
                </a:solidFill>
                <a:latin typeface="Arial Black"/>
                <a:ea typeface="Arial Black"/>
                <a:cs typeface="Arial Black"/>
                <a:sym typeface="Arial Black"/>
              </a:defRPr>
            </a:pPr>
            <a:endParaRPr/>
          </a:p>
        </p:txBody>
      </p:sp>
      <p:sp>
        <p:nvSpPr>
          <p:cNvPr id="194" name="Shape 194"/>
          <p:cNvSpPr>
            <a:spLocks noGrp="1"/>
          </p:cNvSpPr>
          <p:nvPr>
            <p:ph type="body" sz="quarter" idx="21"/>
          </p:nvPr>
        </p:nvSpPr>
        <p:spPr>
          <a:xfrm>
            <a:off x="6312477" y="2954875"/>
            <a:ext cx="2631017" cy="339430"/>
          </a:xfrm>
          <a:prstGeom prst="rect">
            <a:avLst/>
          </a:prstGeom>
        </p:spPr>
        <p:txBody>
          <a:bodyPr lIns="45719" tIns="45719" rIns="45719" bIns="45719"/>
          <a:lstStyle/>
          <a:p>
            <a:pPr marL="0" indent="0" algn="ctr">
              <a:lnSpc>
                <a:spcPct val="100000"/>
              </a:lnSpc>
              <a:spcBef>
                <a:spcPts val="200"/>
              </a:spcBef>
              <a:buSzTx/>
              <a:buNone/>
              <a:defRPr sz="1000"/>
            </a:pPr>
            <a:endParaRPr/>
          </a:p>
        </p:txBody>
      </p:sp>
      <p:sp>
        <p:nvSpPr>
          <p:cNvPr id="195" name="Shape 195"/>
          <p:cNvSpPr>
            <a:spLocks noGrp="1"/>
          </p:cNvSpPr>
          <p:nvPr>
            <p:ph type="body" sz="quarter" idx="22"/>
          </p:nvPr>
        </p:nvSpPr>
        <p:spPr>
          <a:xfrm>
            <a:off x="6434666" y="3509433"/>
            <a:ext cx="2369705" cy="2679701"/>
          </a:xfrm>
          <a:prstGeom prst="rect">
            <a:avLst/>
          </a:prstGeom>
        </p:spPr>
        <p:txBody>
          <a:bodyPr lIns="45719" tIns="45719" rIns="45719" bIns="45719"/>
          <a:lstStyle/>
          <a:p>
            <a:pPr marL="0" indent="0">
              <a:lnSpc>
                <a:spcPct val="100000"/>
              </a:lnSpc>
              <a:spcBef>
                <a:spcPts val="300"/>
              </a:spcBef>
              <a:buSzTx/>
              <a:buNone/>
              <a:defRPr sz="1400"/>
            </a:pPr>
            <a:endParaRPr/>
          </a:p>
        </p:txBody>
      </p:sp>
      <p:sp>
        <p:nvSpPr>
          <p:cNvPr id="196" name="Shape 196"/>
          <p:cNvSpPr>
            <a:spLocks noGrp="1"/>
          </p:cNvSpPr>
          <p:nvPr>
            <p:ph type="body" sz="quarter" idx="23"/>
          </p:nvPr>
        </p:nvSpPr>
        <p:spPr>
          <a:xfrm>
            <a:off x="10047075" y="2602133"/>
            <a:ext cx="1278171" cy="315921"/>
          </a:xfrm>
          <a:prstGeom prst="rect">
            <a:avLst/>
          </a:prstGeom>
          <a:solidFill>
            <a:schemeClr val="accent2"/>
          </a:solidFill>
        </p:spPr>
        <p:txBody>
          <a:bodyPr lIns="54864" tIns="54864" rIns="54864" bIns="54864" anchor="ctr"/>
          <a:lstStyle/>
          <a:p>
            <a:pPr marL="0" indent="0" algn="ctr" defTabSz="396383">
              <a:lnSpc>
                <a:spcPct val="100000"/>
              </a:lnSpc>
              <a:spcBef>
                <a:spcPts val="0"/>
              </a:spcBef>
              <a:buSzTx/>
              <a:buNone/>
              <a:defRPr sz="1131">
                <a:solidFill>
                  <a:srgbClr val="FFFFFF"/>
                </a:solidFill>
                <a:latin typeface="Arial Black"/>
                <a:ea typeface="Arial Black"/>
                <a:cs typeface="Arial Black"/>
                <a:sym typeface="Arial Black"/>
              </a:defRPr>
            </a:pPr>
            <a:endParaRPr/>
          </a:p>
        </p:txBody>
      </p:sp>
      <p:sp>
        <p:nvSpPr>
          <p:cNvPr id="197" name="Shape 197"/>
          <p:cNvSpPr>
            <a:spLocks noGrp="1"/>
          </p:cNvSpPr>
          <p:nvPr>
            <p:ph type="body" sz="quarter" idx="24"/>
          </p:nvPr>
        </p:nvSpPr>
        <p:spPr>
          <a:xfrm>
            <a:off x="9375871" y="2954875"/>
            <a:ext cx="2631017" cy="339430"/>
          </a:xfrm>
          <a:prstGeom prst="rect">
            <a:avLst/>
          </a:prstGeom>
        </p:spPr>
        <p:txBody>
          <a:bodyPr lIns="45719" tIns="45719" rIns="45719" bIns="45719"/>
          <a:lstStyle/>
          <a:p>
            <a:pPr marL="0" indent="0" algn="ctr">
              <a:lnSpc>
                <a:spcPct val="100000"/>
              </a:lnSpc>
              <a:spcBef>
                <a:spcPts val="200"/>
              </a:spcBef>
              <a:buSzTx/>
              <a:buNone/>
              <a:defRPr sz="1000"/>
            </a:pPr>
            <a:endParaRPr/>
          </a:p>
        </p:txBody>
      </p:sp>
      <p:sp>
        <p:nvSpPr>
          <p:cNvPr id="198" name="Shape 198"/>
          <p:cNvSpPr>
            <a:spLocks noGrp="1"/>
          </p:cNvSpPr>
          <p:nvPr>
            <p:ph type="body" sz="quarter" idx="25"/>
          </p:nvPr>
        </p:nvSpPr>
        <p:spPr>
          <a:xfrm>
            <a:off x="9498059" y="3509433"/>
            <a:ext cx="2369705" cy="2679701"/>
          </a:xfrm>
          <a:prstGeom prst="rect">
            <a:avLst/>
          </a:prstGeom>
        </p:spPr>
        <p:txBody>
          <a:bodyPr lIns="45719" tIns="45719" rIns="45719" bIns="45719"/>
          <a:lstStyle/>
          <a:p>
            <a:pPr marL="0" indent="0">
              <a:lnSpc>
                <a:spcPct val="100000"/>
              </a:lnSpc>
              <a:spcBef>
                <a:spcPts val="300"/>
              </a:spcBef>
              <a:buSzTx/>
              <a:buNone/>
              <a:defRPr sz="1400"/>
            </a:pPr>
            <a:endParaRPr/>
          </a:p>
        </p:txBody>
      </p:sp>
      <p:sp>
        <p:nvSpPr>
          <p:cNvPr id="199" name="Shape 199"/>
          <p:cNvSpPr>
            <a:spLocks noGrp="1"/>
          </p:cNvSpPr>
          <p:nvPr>
            <p:ph type="pic" sz="quarter" idx="26"/>
          </p:nvPr>
        </p:nvSpPr>
        <p:spPr>
          <a:xfrm>
            <a:off x="3955855" y="1200726"/>
            <a:ext cx="1216508" cy="1231518"/>
          </a:xfrm>
          <a:prstGeom prst="rect">
            <a:avLst/>
          </a:prstGeom>
        </p:spPr>
        <p:txBody>
          <a:bodyPr lIns="91439" tIns="45719" rIns="91439" bIns="45719">
            <a:noAutofit/>
          </a:bodyPr>
          <a:lstStyle/>
          <a:p>
            <a:endParaRPr/>
          </a:p>
        </p:txBody>
      </p:sp>
      <p:sp>
        <p:nvSpPr>
          <p:cNvPr id="200" name="Shape 200"/>
          <p:cNvSpPr>
            <a:spLocks noGrp="1"/>
          </p:cNvSpPr>
          <p:nvPr>
            <p:ph type="pic" sz="quarter" idx="27"/>
          </p:nvPr>
        </p:nvSpPr>
        <p:spPr>
          <a:xfrm>
            <a:off x="7019250" y="1200726"/>
            <a:ext cx="1216508" cy="1231518"/>
          </a:xfrm>
          <a:prstGeom prst="rect">
            <a:avLst/>
          </a:prstGeom>
        </p:spPr>
        <p:txBody>
          <a:bodyPr lIns="91439" tIns="45719" rIns="91439" bIns="45719">
            <a:noAutofit/>
          </a:bodyPr>
          <a:lstStyle/>
          <a:p>
            <a:endParaRPr/>
          </a:p>
        </p:txBody>
      </p:sp>
      <p:sp>
        <p:nvSpPr>
          <p:cNvPr id="201" name="Shape 201"/>
          <p:cNvSpPr>
            <a:spLocks noGrp="1"/>
          </p:cNvSpPr>
          <p:nvPr>
            <p:ph type="pic" sz="quarter" idx="28"/>
          </p:nvPr>
        </p:nvSpPr>
        <p:spPr>
          <a:xfrm>
            <a:off x="10036463" y="1200726"/>
            <a:ext cx="1216508" cy="1231518"/>
          </a:xfrm>
          <a:prstGeom prst="rect">
            <a:avLst/>
          </a:prstGeom>
        </p:spPr>
        <p:txBody>
          <a:bodyPr lIns="91439" tIns="45719" rIns="91439" bIns="45719">
            <a:noAutofit/>
          </a:bodyPr>
          <a:lstStyle/>
          <a:p>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Grid">
    <p:spTree>
      <p:nvGrpSpPr>
        <p:cNvPr id="1" name=""/>
        <p:cNvGrpSpPr/>
        <p:nvPr/>
      </p:nvGrpSpPr>
      <p:grpSpPr>
        <a:xfrm>
          <a:off x="0" y="0"/>
          <a:ext cx="0" cy="0"/>
          <a:chOff x="0" y="0"/>
          <a:chExt cx="0" cy="0"/>
        </a:xfrm>
      </p:grpSpPr>
      <p:sp>
        <p:nvSpPr>
          <p:cNvPr id="208" name="Shape 208"/>
          <p:cNvSpPr>
            <a:spLocks noGrp="1"/>
          </p:cNvSpPr>
          <p:nvPr>
            <p:ph type="sldNum" sz="quarter" idx="2"/>
          </p:nvPr>
        </p:nvSpPr>
        <p:spPr>
          <a:prstGeom prst="rect">
            <a:avLst/>
          </a:prstGeom>
        </p:spPr>
        <p:txBody>
          <a:bodyPr/>
          <a:lstStyle/>
          <a:p>
            <a:fld id="{86CB4B4D-7CA3-9044-876B-883B54F8677D}" type="slidenum">
              <a:t>‹#›</a:t>
            </a:fld>
            <a:endParaRPr/>
          </a:p>
        </p:txBody>
      </p:sp>
      <p:sp>
        <p:nvSpPr>
          <p:cNvPr id="209" name="Shape 209"/>
          <p:cNvSpPr/>
          <p:nvPr/>
        </p:nvSpPr>
        <p:spPr>
          <a:xfrm flipV="1">
            <a:off x="4064000" y="928687"/>
            <a:ext cx="0" cy="5537201"/>
          </a:xfrm>
          <a:prstGeom prst="line">
            <a:avLst/>
          </a:prstGeom>
          <a:ln w="12700">
            <a:solidFill>
              <a:schemeClr val="accent1">
                <a:lumOff val="9999"/>
              </a:schemeClr>
            </a:solidFill>
          </a:ln>
        </p:spPr>
        <p:txBody>
          <a:bodyPr lIns="45719" rIns="45719"/>
          <a:lstStyle/>
          <a:p>
            <a:endParaRPr/>
          </a:p>
        </p:txBody>
      </p:sp>
      <p:sp>
        <p:nvSpPr>
          <p:cNvPr id="210" name="Shape 210"/>
          <p:cNvSpPr/>
          <p:nvPr/>
        </p:nvSpPr>
        <p:spPr>
          <a:xfrm flipV="1">
            <a:off x="8128000" y="928687"/>
            <a:ext cx="0" cy="5537201"/>
          </a:xfrm>
          <a:prstGeom prst="line">
            <a:avLst/>
          </a:prstGeom>
          <a:ln w="12700">
            <a:solidFill>
              <a:schemeClr val="accent1">
                <a:lumOff val="9999"/>
              </a:schemeClr>
            </a:solidFill>
          </a:ln>
        </p:spPr>
        <p:txBody>
          <a:bodyPr lIns="45719" rIns="45719"/>
          <a:lstStyle/>
          <a:p>
            <a:endParaRPr/>
          </a:p>
        </p:txBody>
      </p:sp>
      <p:sp>
        <p:nvSpPr>
          <p:cNvPr id="211" name="Shape 211"/>
          <p:cNvSpPr/>
          <p:nvPr/>
        </p:nvSpPr>
        <p:spPr>
          <a:xfrm flipH="1" flipV="1">
            <a:off x="-1" y="3733799"/>
            <a:ext cx="12192001" cy="2"/>
          </a:xfrm>
          <a:prstGeom prst="line">
            <a:avLst/>
          </a:prstGeom>
          <a:ln w="12700">
            <a:solidFill>
              <a:schemeClr val="accent1">
                <a:lumOff val="9999"/>
              </a:schemeClr>
            </a:solidFill>
          </a:ln>
        </p:spPr>
        <p:txBody>
          <a:bodyPr lIns="45719" rIns="45719"/>
          <a:lstStyle/>
          <a:p>
            <a:endParaRPr/>
          </a:p>
        </p:txBody>
      </p:sp>
      <p:sp>
        <p:nvSpPr>
          <p:cNvPr id="212" name="Shape 212"/>
          <p:cNvSpPr>
            <a:spLocks noGrp="1"/>
          </p:cNvSpPr>
          <p:nvPr>
            <p:ph type="body" sz="quarter" idx="1"/>
          </p:nvPr>
        </p:nvSpPr>
        <p:spPr>
          <a:xfrm>
            <a:off x="0" y="0"/>
            <a:ext cx="12192000" cy="932689"/>
          </a:xfrm>
          <a:prstGeom prst="rect">
            <a:avLst/>
          </a:prstGeom>
          <a:solidFill>
            <a:srgbClr val="FFFFFF"/>
          </a:solidFill>
          <a:effectLst>
            <a:outerShdw blurRad="38100" dist="25400" dir="5400000" rotWithShape="0">
              <a:srgbClr val="000000">
                <a:alpha val="30000"/>
              </a:srgbClr>
            </a:outerShdw>
          </a:effectLst>
        </p:spPr>
        <p:txBody>
          <a:bodyPr anchor="ctr"/>
          <a:lstStyle>
            <a:lvl1pPr marL="0" indent="0">
              <a:lnSpc>
                <a:spcPct val="100000"/>
              </a:lnSpc>
              <a:spcBef>
                <a:spcPts val="600"/>
              </a:spcBef>
              <a:buSzTx/>
              <a:buNone/>
              <a:defRPr sz="2600">
                <a:latin typeface="Arial Black"/>
                <a:ea typeface="Arial Black"/>
                <a:cs typeface="Arial Black"/>
                <a:sym typeface="Arial Black"/>
              </a:defRPr>
            </a:lvl1pPr>
            <a:lvl2pPr marL="721065" indent="-263865">
              <a:lnSpc>
                <a:spcPct val="100000"/>
              </a:lnSpc>
              <a:spcBef>
                <a:spcPts val="600"/>
              </a:spcBef>
              <a:defRPr sz="2600">
                <a:latin typeface="Arial Black"/>
                <a:ea typeface="Arial Black"/>
                <a:cs typeface="Arial Black"/>
                <a:sym typeface="Arial Black"/>
              </a:defRPr>
            </a:lvl2pPr>
            <a:lvl3pPr marL="1160330" indent="-245930">
              <a:lnSpc>
                <a:spcPct val="100000"/>
              </a:lnSpc>
              <a:spcBef>
                <a:spcPts val="600"/>
              </a:spcBef>
              <a:defRPr sz="2600">
                <a:latin typeface="Arial Black"/>
                <a:ea typeface="Arial Black"/>
                <a:cs typeface="Arial Black"/>
                <a:sym typeface="Arial Black"/>
              </a:defRPr>
            </a:lvl3pPr>
            <a:lvl4pPr marL="1666716" indent="-295116">
              <a:lnSpc>
                <a:spcPct val="100000"/>
              </a:lnSpc>
              <a:spcBef>
                <a:spcPts val="600"/>
              </a:spcBef>
              <a:defRPr sz="2600">
                <a:latin typeface="Arial Black"/>
                <a:ea typeface="Arial Black"/>
                <a:cs typeface="Arial Black"/>
                <a:sym typeface="Arial Black"/>
              </a:defRPr>
            </a:lvl4pPr>
            <a:lvl5pPr marL="2123917" indent="-295117">
              <a:lnSpc>
                <a:spcPct val="100000"/>
              </a:lnSpc>
              <a:spcBef>
                <a:spcPts val="600"/>
              </a:spcBef>
              <a:defRPr sz="2600">
                <a:latin typeface="Arial Black"/>
                <a:ea typeface="Arial Black"/>
                <a:cs typeface="Arial Black"/>
                <a:sym typeface="Arial Black"/>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Map Background">
    <p:spTree>
      <p:nvGrpSpPr>
        <p:cNvPr id="1" name=""/>
        <p:cNvGrpSpPr/>
        <p:nvPr/>
      </p:nvGrpSpPr>
      <p:grpSpPr>
        <a:xfrm>
          <a:off x="0" y="0"/>
          <a:ext cx="0" cy="0"/>
          <a:chOff x="0" y="0"/>
          <a:chExt cx="0" cy="0"/>
        </a:xfrm>
      </p:grpSpPr>
      <p:sp>
        <p:nvSpPr>
          <p:cNvPr id="219" name="Shape 219"/>
          <p:cNvSpPr>
            <a:spLocks noGrp="1"/>
          </p:cNvSpPr>
          <p:nvPr>
            <p:ph type="sldNum" sz="quarter" idx="2"/>
          </p:nvPr>
        </p:nvSpPr>
        <p:spPr>
          <a:prstGeom prst="rect">
            <a:avLst/>
          </a:prstGeom>
        </p:spPr>
        <p:txBody>
          <a:bodyPr/>
          <a:lstStyle/>
          <a:p>
            <a:fld id="{86CB4B4D-7CA3-9044-876B-883B54F8677D}" type="slidenum">
              <a:t>‹#›</a:t>
            </a:fld>
            <a:endParaRPr/>
          </a:p>
        </p:txBody>
      </p:sp>
      <p:sp>
        <p:nvSpPr>
          <p:cNvPr id="220" name="Shape 220"/>
          <p:cNvSpPr/>
          <p:nvPr/>
        </p:nvSpPr>
        <p:spPr>
          <a:xfrm>
            <a:off x="0" y="0"/>
            <a:ext cx="12192000" cy="6858000"/>
          </a:xfrm>
          <a:prstGeom prst="rect">
            <a:avLst/>
          </a:prstGeom>
          <a:gradFill>
            <a:gsLst>
              <a:gs pos="0">
                <a:srgbClr val="1A9CB0"/>
              </a:gs>
              <a:gs pos="100000">
                <a:srgbClr val="2FC2D9"/>
              </a:gs>
            </a:gsLst>
            <a:lin ang="17640000"/>
          </a:gradFill>
          <a:ln w="12700">
            <a:miter lim="400000"/>
          </a:ln>
        </p:spPr>
        <p:txBody>
          <a:bodyPr lIns="45719" rIns="45719" anchor="ctr"/>
          <a:lstStyle/>
          <a:p>
            <a:pPr algn="ctr">
              <a:lnSpc>
                <a:spcPct val="85000"/>
              </a:lnSpc>
              <a:defRPr sz="1800">
                <a:solidFill>
                  <a:srgbClr val="FFFFFF"/>
                </a:solidFill>
              </a:defRPr>
            </a:pPr>
            <a:endParaRPr/>
          </a:p>
        </p:txBody>
      </p:sp>
      <p:pic>
        <p:nvPicPr>
          <p:cNvPr id="221" name="image4.png"/>
          <p:cNvPicPr>
            <a:picLocks noChangeAspect="1"/>
          </p:cNvPicPr>
          <p:nvPr/>
        </p:nvPicPr>
        <p:blipFill>
          <a:blip r:embed="rId2">
            <a:extLst/>
          </a:blip>
          <a:stretch>
            <a:fillRect/>
          </a:stretch>
        </p:blipFill>
        <p:spPr>
          <a:xfrm>
            <a:off x="-317500" y="-187325"/>
            <a:ext cx="12836525" cy="7450139"/>
          </a:xfrm>
          <a:prstGeom prst="rect">
            <a:avLst/>
          </a:prstGeom>
          <a:ln w="12700">
            <a:miter lim="400000"/>
          </a:ln>
        </p:spPr>
      </p:pic>
      <p:sp>
        <p:nvSpPr>
          <p:cNvPr id="222" name="Shape 222"/>
          <p:cNvSpPr>
            <a:spLocks noGrp="1"/>
          </p:cNvSpPr>
          <p:nvPr>
            <p:ph type="body" sz="half" idx="1"/>
          </p:nvPr>
        </p:nvSpPr>
        <p:spPr>
          <a:xfrm>
            <a:off x="835376" y="3197412"/>
            <a:ext cx="10099325" cy="2921874"/>
          </a:xfrm>
          <a:prstGeom prst="rect">
            <a:avLst/>
          </a:prstGeom>
        </p:spPr>
        <p:txBody>
          <a:bodyPr/>
          <a:lstStyle>
            <a:lvl1pPr marL="0" indent="0">
              <a:lnSpc>
                <a:spcPct val="85000"/>
              </a:lnSpc>
              <a:spcBef>
                <a:spcPts val="0"/>
              </a:spcBef>
              <a:buSzTx/>
              <a:buNone/>
              <a:defRPr sz="4500">
                <a:solidFill>
                  <a:srgbClr val="FFFFFF"/>
                </a:solidFill>
                <a:latin typeface="Arial Black"/>
                <a:ea typeface="Arial Black"/>
                <a:cs typeface="Arial Black"/>
                <a:sym typeface="Arial Black"/>
              </a:defRPr>
            </a:lvl1pPr>
            <a:lvl2pPr marL="1256408" indent="-799208">
              <a:lnSpc>
                <a:spcPct val="85000"/>
              </a:lnSpc>
              <a:spcBef>
                <a:spcPts val="0"/>
              </a:spcBef>
              <a:defRPr sz="4500">
                <a:solidFill>
                  <a:srgbClr val="FFFFFF"/>
                </a:solidFill>
                <a:latin typeface="Arial Black"/>
                <a:ea typeface="Arial Black"/>
                <a:cs typeface="Arial Black"/>
                <a:sym typeface="Arial Black"/>
              </a:defRPr>
            </a:lvl2pPr>
            <a:lvl3pPr marL="1552874" indent="-638474">
              <a:lnSpc>
                <a:spcPct val="85000"/>
              </a:lnSpc>
              <a:spcBef>
                <a:spcPts val="0"/>
              </a:spcBef>
              <a:defRPr sz="4500">
                <a:solidFill>
                  <a:srgbClr val="FFFFFF"/>
                </a:solidFill>
                <a:latin typeface="Arial Black"/>
                <a:ea typeface="Arial Black"/>
                <a:cs typeface="Arial Black"/>
                <a:sym typeface="Arial Black"/>
              </a:defRPr>
            </a:lvl3pPr>
            <a:lvl4pPr marL="2010074" indent="-638474">
              <a:lnSpc>
                <a:spcPct val="85000"/>
              </a:lnSpc>
              <a:spcBef>
                <a:spcPts val="0"/>
              </a:spcBef>
              <a:defRPr sz="4500">
                <a:solidFill>
                  <a:srgbClr val="FFFFFF"/>
                </a:solidFill>
                <a:latin typeface="Arial Black"/>
                <a:ea typeface="Arial Black"/>
                <a:cs typeface="Arial Black"/>
                <a:sym typeface="Arial Black"/>
              </a:defRPr>
            </a:lvl4pPr>
            <a:lvl5pPr marL="2467274" indent="-638474">
              <a:lnSpc>
                <a:spcPct val="85000"/>
              </a:lnSpc>
              <a:spcBef>
                <a:spcPts val="0"/>
              </a:spcBef>
              <a:defRPr sz="4500">
                <a:solidFill>
                  <a:srgbClr val="FFFFFF"/>
                </a:solidFill>
                <a:latin typeface="Arial Black"/>
                <a:ea typeface="Arial Black"/>
                <a:cs typeface="Arial Black"/>
                <a:sym typeface="Arial Black"/>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ase Study (No Image)">
    <p:spTree>
      <p:nvGrpSpPr>
        <p:cNvPr id="1" name=""/>
        <p:cNvGrpSpPr/>
        <p:nvPr/>
      </p:nvGrpSpPr>
      <p:grpSpPr>
        <a:xfrm>
          <a:off x="0" y="0"/>
          <a:ext cx="0" cy="0"/>
          <a:chOff x="0" y="0"/>
          <a:chExt cx="0" cy="0"/>
        </a:xfrm>
      </p:grpSpPr>
      <p:sp>
        <p:nvSpPr>
          <p:cNvPr id="229" name="Shape 229"/>
          <p:cNvSpPr>
            <a:spLocks noGrp="1"/>
          </p:cNvSpPr>
          <p:nvPr>
            <p:ph type="sldNum" sz="quarter" idx="2"/>
          </p:nvPr>
        </p:nvSpPr>
        <p:spPr>
          <a:prstGeom prst="rect">
            <a:avLst/>
          </a:prstGeom>
        </p:spPr>
        <p:txBody>
          <a:bodyPr/>
          <a:lstStyle/>
          <a:p>
            <a:fld id="{86CB4B4D-7CA3-9044-876B-883B54F8677D}" type="slidenum">
              <a:t>‹#›</a:t>
            </a:fld>
            <a:endParaRPr/>
          </a:p>
        </p:txBody>
      </p:sp>
      <p:sp>
        <p:nvSpPr>
          <p:cNvPr id="230" name="Shape 230"/>
          <p:cNvSpPr/>
          <p:nvPr/>
        </p:nvSpPr>
        <p:spPr>
          <a:xfrm>
            <a:off x="0" y="0"/>
            <a:ext cx="12192000" cy="930275"/>
          </a:xfrm>
          <a:prstGeom prst="rect">
            <a:avLst/>
          </a:prstGeom>
          <a:solidFill>
            <a:srgbClr val="FFFFFF"/>
          </a:solidFill>
          <a:ln w="12700">
            <a:miter lim="400000"/>
          </a:ln>
          <a:effectLst>
            <a:outerShdw blurRad="38100" dist="25400" dir="5400000" rotWithShape="0">
              <a:srgbClr val="000000">
                <a:alpha val="30000"/>
              </a:srgbClr>
            </a:outerShdw>
          </a:effectLst>
        </p:spPr>
        <p:txBody>
          <a:bodyPr lIns="45719" rIns="45719" anchor="ctr"/>
          <a:lstStyle/>
          <a:p>
            <a:pPr algn="ctr">
              <a:defRPr sz="1800">
                <a:solidFill>
                  <a:srgbClr val="FFFFFF"/>
                </a:solidFill>
              </a:defRPr>
            </a:pPr>
            <a:endParaRPr/>
          </a:p>
        </p:txBody>
      </p:sp>
      <p:sp>
        <p:nvSpPr>
          <p:cNvPr id="231" name="Shape 231"/>
          <p:cNvSpPr/>
          <p:nvPr/>
        </p:nvSpPr>
        <p:spPr>
          <a:xfrm>
            <a:off x="2224088" y="328613"/>
            <a:ext cx="1" cy="274637"/>
          </a:xfrm>
          <a:prstGeom prst="line">
            <a:avLst/>
          </a:prstGeom>
          <a:ln w="6350">
            <a:solidFill>
              <a:srgbClr val="464547"/>
            </a:solidFill>
          </a:ln>
        </p:spPr>
        <p:txBody>
          <a:bodyPr lIns="45719" rIns="45719"/>
          <a:lstStyle/>
          <a:p>
            <a:endParaRPr/>
          </a:p>
        </p:txBody>
      </p:sp>
      <p:sp>
        <p:nvSpPr>
          <p:cNvPr id="232" name="Shape 232"/>
          <p:cNvSpPr/>
          <p:nvPr/>
        </p:nvSpPr>
        <p:spPr>
          <a:xfrm flipV="1">
            <a:off x="12192000" y="942975"/>
            <a:ext cx="1" cy="5599114"/>
          </a:xfrm>
          <a:prstGeom prst="line">
            <a:avLst/>
          </a:prstGeom>
          <a:ln w="12700">
            <a:solidFill>
              <a:schemeClr val="accent1">
                <a:lumOff val="9999"/>
              </a:schemeClr>
            </a:solidFill>
          </a:ln>
        </p:spPr>
        <p:txBody>
          <a:bodyPr lIns="45719" rIns="45719"/>
          <a:lstStyle/>
          <a:p>
            <a:endParaRPr/>
          </a:p>
        </p:txBody>
      </p:sp>
      <p:sp>
        <p:nvSpPr>
          <p:cNvPr id="233" name="Shape 233"/>
          <p:cNvSpPr>
            <a:spLocks noGrp="1"/>
          </p:cNvSpPr>
          <p:nvPr>
            <p:ph type="body" sz="quarter" idx="1"/>
          </p:nvPr>
        </p:nvSpPr>
        <p:spPr>
          <a:xfrm>
            <a:off x="557530" y="1335234"/>
            <a:ext cx="1931236" cy="315921"/>
          </a:xfrm>
          <a:prstGeom prst="rect">
            <a:avLst/>
          </a:prstGeom>
          <a:solidFill>
            <a:schemeClr val="accent2"/>
          </a:solidFill>
        </p:spPr>
        <p:txBody>
          <a:bodyPr lIns="54864" tIns="54864" rIns="54864" bIns="54864" anchor="ctr"/>
          <a:lstStyle>
            <a:lvl1pPr marL="0" indent="0">
              <a:lnSpc>
                <a:spcPct val="100000"/>
              </a:lnSpc>
              <a:spcBef>
                <a:spcPts val="0"/>
              </a:spcBef>
              <a:buSzTx/>
              <a:buNone/>
              <a:defRPr sz="1300">
                <a:solidFill>
                  <a:srgbClr val="FFFFFF"/>
                </a:solidFill>
                <a:latin typeface="Arial Black"/>
                <a:ea typeface="Arial Black"/>
                <a:cs typeface="Arial Black"/>
                <a:sym typeface="Arial Black"/>
              </a:defRPr>
            </a:lvl1pPr>
            <a:lvl2pPr marL="589132" indent="-131932">
              <a:lnSpc>
                <a:spcPct val="100000"/>
              </a:lnSpc>
              <a:spcBef>
                <a:spcPts val="0"/>
              </a:spcBef>
              <a:defRPr sz="1300">
                <a:solidFill>
                  <a:srgbClr val="FFFFFF"/>
                </a:solidFill>
                <a:latin typeface="Arial Black"/>
                <a:ea typeface="Arial Black"/>
                <a:cs typeface="Arial Black"/>
                <a:sym typeface="Arial Black"/>
              </a:defRPr>
            </a:lvl2pPr>
            <a:lvl3pPr marL="1037365" indent="-122965">
              <a:lnSpc>
                <a:spcPct val="100000"/>
              </a:lnSpc>
              <a:spcBef>
                <a:spcPts val="0"/>
              </a:spcBef>
              <a:defRPr sz="1300">
                <a:solidFill>
                  <a:srgbClr val="FFFFFF"/>
                </a:solidFill>
                <a:latin typeface="Arial Black"/>
                <a:ea typeface="Arial Black"/>
                <a:cs typeface="Arial Black"/>
                <a:sym typeface="Arial Black"/>
              </a:defRPr>
            </a:lvl3pPr>
            <a:lvl4pPr marL="1519158" indent="-147558">
              <a:lnSpc>
                <a:spcPct val="100000"/>
              </a:lnSpc>
              <a:spcBef>
                <a:spcPts val="0"/>
              </a:spcBef>
              <a:defRPr sz="1300">
                <a:solidFill>
                  <a:srgbClr val="FFFFFF"/>
                </a:solidFill>
                <a:latin typeface="Arial Black"/>
                <a:ea typeface="Arial Black"/>
                <a:cs typeface="Arial Black"/>
                <a:sym typeface="Arial Black"/>
              </a:defRPr>
            </a:lvl4pPr>
            <a:lvl5pPr marL="1976358" indent="-147558">
              <a:lnSpc>
                <a:spcPct val="100000"/>
              </a:lnSpc>
              <a:spcBef>
                <a:spcPts val="0"/>
              </a:spcBef>
              <a:defRPr sz="1300">
                <a:solidFill>
                  <a:srgbClr val="FFFFFF"/>
                </a:solidFill>
                <a:latin typeface="Arial Black"/>
                <a:ea typeface="Arial Black"/>
                <a:cs typeface="Arial Black"/>
                <a:sym typeface="Arial Black"/>
              </a:defRPr>
            </a:lvl5pPr>
          </a:lstStyle>
          <a:p>
            <a:r>
              <a:t>Body Level One</a:t>
            </a:r>
          </a:p>
          <a:p>
            <a:pPr lvl="1"/>
            <a:r>
              <a:t>Body Level Two</a:t>
            </a:r>
          </a:p>
          <a:p>
            <a:pPr lvl="2"/>
            <a:r>
              <a:t>Body Level Three</a:t>
            </a:r>
          </a:p>
          <a:p>
            <a:pPr lvl="3"/>
            <a:r>
              <a:t>Body Level Four</a:t>
            </a:r>
          </a:p>
          <a:p>
            <a:pPr lvl="4"/>
            <a:r>
              <a:t>Body Level Five</a:t>
            </a:r>
          </a:p>
        </p:txBody>
      </p:sp>
      <p:sp>
        <p:nvSpPr>
          <p:cNvPr id="234" name="Shape 234"/>
          <p:cNvSpPr>
            <a:spLocks noGrp="1"/>
          </p:cNvSpPr>
          <p:nvPr>
            <p:ph type="title"/>
          </p:nvPr>
        </p:nvSpPr>
        <p:spPr>
          <a:xfrm>
            <a:off x="2411651" y="119512"/>
            <a:ext cx="8610608" cy="724867"/>
          </a:xfrm>
          <a:prstGeom prst="rect">
            <a:avLst/>
          </a:prstGeom>
        </p:spPr>
        <p:txBody>
          <a:bodyPr lIns="0" tIns="0" rIns="0" bIns="0">
            <a:normAutofit/>
          </a:bodyPr>
          <a:lstStyle/>
          <a:p>
            <a:r>
              <a:t>Title Text</a:t>
            </a:r>
          </a:p>
        </p:txBody>
      </p:sp>
      <p:sp>
        <p:nvSpPr>
          <p:cNvPr id="235" name="Shape 235"/>
          <p:cNvSpPr>
            <a:spLocks noGrp="1"/>
          </p:cNvSpPr>
          <p:nvPr>
            <p:ph type="pic" sz="quarter" idx="13"/>
          </p:nvPr>
        </p:nvSpPr>
        <p:spPr>
          <a:xfrm>
            <a:off x="343066" y="202672"/>
            <a:ext cx="1648295" cy="542395"/>
          </a:xfrm>
          <a:prstGeom prst="rect">
            <a:avLst/>
          </a:prstGeom>
        </p:spPr>
        <p:txBody>
          <a:bodyPr lIns="91439" tIns="45719" rIns="91439" bIns="45719">
            <a:noAutofit/>
          </a:bodyPr>
          <a:lstStyle/>
          <a:p>
            <a:endParaRPr/>
          </a:p>
        </p:txBody>
      </p:sp>
      <p:sp>
        <p:nvSpPr>
          <p:cNvPr id="236" name="Shape 236"/>
          <p:cNvSpPr>
            <a:spLocks noGrp="1"/>
          </p:cNvSpPr>
          <p:nvPr>
            <p:ph type="body" sz="quarter" idx="14"/>
          </p:nvPr>
        </p:nvSpPr>
        <p:spPr>
          <a:xfrm>
            <a:off x="6422621" y="1335234"/>
            <a:ext cx="1931235" cy="315921"/>
          </a:xfrm>
          <a:prstGeom prst="rect">
            <a:avLst/>
          </a:prstGeom>
          <a:solidFill>
            <a:schemeClr val="accent2"/>
          </a:solidFill>
        </p:spPr>
        <p:txBody>
          <a:bodyPr lIns="54864" tIns="54864" rIns="54864" bIns="54864" anchor="ctr"/>
          <a:lstStyle/>
          <a:p>
            <a:pPr marL="0" indent="0" defTabSz="396383">
              <a:lnSpc>
                <a:spcPct val="100000"/>
              </a:lnSpc>
              <a:spcBef>
                <a:spcPts val="0"/>
              </a:spcBef>
              <a:buSzTx/>
              <a:buNone/>
              <a:defRPr sz="1131">
                <a:solidFill>
                  <a:srgbClr val="FFFFFF"/>
                </a:solidFill>
                <a:latin typeface="Arial Black"/>
                <a:ea typeface="Arial Black"/>
                <a:cs typeface="Arial Black"/>
                <a:sym typeface="Arial Black"/>
              </a:defRPr>
            </a:pPr>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ase Study">
    <p:spTree>
      <p:nvGrpSpPr>
        <p:cNvPr id="1" name=""/>
        <p:cNvGrpSpPr/>
        <p:nvPr/>
      </p:nvGrpSpPr>
      <p:grpSpPr>
        <a:xfrm>
          <a:off x="0" y="0"/>
          <a:ext cx="0" cy="0"/>
          <a:chOff x="0" y="0"/>
          <a:chExt cx="0" cy="0"/>
        </a:xfrm>
      </p:grpSpPr>
      <p:sp>
        <p:nvSpPr>
          <p:cNvPr id="243" name="Shape 243"/>
          <p:cNvSpPr>
            <a:spLocks noGrp="1"/>
          </p:cNvSpPr>
          <p:nvPr>
            <p:ph type="sldNum" sz="quarter" idx="2"/>
          </p:nvPr>
        </p:nvSpPr>
        <p:spPr>
          <a:prstGeom prst="rect">
            <a:avLst/>
          </a:prstGeom>
        </p:spPr>
        <p:txBody>
          <a:bodyPr/>
          <a:lstStyle/>
          <a:p>
            <a:fld id="{86CB4B4D-7CA3-9044-876B-883B54F8677D}" type="slidenum">
              <a:t>‹#›</a:t>
            </a:fld>
            <a:endParaRPr/>
          </a:p>
        </p:txBody>
      </p:sp>
      <p:sp>
        <p:nvSpPr>
          <p:cNvPr id="244" name="Shape 244"/>
          <p:cNvSpPr/>
          <p:nvPr/>
        </p:nvSpPr>
        <p:spPr>
          <a:xfrm>
            <a:off x="0" y="6350000"/>
            <a:ext cx="12192000" cy="508000"/>
          </a:xfrm>
          <a:prstGeom prst="rect">
            <a:avLst/>
          </a:prstGeom>
          <a:solidFill>
            <a:srgbClr val="FFFFFF"/>
          </a:solidFill>
          <a:ln w="12700">
            <a:miter lim="400000"/>
          </a:ln>
        </p:spPr>
        <p:txBody>
          <a:bodyPr lIns="45719" rIns="45719" anchor="ctr"/>
          <a:lstStyle/>
          <a:p>
            <a:pPr algn="ctr">
              <a:defRPr sz="1800">
                <a:solidFill>
                  <a:srgbClr val="FFFFFF"/>
                </a:solidFill>
              </a:defRPr>
            </a:pPr>
            <a:endParaRPr/>
          </a:p>
        </p:txBody>
      </p:sp>
      <p:sp>
        <p:nvSpPr>
          <p:cNvPr id="245" name="Shape 245"/>
          <p:cNvSpPr>
            <a:spLocks noGrp="1"/>
          </p:cNvSpPr>
          <p:nvPr>
            <p:ph type="pic" idx="13"/>
          </p:nvPr>
        </p:nvSpPr>
        <p:spPr>
          <a:xfrm>
            <a:off x="0" y="0"/>
            <a:ext cx="12192000" cy="6858000"/>
          </a:xfrm>
          <a:prstGeom prst="rect">
            <a:avLst/>
          </a:prstGeom>
        </p:spPr>
        <p:txBody>
          <a:bodyPr lIns="91439" tIns="45719" rIns="91439" bIns="45719">
            <a:noAutofit/>
          </a:bodyPr>
          <a:lstStyle/>
          <a:p>
            <a:endParaRPr/>
          </a:p>
        </p:txBody>
      </p:sp>
      <p:sp>
        <p:nvSpPr>
          <p:cNvPr id="246" name="Shape 246"/>
          <p:cNvSpPr>
            <a:spLocks noGrp="1"/>
          </p:cNvSpPr>
          <p:nvPr>
            <p:ph type="body" sz="quarter" idx="1"/>
          </p:nvPr>
        </p:nvSpPr>
        <p:spPr>
          <a:xfrm>
            <a:off x="0" y="0"/>
            <a:ext cx="12192000" cy="932689"/>
          </a:xfrm>
          <a:prstGeom prst="rect">
            <a:avLst/>
          </a:prstGeom>
          <a:solidFill>
            <a:srgbClr val="FFFFFF"/>
          </a:solidFill>
          <a:effectLst>
            <a:outerShdw blurRad="38100" dist="25400" dir="5400000" rotWithShape="0">
              <a:srgbClr val="000000">
                <a:alpha val="30000"/>
              </a:srgbClr>
            </a:outerShdw>
          </a:effectLst>
        </p:spPr>
        <p:txBody>
          <a:bodyPr anchor="ctr"/>
          <a:lstStyle>
            <a:lvl1pPr marL="0" indent="0">
              <a:lnSpc>
                <a:spcPct val="100000"/>
              </a:lnSpc>
              <a:spcBef>
                <a:spcPts val="600"/>
              </a:spcBef>
              <a:buSzTx/>
              <a:buNone/>
              <a:defRPr sz="2600">
                <a:latin typeface="Arial Black"/>
                <a:ea typeface="Arial Black"/>
                <a:cs typeface="Arial Black"/>
                <a:sym typeface="Arial Black"/>
              </a:defRPr>
            </a:lvl1pPr>
            <a:lvl2pPr marL="721065" indent="-263865">
              <a:lnSpc>
                <a:spcPct val="100000"/>
              </a:lnSpc>
              <a:spcBef>
                <a:spcPts val="600"/>
              </a:spcBef>
              <a:defRPr sz="2600">
                <a:latin typeface="Arial Black"/>
                <a:ea typeface="Arial Black"/>
                <a:cs typeface="Arial Black"/>
                <a:sym typeface="Arial Black"/>
              </a:defRPr>
            </a:lvl2pPr>
            <a:lvl3pPr marL="1160330" indent="-245930">
              <a:lnSpc>
                <a:spcPct val="100000"/>
              </a:lnSpc>
              <a:spcBef>
                <a:spcPts val="600"/>
              </a:spcBef>
              <a:defRPr sz="2600">
                <a:latin typeface="Arial Black"/>
                <a:ea typeface="Arial Black"/>
                <a:cs typeface="Arial Black"/>
                <a:sym typeface="Arial Black"/>
              </a:defRPr>
            </a:lvl3pPr>
            <a:lvl4pPr marL="1666716" indent="-295116">
              <a:lnSpc>
                <a:spcPct val="100000"/>
              </a:lnSpc>
              <a:spcBef>
                <a:spcPts val="600"/>
              </a:spcBef>
              <a:defRPr sz="2600">
                <a:latin typeface="Arial Black"/>
                <a:ea typeface="Arial Black"/>
                <a:cs typeface="Arial Black"/>
                <a:sym typeface="Arial Black"/>
              </a:defRPr>
            </a:lvl4pPr>
            <a:lvl5pPr marL="2123917" indent="-295117">
              <a:lnSpc>
                <a:spcPct val="100000"/>
              </a:lnSpc>
              <a:spcBef>
                <a:spcPts val="600"/>
              </a:spcBef>
              <a:defRPr sz="2600">
                <a:latin typeface="Arial Black"/>
                <a:ea typeface="Arial Black"/>
                <a:cs typeface="Arial Black"/>
                <a:sym typeface="Arial Black"/>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meline">
    <p:spTree>
      <p:nvGrpSpPr>
        <p:cNvPr id="1" name=""/>
        <p:cNvGrpSpPr/>
        <p:nvPr/>
      </p:nvGrpSpPr>
      <p:grpSpPr>
        <a:xfrm>
          <a:off x="0" y="0"/>
          <a:ext cx="0" cy="0"/>
          <a:chOff x="0" y="0"/>
          <a:chExt cx="0" cy="0"/>
        </a:xfrm>
      </p:grpSpPr>
      <p:sp>
        <p:nvSpPr>
          <p:cNvPr id="253" name="Shape 253"/>
          <p:cNvSpPr>
            <a:spLocks noGrp="1"/>
          </p:cNvSpPr>
          <p:nvPr>
            <p:ph type="sldNum" sz="quarter" idx="2"/>
          </p:nvPr>
        </p:nvSpPr>
        <p:spPr>
          <a:prstGeom prst="rect">
            <a:avLst/>
          </a:prstGeom>
        </p:spPr>
        <p:txBody>
          <a:bodyPr/>
          <a:lstStyle/>
          <a:p>
            <a:fld id="{86CB4B4D-7CA3-9044-876B-883B54F8677D}" type="slidenum">
              <a:t>‹#›</a:t>
            </a:fld>
            <a:endParaRPr/>
          </a:p>
        </p:txBody>
      </p:sp>
      <p:graphicFrame>
        <p:nvGraphicFramePr>
          <p:cNvPr id="254" name="Table 254"/>
          <p:cNvGraphicFramePr/>
          <p:nvPr/>
        </p:nvGraphicFramePr>
        <p:xfrm>
          <a:off x="0" y="935037"/>
          <a:ext cx="12192000" cy="5530350"/>
        </p:xfrm>
        <a:graphic>
          <a:graphicData uri="http://schemas.openxmlformats.org/drawingml/2006/table">
            <a:tbl>
              <a:tblPr>
                <a:tableStyleId>{4C3C2611-4C71-4FC5-86AE-919BDF0F9419}</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gridCol w="1016000">
                  <a:extLst>
                    <a:ext uri="{9D8B030D-6E8A-4147-A177-3AD203B41FA5}">
                      <a16:colId xmlns:a16="http://schemas.microsoft.com/office/drawing/2014/main" val="20006"/>
                    </a:ext>
                  </a:extLst>
                </a:gridCol>
                <a:gridCol w="1016000">
                  <a:extLst>
                    <a:ext uri="{9D8B030D-6E8A-4147-A177-3AD203B41FA5}">
                      <a16:colId xmlns:a16="http://schemas.microsoft.com/office/drawing/2014/main" val="20007"/>
                    </a:ext>
                  </a:extLst>
                </a:gridCol>
                <a:gridCol w="1016000">
                  <a:extLst>
                    <a:ext uri="{9D8B030D-6E8A-4147-A177-3AD203B41FA5}">
                      <a16:colId xmlns:a16="http://schemas.microsoft.com/office/drawing/2014/main" val="20008"/>
                    </a:ext>
                  </a:extLst>
                </a:gridCol>
                <a:gridCol w="1016000">
                  <a:extLst>
                    <a:ext uri="{9D8B030D-6E8A-4147-A177-3AD203B41FA5}">
                      <a16:colId xmlns:a16="http://schemas.microsoft.com/office/drawing/2014/main" val="20009"/>
                    </a:ext>
                  </a:extLst>
                </a:gridCol>
                <a:gridCol w="1016000">
                  <a:extLst>
                    <a:ext uri="{9D8B030D-6E8A-4147-A177-3AD203B41FA5}">
                      <a16:colId xmlns:a16="http://schemas.microsoft.com/office/drawing/2014/main" val="20010"/>
                    </a:ext>
                  </a:extLst>
                </a:gridCol>
                <a:gridCol w="1016000">
                  <a:extLst>
                    <a:ext uri="{9D8B030D-6E8A-4147-A177-3AD203B41FA5}">
                      <a16:colId xmlns:a16="http://schemas.microsoft.com/office/drawing/2014/main" val="20011"/>
                    </a:ext>
                  </a:extLst>
                </a:gridCol>
              </a:tblGrid>
              <a:tr h="362760">
                <a:tc>
                  <a:txBody>
                    <a:bodyPr/>
                    <a:lstStyle/>
                    <a:p>
                      <a:pPr algn="ctr" defTabSz="457189">
                        <a:defRPr sz="1800">
                          <a:solidFill>
                            <a:srgbClr val="000000"/>
                          </a:solidFill>
                        </a:defRPr>
                      </a:pPr>
                      <a:r>
                        <a:rPr sz="1200" b="1">
                          <a:solidFill>
                            <a:srgbClr val="FFFFFF"/>
                          </a:solidFill>
                        </a:rPr>
                        <a:t>M1</a:t>
                      </a:r>
                    </a:p>
                  </a:txBody>
                  <a:tcPr marL="45720" marR="45720" anchor="ctr" horzOverflow="overflow">
                    <a:lnL w="3175">
                      <a:solidFill>
                        <a:srgbClr val="FFFFFF"/>
                      </a:solidFill>
                    </a:lnL>
                    <a:lnR w="3175">
                      <a:solidFill>
                        <a:srgbClr val="FFFFFF"/>
                      </a:solidFill>
                    </a:lnR>
                    <a:lnT w="3175">
                      <a:solidFill>
                        <a:srgbClr val="FFFFFF"/>
                      </a:solidFill>
                    </a:lnT>
                    <a:lnB w="3175">
                      <a:solidFill>
                        <a:srgbClr val="FFFFFF"/>
                      </a:solidFill>
                    </a:lnB>
                    <a:solidFill>
                      <a:srgbClr val="464547"/>
                    </a:solidFill>
                  </a:tcPr>
                </a:tc>
                <a:tc>
                  <a:txBody>
                    <a:bodyPr/>
                    <a:lstStyle/>
                    <a:p>
                      <a:pPr algn="ctr" defTabSz="457189">
                        <a:defRPr sz="1800">
                          <a:solidFill>
                            <a:srgbClr val="000000"/>
                          </a:solidFill>
                        </a:defRPr>
                      </a:pPr>
                      <a:r>
                        <a:rPr sz="1200" b="1">
                          <a:solidFill>
                            <a:srgbClr val="FFFFFF"/>
                          </a:solidFill>
                        </a:rPr>
                        <a:t>M2</a:t>
                      </a:r>
                    </a:p>
                  </a:txBody>
                  <a:tcPr marL="45720" marR="45720" anchor="ctr" horzOverflow="overflow">
                    <a:lnL w="3175">
                      <a:solidFill>
                        <a:srgbClr val="FFFFFF"/>
                      </a:solidFill>
                    </a:lnL>
                    <a:lnR w="3175">
                      <a:solidFill>
                        <a:srgbClr val="FFFFFF"/>
                      </a:solidFill>
                    </a:lnR>
                    <a:lnT w="3175">
                      <a:solidFill>
                        <a:srgbClr val="FFFFFF"/>
                      </a:solidFill>
                    </a:lnT>
                    <a:lnB w="3175">
                      <a:solidFill>
                        <a:srgbClr val="FFFFFF"/>
                      </a:solidFill>
                    </a:lnB>
                    <a:solidFill>
                      <a:srgbClr val="464547"/>
                    </a:solidFill>
                  </a:tcPr>
                </a:tc>
                <a:tc>
                  <a:txBody>
                    <a:bodyPr/>
                    <a:lstStyle/>
                    <a:p>
                      <a:pPr algn="ctr" defTabSz="457189">
                        <a:defRPr sz="1800">
                          <a:solidFill>
                            <a:srgbClr val="000000"/>
                          </a:solidFill>
                        </a:defRPr>
                      </a:pPr>
                      <a:r>
                        <a:rPr sz="1200" b="1">
                          <a:solidFill>
                            <a:srgbClr val="FFFFFF"/>
                          </a:solidFill>
                        </a:rPr>
                        <a:t>M3</a:t>
                      </a:r>
                    </a:p>
                  </a:txBody>
                  <a:tcPr marL="45720" marR="45720" anchor="ctr" horzOverflow="overflow">
                    <a:lnL w="3175">
                      <a:solidFill>
                        <a:srgbClr val="FFFFFF"/>
                      </a:solidFill>
                    </a:lnL>
                    <a:lnR w="3175">
                      <a:solidFill>
                        <a:srgbClr val="FFFFFF"/>
                      </a:solidFill>
                    </a:lnR>
                    <a:lnT w="3175">
                      <a:solidFill>
                        <a:srgbClr val="FFFFFF"/>
                      </a:solidFill>
                    </a:lnT>
                    <a:lnB w="3175">
                      <a:solidFill>
                        <a:srgbClr val="FFFFFF"/>
                      </a:solidFill>
                    </a:lnB>
                    <a:solidFill>
                      <a:srgbClr val="464547"/>
                    </a:solidFill>
                  </a:tcPr>
                </a:tc>
                <a:tc>
                  <a:txBody>
                    <a:bodyPr/>
                    <a:lstStyle/>
                    <a:p>
                      <a:pPr algn="ctr" defTabSz="457189">
                        <a:defRPr sz="1800">
                          <a:solidFill>
                            <a:srgbClr val="000000"/>
                          </a:solidFill>
                        </a:defRPr>
                      </a:pPr>
                      <a:r>
                        <a:rPr sz="1200" b="1">
                          <a:solidFill>
                            <a:srgbClr val="FFFFFF"/>
                          </a:solidFill>
                        </a:rPr>
                        <a:t>M4</a:t>
                      </a:r>
                    </a:p>
                  </a:txBody>
                  <a:tcPr marL="45720" marR="45720" anchor="ctr" horzOverflow="overflow">
                    <a:lnL w="3175">
                      <a:solidFill>
                        <a:srgbClr val="FFFFFF"/>
                      </a:solidFill>
                    </a:lnL>
                    <a:lnR w="3175">
                      <a:solidFill>
                        <a:srgbClr val="FFFFFF"/>
                      </a:solidFill>
                    </a:lnR>
                    <a:lnT w="3175">
                      <a:solidFill>
                        <a:srgbClr val="FFFFFF"/>
                      </a:solidFill>
                    </a:lnT>
                    <a:lnB w="3175">
                      <a:solidFill>
                        <a:srgbClr val="FFFFFF"/>
                      </a:solidFill>
                    </a:lnB>
                    <a:solidFill>
                      <a:srgbClr val="464547"/>
                    </a:solidFill>
                  </a:tcPr>
                </a:tc>
                <a:tc>
                  <a:txBody>
                    <a:bodyPr/>
                    <a:lstStyle/>
                    <a:p>
                      <a:pPr algn="ctr" defTabSz="457200">
                        <a:defRPr sz="1800">
                          <a:solidFill>
                            <a:srgbClr val="000000"/>
                          </a:solidFill>
                        </a:defRPr>
                      </a:pPr>
                      <a:r>
                        <a:rPr sz="1200" b="1">
                          <a:solidFill>
                            <a:srgbClr val="FFFFFF"/>
                          </a:solidFill>
                        </a:rPr>
                        <a:t>M5</a:t>
                      </a:r>
                    </a:p>
                  </a:txBody>
                  <a:tcPr marL="45720" marR="45720" anchor="ctr" horzOverflow="overflow">
                    <a:lnL w="3175">
                      <a:solidFill>
                        <a:srgbClr val="FFFFFF"/>
                      </a:solidFill>
                    </a:lnL>
                    <a:lnR w="3175">
                      <a:solidFill>
                        <a:srgbClr val="FFFFFF"/>
                      </a:solidFill>
                    </a:lnR>
                    <a:lnT w="3175">
                      <a:solidFill>
                        <a:srgbClr val="FFFFFF"/>
                      </a:solidFill>
                    </a:lnT>
                    <a:lnB w="3175">
                      <a:solidFill>
                        <a:srgbClr val="FFFFFF"/>
                      </a:solidFill>
                    </a:lnB>
                    <a:solidFill>
                      <a:srgbClr val="464547"/>
                    </a:solidFill>
                  </a:tcPr>
                </a:tc>
                <a:tc>
                  <a:txBody>
                    <a:bodyPr/>
                    <a:lstStyle/>
                    <a:p>
                      <a:pPr algn="ctr" defTabSz="457200">
                        <a:defRPr sz="1800">
                          <a:solidFill>
                            <a:srgbClr val="000000"/>
                          </a:solidFill>
                        </a:defRPr>
                      </a:pPr>
                      <a:r>
                        <a:rPr sz="1200" b="1">
                          <a:solidFill>
                            <a:srgbClr val="FFFFFF"/>
                          </a:solidFill>
                        </a:rPr>
                        <a:t>M6</a:t>
                      </a:r>
                    </a:p>
                  </a:txBody>
                  <a:tcPr marL="45720" marR="45720" anchor="ctr" horzOverflow="overflow">
                    <a:lnL w="3175">
                      <a:solidFill>
                        <a:srgbClr val="FFFFFF"/>
                      </a:solidFill>
                    </a:lnL>
                    <a:lnR w="3175">
                      <a:solidFill>
                        <a:srgbClr val="FFFFFF"/>
                      </a:solidFill>
                    </a:lnR>
                    <a:lnT w="3175">
                      <a:solidFill>
                        <a:srgbClr val="FFFFFF"/>
                      </a:solidFill>
                    </a:lnT>
                    <a:lnB w="3175">
                      <a:solidFill>
                        <a:srgbClr val="FFFFFF"/>
                      </a:solidFill>
                    </a:lnB>
                    <a:solidFill>
                      <a:srgbClr val="464547"/>
                    </a:solidFill>
                  </a:tcPr>
                </a:tc>
                <a:tc>
                  <a:txBody>
                    <a:bodyPr/>
                    <a:lstStyle/>
                    <a:p>
                      <a:pPr algn="ctr" defTabSz="457200">
                        <a:defRPr sz="1800">
                          <a:solidFill>
                            <a:srgbClr val="000000"/>
                          </a:solidFill>
                        </a:defRPr>
                      </a:pPr>
                      <a:r>
                        <a:rPr sz="1200" b="1">
                          <a:solidFill>
                            <a:srgbClr val="FFFFFF"/>
                          </a:solidFill>
                        </a:rPr>
                        <a:t>M7</a:t>
                      </a:r>
                    </a:p>
                  </a:txBody>
                  <a:tcPr marL="45720" marR="45720" anchor="ctr" horzOverflow="overflow">
                    <a:lnL w="3175">
                      <a:solidFill>
                        <a:srgbClr val="FFFFFF"/>
                      </a:solidFill>
                    </a:lnL>
                    <a:lnR w="3175">
                      <a:solidFill>
                        <a:srgbClr val="FFFFFF"/>
                      </a:solidFill>
                    </a:lnR>
                    <a:lnT w="3175">
                      <a:solidFill>
                        <a:srgbClr val="FFFFFF"/>
                      </a:solidFill>
                    </a:lnT>
                    <a:lnB w="3175">
                      <a:solidFill>
                        <a:srgbClr val="FFFFFF"/>
                      </a:solidFill>
                    </a:lnB>
                    <a:solidFill>
                      <a:srgbClr val="464547"/>
                    </a:solidFill>
                  </a:tcPr>
                </a:tc>
                <a:tc>
                  <a:txBody>
                    <a:bodyPr/>
                    <a:lstStyle/>
                    <a:p>
                      <a:pPr algn="ctr" defTabSz="457200">
                        <a:defRPr sz="1800">
                          <a:solidFill>
                            <a:srgbClr val="000000"/>
                          </a:solidFill>
                        </a:defRPr>
                      </a:pPr>
                      <a:r>
                        <a:rPr sz="1200" b="1">
                          <a:solidFill>
                            <a:srgbClr val="FFFFFF"/>
                          </a:solidFill>
                        </a:rPr>
                        <a:t>M8</a:t>
                      </a:r>
                    </a:p>
                  </a:txBody>
                  <a:tcPr marL="45720" marR="45720" anchor="ctr" horzOverflow="overflow">
                    <a:lnL w="3175">
                      <a:solidFill>
                        <a:srgbClr val="FFFFFF"/>
                      </a:solidFill>
                    </a:lnL>
                    <a:lnR w="3175">
                      <a:solidFill>
                        <a:srgbClr val="FFFFFF"/>
                      </a:solidFill>
                    </a:lnR>
                    <a:lnT w="3175">
                      <a:solidFill>
                        <a:srgbClr val="FFFFFF"/>
                      </a:solidFill>
                    </a:lnT>
                    <a:lnB w="3175">
                      <a:solidFill>
                        <a:srgbClr val="FFFFFF"/>
                      </a:solidFill>
                    </a:lnB>
                    <a:solidFill>
                      <a:srgbClr val="464547"/>
                    </a:solidFill>
                  </a:tcPr>
                </a:tc>
                <a:tc>
                  <a:txBody>
                    <a:bodyPr/>
                    <a:lstStyle/>
                    <a:p>
                      <a:pPr algn="ctr" defTabSz="457200">
                        <a:defRPr sz="1800">
                          <a:solidFill>
                            <a:srgbClr val="000000"/>
                          </a:solidFill>
                        </a:defRPr>
                      </a:pPr>
                      <a:r>
                        <a:rPr sz="1200" b="1">
                          <a:solidFill>
                            <a:srgbClr val="FFFFFF"/>
                          </a:solidFill>
                        </a:rPr>
                        <a:t>M9</a:t>
                      </a:r>
                    </a:p>
                  </a:txBody>
                  <a:tcPr marL="45720" marR="45720" anchor="ctr" horzOverflow="overflow">
                    <a:lnL w="3175">
                      <a:solidFill>
                        <a:srgbClr val="FFFFFF"/>
                      </a:solidFill>
                    </a:lnL>
                    <a:lnR w="3175">
                      <a:solidFill>
                        <a:srgbClr val="FFFFFF"/>
                      </a:solidFill>
                    </a:lnR>
                    <a:lnT w="3175">
                      <a:solidFill>
                        <a:srgbClr val="FFFFFF"/>
                      </a:solidFill>
                    </a:lnT>
                    <a:lnB w="3175">
                      <a:solidFill>
                        <a:srgbClr val="FFFFFF"/>
                      </a:solidFill>
                    </a:lnB>
                    <a:solidFill>
                      <a:srgbClr val="464547"/>
                    </a:solidFill>
                  </a:tcPr>
                </a:tc>
                <a:tc>
                  <a:txBody>
                    <a:bodyPr/>
                    <a:lstStyle/>
                    <a:p>
                      <a:pPr algn="ctr" defTabSz="457200">
                        <a:defRPr sz="1800">
                          <a:solidFill>
                            <a:srgbClr val="000000"/>
                          </a:solidFill>
                        </a:defRPr>
                      </a:pPr>
                      <a:r>
                        <a:rPr sz="1200" b="1">
                          <a:solidFill>
                            <a:srgbClr val="FFFFFF"/>
                          </a:solidFill>
                        </a:rPr>
                        <a:t>M10</a:t>
                      </a:r>
                    </a:p>
                  </a:txBody>
                  <a:tcPr marL="45720" marR="45720" anchor="ctr" horzOverflow="overflow">
                    <a:lnL w="3175">
                      <a:solidFill>
                        <a:srgbClr val="FFFFFF"/>
                      </a:solidFill>
                    </a:lnL>
                    <a:lnR w="3175">
                      <a:solidFill>
                        <a:srgbClr val="FFFFFF"/>
                      </a:solidFill>
                    </a:lnR>
                    <a:lnT w="3175">
                      <a:solidFill>
                        <a:srgbClr val="FFFFFF"/>
                      </a:solidFill>
                    </a:lnT>
                    <a:lnB w="3175">
                      <a:solidFill>
                        <a:srgbClr val="FFFFFF"/>
                      </a:solidFill>
                    </a:lnB>
                    <a:solidFill>
                      <a:srgbClr val="464547"/>
                    </a:solidFill>
                  </a:tcPr>
                </a:tc>
                <a:tc>
                  <a:txBody>
                    <a:bodyPr/>
                    <a:lstStyle/>
                    <a:p>
                      <a:pPr algn="ctr" defTabSz="457200">
                        <a:defRPr sz="1800">
                          <a:solidFill>
                            <a:srgbClr val="000000"/>
                          </a:solidFill>
                        </a:defRPr>
                      </a:pPr>
                      <a:r>
                        <a:rPr sz="1200" b="1">
                          <a:solidFill>
                            <a:srgbClr val="FFFFFF"/>
                          </a:solidFill>
                        </a:rPr>
                        <a:t>M11</a:t>
                      </a:r>
                    </a:p>
                  </a:txBody>
                  <a:tcPr marL="45720" marR="45720" anchor="ctr" horzOverflow="overflow">
                    <a:lnL w="3175">
                      <a:solidFill>
                        <a:srgbClr val="FFFFFF"/>
                      </a:solidFill>
                    </a:lnL>
                    <a:lnR w="3175">
                      <a:solidFill>
                        <a:srgbClr val="FFFFFF"/>
                      </a:solidFill>
                    </a:lnR>
                    <a:lnT w="3175">
                      <a:solidFill>
                        <a:srgbClr val="FFFFFF"/>
                      </a:solidFill>
                    </a:lnT>
                    <a:lnB w="3175">
                      <a:solidFill>
                        <a:srgbClr val="FFFFFF"/>
                      </a:solidFill>
                    </a:lnB>
                    <a:solidFill>
                      <a:srgbClr val="464547"/>
                    </a:solidFill>
                  </a:tcPr>
                </a:tc>
                <a:tc>
                  <a:txBody>
                    <a:bodyPr/>
                    <a:lstStyle/>
                    <a:p>
                      <a:pPr algn="ctr" defTabSz="457200">
                        <a:defRPr sz="1800">
                          <a:solidFill>
                            <a:srgbClr val="000000"/>
                          </a:solidFill>
                        </a:defRPr>
                      </a:pPr>
                      <a:r>
                        <a:rPr sz="1200" b="1">
                          <a:solidFill>
                            <a:srgbClr val="FFFFFF"/>
                          </a:solidFill>
                        </a:rPr>
                        <a:t>M12</a:t>
                      </a:r>
                    </a:p>
                  </a:txBody>
                  <a:tcPr marL="45720" marR="45720" anchor="ctr" horzOverflow="overflow">
                    <a:lnL w="3175">
                      <a:solidFill>
                        <a:srgbClr val="FFFFFF"/>
                      </a:solidFill>
                    </a:lnL>
                    <a:lnR w="3175">
                      <a:solidFill>
                        <a:srgbClr val="FFFFFF"/>
                      </a:solidFill>
                    </a:lnR>
                    <a:lnT w="3175">
                      <a:solidFill>
                        <a:srgbClr val="FFFFFF"/>
                      </a:solidFill>
                    </a:lnT>
                    <a:lnB w="3175">
                      <a:solidFill>
                        <a:srgbClr val="FFFFFF"/>
                      </a:solidFill>
                    </a:lnB>
                    <a:solidFill>
                      <a:srgbClr val="464547"/>
                    </a:solidFill>
                  </a:tcPr>
                </a:tc>
                <a:extLst>
                  <a:ext uri="{0D108BD9-81ED-4DB2-BD59-A6C34878D82A}">
                    <a16:rowId xmlns:a16="http://schemas.microsoft.com/office/drawing/2014/main" val="10000"/>
                  </a:ext>
                </a:extLst>
              </a:tr>
              <a:tr h="5167589">
                <a:tc>
                  <a:txBody>
                    <a:bodyPr/>
                    <a:lstStyle/>
                    <a:p>
                      <a:pPr algn="l" defTabSz="457189">
                        <a:defRPr sz="1900"/>
                      </a:pPr>
                      <a:endParaRP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1">
                        <a:alpha val="70000"/>
                      </a:schemeClr>
                    </a:solidFill>
                  </a:tcPr>
                </a:tc>
                <a:tc>
                  <a:txBody>
                    <a:bodyPr/>
                    <a:lstStyle/>
                    <a:p>
                      <a:pPr algn="l" defTabSz="457189">
                        <a:defRPr sz="1900"/>
                      </a:pPr>
                      <a:endParaRP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1">
                        <a:alpha val="20000"/>
                      </a:schemeClr>
                    </a:solidFill>
                  </a:tcPr>
                </a:tc>
                <a:tc>
                  <a:txBody>
                    <a:bodyPr/>
                    <a:lstStyle/>
                    <a:p>
                      <a:pPr algn="l" defTabSz="457189">
                        <a:defRPr sz="1900"/>
                      </a:pPr>
                      <a:endParaRP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1">
                        <a:alpha val="70000"/>
                      </a:schemeClr>
                    </a:solidFill>
                  </a:tcPr>
                </a:tc>
                <a:tc>
                  <a:txBody>
                    <a:bodyPr/>
                    <a:lstStyle/>
                    <a:p>
                      <a:pPr algn="l" defTabSz="457189">
                        <a:defRPr sz="1900"/>
                      </a:pPr>
                      <a:endParaRP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1">
                        <a:alpha val="20000"/>
                      </a:schemeClr>
                    </a:solidFill>
                  </a:tcPr>
                </a:tc>
                <a:tc>
                  <a:txBody>
                    <a:bodyPr/>
                    <a:lstStyle/>
                    <a:p>
                      <a:pPr algn="l" defTabSz="457189">
                        <a:defRPr sz="1900"/>
                      </a:pPr>
                      <a:endParaRP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1">
                        <a:alpha val="70000"/>
                      </a:schemeClr>
                    </a:solidFill>
                  </a:tcPr>
                </a:tc>
                <a:tc>
                  <a:txBody>
                    <a:bodyPr/>
                    <a:lstStyle/>
                    <a:p>
                      <a:pPr algn="l" defTabSz="457189">
                        <a:defRPr sz="1900"/>
                      </a:pPr>
                      <a:endParaRP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1">
                        <a:alpha val="20000"/>
                      </a:schemeClr>
                    </a:solidFill>
                  </a:tcPr>
                </a:tc>
                <a:tc>
                  <a:txBody>
                    <a:bodyPr/>
                    <a:lstStyle/>
                    <a:p>
                      <a:pPr algn="l" defTabSz="457189">
                        <a:defRPr sz="1900"/>
                      </a:pPr>
                      <a:endParaRP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1">
                        <a:alpha val="70000"/>
                      </a:schemeClr>
                    </a:solidFill>
                  </a:tcPr>
                </a:tc>
                <a:tc>
                  <a:txBody>
                    <a:bodyPr/>
                    <a:lstStyle/>
                    <a:p>
                      <a:pPr algn="l" defTabSz="457189">
                        <a:defRPr sz="1900"/>
                      </a:pPr>
                      <a:endParaRP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1">
                        <a:alpha val="20000"/>
                      </a:schemeClr>
                    </a:solidFill>
                  </a:tcPr>
                </a:tc>
                <a:tc>
                  <a:txBody>
                    <a:bodyPr/>
                    <a:lstStyle/>
                    <a:p>
                      <a:pPr algn="l" defTabSz="457189">
                        <a:defRPr sz="1900"/>
                      </a:pPr>
                      <a:endParaRP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1">
                        <a:alpha val="70000"/>
                      </a:schemeClr>
                    </a:solidFill>
                  </a:tcPr>
                </a:tc>
                <a:tc>
                  <a:txBody>
                    <a:bodyPr/>
                    <a:lstStyle/>
                    <a:p>
                      <a:pPr algn="l" defTabSz="457189">
                        <a:defRPr sz="1900"/>
                      </a:pPr>
                      <a:endParaRP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1">
                        <a:alpha val="20000"/>
                      </a:schemeClr>
                    </a:solidFill>
                  </a:tcPr>
                </a:tc>
                <a:tc>
                  <a:txBody>
                    <a:bodyPr/>
                    <a:lstStyle/>
                    <a:p>
                      <a:pPr algn="l" defTabSz="457189">
                        <a:defRPr sz="1900"/>
                      </a:pPr>
                      <a:endParaRP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1">
                        <a:alpha val="70000"/>
                      </a:schemeClr>
                    </a:solidFill>
                  </a:tcPr>
                </a:tc>
                <a:tc>
                  <a:txBody>
                    <a:bodyPr/>
                    <a:lstStyle/>
                    <a:p>
                      <a:pPr algn="l" defTabSz="457189">
                        <a:defRPr sz="1900"/>
                      </a:pPr>
                      <a:endParaRP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1">
                        <a:alpha val="20000"/>
                      </a:schemeClr>
                    </a:solidFill>
                  </a:tcPr>
                </a:tc>
                <a:extLst>
                  <a:ext uri="{0D108BD9-81ED-4DB2-BD59-A6C34878D82A}">
                    <a16:rowId xmlns:a16="http://schemas.microsoft.com/office/drawing/2014/main" val="10001"/>
                  </a:ext>
                </a:extLst>
              </a:tr>
            </a:tbl>
          </a:graphicData>
        </a:graphic>
      </p:graphicFrame>
      <p:sp>
        <p:nvSpPr>
          <p:cNvPr id="255" name="Shape 255"/>
          <p:cNvSpPr>
            <a:spLocks noGrp="1"/>
          </p:cNvSpPr>
          <p:nvPr>
            <p:ph type="body" sz="quarter" idx="1"/>
          </p:nvPr>
        </p:nvSpPr>
        <p:spPr>
          <a:xfrm>
            <a:off x="0" y="0"/>
            <a:ext cx="12192000" cy="932689"/>
          </a:xfrm>
          <a:prstGeom prst="rect">
            <a:avLst/>
          </a:prstGeom>
          <a:solidFill>
            <a:srgbClr val="FFFFFF"/>
          </a:solidFill>
          <a:effectLst>
            <a:outerShdw blurRad="38100" dist="25400" dir="5400000" rotWithShape="0">
              <a:srgbClr val="000000">
                <a:alpha val="30000"/>
              </a:srgbClr>
            </a:outerShdw>
          </a:effectLst>
        </p:spPr>
        <p:txBody>
          <a:bodyPr anchor="ctr"/>
          <a:lstStyle>
            <a:lvl1pPr marL="0" indent="0">
              <a:lnSpc>
                <a:spcPct val="100000"/>
              </a:lnSpc>
              <a:spcBef>
                <a:spcPts val="600"/>
              </a:spcBef>
              <a:buSzTx/>
              <a:buNone/>
              <a:defRPr sz="2600">
                <a:latin typeface="Arial Black"/>
                <a:ea typeface="Arial Black"/>
                <a:cs typeface="Arial Black"/>
                <a:sym typeface="Arial Black"/>
              </a:defRPr>
            </a:lvl1pPr>
            <a:lvl2pPr marL="721065" indent="-263865">
              <a:lnSpc>
                <a:spcPct val="100000"/>
              </a:lnSpc>
              <a:spcBef>
                <a:spcPts val="600"/>
              </a:spcBef>
              <a:defRPr sz="2600">
                <a:latin typeface="Arial Black"/>
                <a:ea typeface="Arial Black"/>
                <a:cs typeface="Arial Black"/>
                <a:sym typeface="Arial Black"/>
              </a:defRPr>
            </a:lvl2pPr>
            <a:lvl3pPr marL="1160330" indent="-245930">
              <a:lnSpc>
                <a:spcPct val="100000"/>
              </a:lnSpc>
              <a:spcBef>
                <a:spcPts val="600"/>
              </a:spcBef>
              <a:defRPr sz="2600">
                <a:latin typeface="Arial Black"/>
                <a:ea typeface="Arial Black"/>
                <a:cs typeface="Arial Black"/>
                <a:sym typeface="Arial Black"/>
              </a:defRPr>
            </a:lvl3pPr>
            <a:lvl4pPr marL="1666716" indent="-295116">
              <a:lnSpc>
                <a:spcPct val="100000"/>
              </a:lnSpc>
              <a:spcBef>
                <a:spcPts val="600"/>
              </a:spcBef>
              <a:defRPr sz="2600">
                <a:latin typeface="Arial Black"/>
                <a:ea typeface="Arial Black"/>
                <a:cs typeface="Arial Black"/>
                <a:sym typeface="Arial Black"/>
              </a:defRPr>
            </a:lvl4pPr>
            <a:lvl5pPr marL="2123917" indent="-295117">
              <a:lnSpc>
                <a:spcPct val="100000"/>
              </a:lnSpc>
              <a:spcBef>
                <a:spcPts val="600"/>
              </a:spcBef>
              <a:defRPr sz="2600">
                <a:latin typeface="Arial Black"/>
                <a:ea typeface="Arial Black"/>
                <a:cs typeface="Arial Black"/>
                <a:sym typeface="Arial Black"/>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Image Title">
    <p:spTree>
      <p:nvGrpSpPr>
        <p:cNvPr id="1" name=""/>
        <p:cNvGrpSpPr/>
        <p:nvPr/>
      </p:nvGrpSpPr>
      <p:grpSpPr>
        <a:xfrm>
          <a:off x="0" y="0"/>
          <a:ext cx="0" cy="0"/>
          <a:chOff x="0" y="0"/>
          <a:chExt cx="0" cy="0"/>
        </a:xfrm>
      </p:grpSpPr>
      <p:sp>
        <p:nvSpPr>
          <p:cNvPr id="28" name="Shape 28"/>
          <p:cNvSpPr>
            <a:spLocks noGrp="1"/>
          </p:cNvSpPr>
          <p:nvPr>
            <p:ph type="sldNum" sz="quarter" idx="2"/>
          </p:nvPr>
        </p:nvSpPr>
        <p:spPr>
          <a:prstGeom prst="rect">
            <a:avLst/>
          </a:prstGeom>
        </p:spPr>
        <p:txBody>
          <a:bodyPr/>
          <a:lstStyle/>
          <a:p>
            <a:fld id="{86CB4B4D-7CA3-9044-876B-883B54F8677D}" type="slidenum">
              <a:t>‹#›</a:t>
            </a:fld>
            <a:endParaRPr/>
          </a:p>
        </p:txBody>
      </p:sp>
      <p:sp>
        <p:nvSpPr>
          <p:cNvPr id="29" name="Shape 29"/>
          <p:cNvSpPr>
            <a:spLocks noGrp="1"/>
          </p:cNvSpPr>
          <p:nvPr>
            <p:ph type="pic" idx="13"/>
          </p:nvPr>
        </p:nvSpPr>
        <p:spPr>
          <a:xfrm>
            <a:off x="0" y="0"/>
            <a:ext cx="12192000" cy="6858000"/>
          </a:xfrm>
          <a:prstGeom prst="rect">
            <a:avLst/>
          </a:prstGeom>
        </p:spPr>
        <p:txBody>
          <a:bodyPr lIns="91439" tIns="45719" rIns="91439" bIns="45719">
            <a:noAutofit/>
          </a:bodyPr>
          <a:lstStyle/>
          <a:p>
            <a:endParaRPr/>
          </a:p>
        </p:txBody>
      </p:sp>
      <p:sp>
        <p:nvSpPr>
          <p:cNvPr id="30" name="Shape 30"/>
          <p:cNvSpPr>
            <a:spLocks noGrp="1"/>
          </p:cNvSpPr>
          <p:nvPr>
            <p:ph type="body" sz="quarter" idx="1"/>
          </p:nvPr>
        </p:nvSpPr>
        <p:spPr>
          <a:xfrm>
            <a:off x="842432" y="2075577"/>
            <a:ext cx="9213852" cy="742320"/>
          </a:xfrm>
          <a:prstGeom prst="rect">
            <a:avLst/>
          </a:prstGeom>
        </p:spPr>
        <p:txBody>
          <a:bodyPr/>
          <a:lstStyle>
            <a:lvl1pPr marL="0" indent="0">
              <a:lnSpc>
                <a:spcPct val="80000"/>
              </a:lnSpc>
              <a:spcBef>
                <a:spcPts val="0"/>
              </a:spcBef>
              <a:buSzTx/>
              <a:buNone/>
              <a:defRPr sz="5400" spc="-200">
                <a:solidFill>
                  <a:srgbClr val="FFFFFF"/>
                </a:solidFill>
                <a:latin typeface="Arial Black"/>
                <a:ea typeface="Arial Black"/>
                <a:cs typeface="Arial Black"/>
                <a:sym typeface="Arial Black"/>
              </a:defRPr>
            </a:lvl1pPr>
            <a:lvl2pPr marL="712946" indent="-255746">
              <a:lnSpc>
                <a:spcPct val="80000"/>
              </a:lnSpc>
              <a:spcBef>
                <a:spcPts val="0"/>
              </a:spcBef>
              <a:defRPr sz="5400" spc="-200">
                <a:solidFill>
                  <a:srgbClr val="FFFFFF"/>
                </a:solidFill>
                <a:latin typeface="Arial Black"/>
                <a:ea typeface="Arial Black"/>
                <a:cs typeface="Arial Black"/>
                <a:sym typeface="Arial Black"/>
              </a:defRPr>
            </a:lvl2pPr>
            <a:lvl3pPr marL="1118711" indent="-204311">
              <a:lnSpc>
                <a:spcPct val="80000"/>
              </a:lnSpc>
              <a:spcBef>
                <a:spcPts val="0"/>
              </a:spcBef>
              <a:defRPr sz="5400" spc="-200">
                <a:solidFill>
                  <a:srgbClr val="FFFFFF"/>
                </a:solidFill>
                <a:latin typeface="Arial Black"/>
                <a:ea typeface="Arial Black"/>
                <a:cs typeface="Arial Black"/>
                <a:sym typeface="Arial Black"/>
              </a:defRPr>
            </a:lvl3pPr>
            <a:lvl4pPr marL="1575911" indent="-204311">
              <a:lnSpc>
                <a:spcPct val="80000"/>
              </a:lnSpc>
              <a:spcBef>
                <a:spcPts val="0"/>
              </a:spcBef>
              <a:defRPr sz="5400" spc="-200">
                <a:solidFill>
                  <a:srgbClr val="FFFFFF"/>
                </a:solidFill>
                <a:latin typeface="Arial Black"/>
                <a:ea typeface="Arial Black"/>
                <a:cs typeface="Arial Black"/>
                <a:sym typeface="Arial Black"/>
              </a:defRPr>
            </a:lvl4pPr>
            <a:lvl5pPr marL="2033111" indent="-204311">
              <a:lnSpc>
                <a:spcPct val="80000"/>
              </a:lnSpc>
              <a:spcBef>
                <a:spcPts val="0"/>
              </a:spcBef>
              <a:defRPr sz="5400" spc="-200">
                <a:solidFill>
                  <a:srgbClr val="FFFFFF"/>
                </a:solidFill>
                <a:latin typeface="Arial Black"/>
                <a:ea typeface="Arial Black"/>
                <a:cs typeface="Arial Black"/>
                <a:sym typeface="Arial Black"/>
              </a:defRPr>
            </a:lvl5pPr>
          </a:lstStyle>
          <a:p>
            <a:r>
              <a:t>Body Level One</a:t>
            </a:r>
          </a:p>
          <a:p>
            <a:pPr lvl="1"/>
            <a:r>
              <a:t>Body Level Two</a:t>
            </a:r>
          </a:p>
          <a:p>
            <a:pPr lvl="2"/>
            <a:r>
              <a:t>Body Level Three</a:t>
            </a:r>
          </a:p>
          <a:p>
            <a:pPr lvl="3"/>
            <a:r>
              <a:t>Body Level Four</a:t>
            </a:r>
          </a:p>
          <a:p>
            <a:pPr lvl="4"/>
            <a:r>
              <a:t>Body Level Five</a:t>
            </a:r>
          </a:p>
        </p:txBody>
      </p:sp>
      <p:sp>
        <p:nvSpPr>
          <p:cNvPr id="31" name="Shape 31"/>
          <p:cNvSpPr>
            <a:spLocks noGrp="1"/>
          </p:cNvSpPr>
          <p:nvPr>
            <p:ph type="body" sz="quarter" idx="14"/>
          </p:nvPr>
        </p:nvSpPr>
        <p:spPr>
          <a:xfrm>
            <a:off x="880534" y="4453468"/>
            <a:ext cx="8650817" cy="356573"/>
          </a:xfrm>
          <a:prstGeom prst="rect">
            <a:avLst/>
          </a:prstGeom>
        </p:spPr>
        <p:txBody>
          <a:bodyPr/>
          <a:lstStyle/>
          <a:p>
            <a:pPr marL="0" indent="0" defTabSz="423720">
              <a:lnSpc>
                <a:spcPct val="100000"/>
              </a:lnSpc>
              <a:spcBef>
                <a:spcPts val="0"/>
              </a:spcBef>
              <a:buSzTx/>
              <a:buNone/>
              <a:defRPr sz="1674">
                <a:solidFill>
                  <a:srgbClr val="FFFFFF"/>
                </a:solidFill>
                <a:latin typeface="Arial Black"/>
                <a:ea typeface="Arial Black"/>
                <a:cs typeface="Arial Black"/>
                <a:sym typeface="Arial Black"/>
              </a:defRPr>
            </a:pPr>
            <a:endParaRPr/>
          </a:p>
        </p:txBody>
      </p:sp>
      <p:sp>
        <p:nvSpPr>
          <p:cNvPr id="32" name="Shape 32"/>
          <p:cNvSpPr>
            <a:spLocks noGrp="1"/>
          </p:cNvSpPr>
          <p:nvPr>
            <p:ph type="body" sz="quarter" idx="15"/>
          </p:nvPr>
        </p:nvSpPr>
        <p:spPr>
          <a:xfrm>
            <a:off x="880531" y="5459486"/>
            <a:ext cx="4866218" cy="373064"/>
          </a:xfrm>
          <a:prstGeom prst="rect">
            <a:avLst/>
          </a:prstGeom>
        </p:spPr>
        <p:txBody>
          <a:bodyPr/>
          <a:lstStyle/>
          <a:p>
            <a:pPr marL="0" indent="0">
              <a:lnSpc>
                <a:spcPct val="100000"/>
              </a:lnSpc>
              <a:spcBef>
                <a:spcPts val="400"/>
              </a:spcBef>
              <a:buSzTx/>
              <a:buNone/>
              <a:defRPr sz="1800">
                <a:solidFill>
                  <a:schemeClr val="accent2"/>
                </a:solidFill>
              </a:defRPr>
            </a:pPr>
            <a:endParaRPr/>
          </a:p>
        </p:txBody>
      </p:sp>
      <p:sp>
        <p:nvSpPr>
          <p:cNvPr id="33" name="Shape 33"/>
          <p:cNvSpPr>
            <a:spLocks noGrp="1"/>
          </p:cNvSpPr>
          <p:nvPr>
            <p:ph type="pic" sz="quarter" idx="16"/>
          </p:nvPr>
        </p:nvSpPr>
        <p:spPr>
          <a:xfrm>
            <a:off x="837173" y="673101"/>
            <a:ext cx="1658004" cy="610984"/>
          </a:xfrm>
          <a:prstGeom prst="rect">
            <a:avLst/>
          </a:prstGeom>
        </p:spPr>
        <p:txBody>
          <a:bodyPr lIns="91439" tIns="45719" rIns="91439" bIns="45719">
            <a:noAutofit/>
          </a:bodyPr>
          <a:lstStyle/>
          <a:p>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Bulleted Content">
    <p:spTree>
      <p:nvGrpSpPr>
        <p:cNvPr id="1" name=""/>
        <p:cNvGrpSpPr/>
        <p:nvPr/>
      </p:nvGrpSpPr>
      <p:grpSpPr>
        <a:xfrm>
          <a:off x="0" y="0"/>
          <a:ext cx="0" cy="0"/>
          <a:chOff x="0" y="0"/>
          <a:chExt cx="0" cy="0"/>
        </a:xfrm>
      </p:grpSpPr>
      <p:sp>
        <p:nvSpPr>
          <p:cNvPr id="262" name="Shape 262"/>
          <p:cNvSpPr>
            <a:spLocks noGrp="1"/>
          </p:cNvSpPr>
          <p:nvPr>
            <p:ph type="sldNum" sz="quarter" idx="2"/>
          </p:nvPr>
        </p:nvSpPr>
        <p:spPr>
          <a:prstGeom prst="rect">
            <a:avLst/>
          </a:prstGeom>
        </p:spPr>
        <p:txBody>
          <a:bodyPr/>
          <a:lstStyle/>
          <a:p>
            <a:fld id="{86CB4B4D-7CA3-9044-876B-883B54F8677D}" type="slidenum">
              <a:t>‹#›</a:t>
            </a:fld>
            <a:endParaRPr/>
          </a:p>
        </p:txBody>
      </p:sp>
      <p:sp>
        <p:nvSpPr>
          <p:cNvPr id="263" name="Shape 263"/>
          <p:cNvSpPr>
            <a:spLocks noGrp="1"/>
          </p:cNvSpPr>
          <p:nvPr>
            <p:ph type="body" idx="1"/>
          </p:nvPr>
        </p:nvSpPr>
        <p:spPr>
          <a:xfrm>
            <a:off x="480483" y="1439863"/>
            <a:ext cx="11119106" cy="4511042"/>
          </a:xfrm>
          <a:prstGeom prst="rect">
            <a:avLst/>
          </a:prstGeom>
        </p:spPr>
        <p:txBody>
          <a:bodyPr/>
          <a:lstStyle>
            <a:lvl1pPr marL="173731" indent="-173731" defTabSz="457189">
              <a:lnSpc>
                <a:spcPct val="120000"/>
              </a:lnSpc>
              <a:spcBef>
                <a:spcPts val="1000"/>
              </a:spcBef>
              <a:buClr>
                <a:schemeClr val="accent2"/>
              </a:buClr>
              <a:buSzPct val="100000"/>
              <a:buFont typeface="Arial"/>
              <a:buChar char="•"/>
              <a:defRPr sz="1800"/>
            </a:lvl1pPr>
            <a:lvl2pPr marL="778649" indent="-321461" defTabSz="457189">
              <a:lnSpc>
                <a:spcPct val="120000"/>
              </a:lnSpc>
              <a:spcBef>
                <a:spcPts val="1000"/>
              </a:spcBef>
              <a:buClr>
                <a:schemeClr val="accent2"/>
              </a:buClr>
              <a:buFont typeface="Arial"/>
              <a:defRPr sz="1800"/>
            </a:lvl2pPr>
            <a:lvl3pPr marL="1206273" indent="-291873" defTabSz="457189">
              <a:lnSpc>
                <a:spcPct val="120000"/>
              </a:lnSpc>
              <a:spcBef>
                <a:spcPts val="1000"/>
              </a:spcBef>
              <a:buClr>
                <a:schemeClr val="accent2"/>
              </a:buClr>
              <a:buFont typeface="Arial"/>
              <a:defRPr sz="1800"/>
            </a:lvl3pPr>
            <a:lvl4pPr marL="1626989" indent="-255389" defTabSz="457189">
              <a:lnSpc>
                <a:spcPct val="120000"/>
              </a:lnSpc>
              <a:spcBef>
                <a:spcPts val="1000"/>
              </a:spcBef>
              <a:buClr>
                <a:schemeClr val="accent2"/>
              </a:buClr>
              <a:buFont typeface="Arial"/>
              <a:defRPr sz="1800"/>
            </a:lvl4pPr>
            <a:lvl5pPr marL="2084189" indent="-255389" defTabSz="457189">
              <a:lnSpc>
                <a:spcPct val="120000"/>
              </a:lnSpc>
              <a:spcBef>
                <a:spcPts val="1000"/>
              </a:spcBef>
              <a:buClr>
                <a:schemeClr val="accent2"/>
              </a:buClr>
              <a:buFont typeface="Arial"/>
              <a:defRPr sz="1800"/>
            </a:lvl5pPr>
          </a:lstStyle>
          <a:p>
            <a:r>
              <a:t>Body Level One</a:t>
            </a:r>
          </a:p>
          <a:p>
            <a:pPr lvl="1"/>
            <a:r>
              <a:t>Body Level Two</a:t>
            </a:r>
          </a:p>
          <a:p>
            <a:pPr lvl="2"/>
            <a:r>
              <a:t>Body Level Three</a:t>
            </a:r>
          </a:p>
          <a:p>
            <a:pPr lvl="3"/>
            <a:r>
              <a:t>Body Level Four</a:t>
            </a:r>
          </a:p>
          <a:p>
            <a:pPr lvl="4"/>
            <a:r>
              <a:t>Body Level Five</a:t>
            </a:r>
          </a:p>
        </p:txBody>
      </p:sp>
      <p:sp>
        <p:nvSpPr>
          <p:cNvPr id="264" name="Shape 264"/>
          <p:cNvSpPr>
            <a:spLocks noGrp="1"/>
          </p:cNvSpPr>
          <p:nvPr>
            <p:ph type="body" sz="quarter" idx="13"/>
          </p:nvPr>
        </p:nvSpPr>
        <p:spPr>
          <a:xfrm>
            <a:off x="0" y="-1"/>
            <a:ext cx="12192000" cy="932690"/>
          </a:xfrm>
          <a:prstGeom prst="rect">
            <a:avLst/>
          </a:prstGeom>
          <a:solidFill>
            <a:srgbClr val="FFFFFF"/>
          </a:solidFill>
          <a:effectLst>
            <a:outerShdw blurRad="38100" dist="25400" dir="5400000" rotWithShape="0">
              <a:srgbClr val="000000">
                <a:alpha val="30000"/>
              </a:srgbClr>
            </a:outerShdw>
          </a:effectLst>
        </p:spPr>
        <p:txBody>
          <a:bodyPr anchor="ctr"/>
          <a:lstStyle/>
          <a:p>
            <a:pPr marL="0" indent="0">
              <a:lnSpc>
                <a:spcPct val="100000"/>
              </a:lnSpc>
              <a:spcBef>
                <a:spcPts val="600"/>
              </a:spcBef>
              <a:buSzTx/>
              <a:buNone/>
              <a:defRPr sz="2600">
                <a:latin typeface="Arial Black"/>
                <a:ea typeface="Arial Black"/>
                <a:cs typeface="Arial Black"/>
                <a:sym typeface="Arial Black"/>
              </a:defRPr>
            </a:pPr>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71" name="Shape 27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Bullet List with Graphic">
    <p:spTree>
      <p:nvGrpSpPr>
        <p:cNvPr id="1" name=""/>
        <p:cNvGrpSpPr/>
        <p:nvPr/>
      </p:nvGrpSpPr>
      <p:grpSpPr>
        <a:xfrm>
          <a:off x="0" y="0"/>
          <a:ext cx="0" cy="0"/>
          <a:chOff x="0" y="0"/>
          <a:chExt cx="0" cy="0"/>
        </a:xfrm>
      </p:grpSpPr>
      <p:sp>
        <p:nvSpPr>
          <p:cNvPr id="278" name="Shape 278"/>
          <p:cNvSpPr>
            <a:spLocks noGrp="1"/>
          </p:cNvSpPr>
          <p:nvPr>
            <p:ph type="sldNum" sz="quarter" idx="2"/>
          </p:nvPr>
        </p:nvSpPr>
        <p:spPr>
          <a:prstGeom prst="rect">
            <a:avLst/>
          </a:prstGeom>
        </p:spPr>
        <p:txBody>
          <a:bodyPr/>
          <a:lstStyle/>
          <a:p>
            <a:fld id="{86CB4B4D-7CA3-9044-876B-883B54F8677D}" type="slidenum">
              <a:t>‹#›</a:t>
            </a:fld>
            <a:endParaRPr/>
          </a:p>
        </p:txBody>
      </p:sp>
      <p:sp>
        <p:nvSpPr>
          <p:cNvPr id="279" name="Shape 279"/>
          <p:cNvSpPr>
            <a:spLocks noGrp="1"/>
          </p:cNvSpPr>
          <p:nvPr>
            <p:ph type="pic" sz="half" idx="13"/>
          </p:nvPr>
        </p:nvSpPr>
        <p:spPr>
          <a:xfrm>
            <a:off x="6705600" y="910938"/>
            <a:ext cx="5486400" cy="5577842"/>
          </a:xfrm>
          <a:prstGeom prst="rect">
            <a:avLst/>
          </a:prstGeom>
        </p:spPr>
        <p:txBody>
          <a:bodyPr lIns="91439" tIns="45719" rIns="91439" bIns="45719">
            <a:noAutofit/>
          </a:bodyPr>
          <a:lstStyle/>
          <a:p>
            <a:endParaRPr/>
          </a:p>
        </p:txBody>
      </p:sp>
      <p:sp>
        <p:nvSpPr>
          <p:cNvPr id="280" name="Shape 280"/>
          <p:cNvSpPr>
            <a:spLocks noGrp="1"/>
          </p:cNvSpPr>
          <p:nvPr>
            <p:ph type="body" sz="half" idx="1"/>
          </p:nvPr>
        </p:nvSpPr>
        <p:spPr>
          <a:xfrm>
            <a:off x="480483" y="1439862"/>
            <a:ext cx="5791201" cy="4572001"/>
          </a:xfrm>
          <a:prstGeom prst="rect">
            <a:avLst/>
          </a:prstGeom>
        </p:spPr>
        <p:txBody>
          <a:bodyPr lIns="45719" tIns="45719" rIns="45719" bIns="45719"/>
          <a:lstStyle>
            <a:lvl1pPr marL="231641" indent="-231641" defTabSz="609584">
              <a:lnSpc>
                <a:spcPct val="120000"/>
              </a:lnSpc>
              <a:spcBef>
                <a:spcPts val="1300"/>
              </a:spcBef>
              <a:buClr>
                <a:schemeClr val="accent2"/>
              </a:buClr>
              <a:buSzPct val="100000"/>
              <a:buFont typeface="Arial"/>
              <a:buChar char="•"/>
              <a:defRPr sz="2100"/>
            </a:lvl1pPr>
            <a:lvl2pPr marL="741362" indent="-284162" defTabSz="609584">
              <a:lnSpc>
                <a:spcPct val="120000"/>
              </a:lnSpc>
              <a:spcBef>
                <a:spcPts val="1300"/>
              </a:spcBef>
              <a:buClr>
                <a:schemeClr val="accent2"/>
              </a:buClr>
              <a:buFont typeface="Arial"/>
              <a:defRPr sz="2100"/>
            </a:lvl2pPr>
            <a:lvl3pPr marL="1141412" indent="-227012" defTabSz="609584">
              <a:lnSpc>
                <a:spcPct val="120000"/>
              </a:lnSpc>
              <a:spcBef>
                <a:spcPts val="1300"/>
              </a:spcBef>
              <a:buClr>
                <a:schemeClr val="accent2"/>
              </a:buClr>
              <a:buFont typeface="Arial"/>
              <a:defRPr sz="2100"/>
            </a:lvl3pPr>
            <a:lvl4pPr marL="1598612" indent="-227012" defTabSz="609584">
              <a:lnSpc>
                <a:spcPct val="120000"/>
              </a:lnSpc>
              <a:spcBef>
                <a:spcPts val="1300"/>
              </a:spcBef>
              <a:buClr>
                <a:schemeClr val="accent2"/>
              </a:buClr>
              <a:buFont typeface="Arial"/>
              <a:defRPr sz="2100"/>
            </a:lvl4pPr>
            <a:lvl5pPr marL="2055813" indent="-227013" defTabSz="609584">
              <a:lnSpc>
                <a:spcPct val="120000"/>
              </a:lnSpc>
              <a:spcBef>
                <a:spcPts val="1300"/>
              </a:spcBef>
              <a:buClr>
                <a:schemeClr val="accent2"/>
              </a:buClr>
              <a:buFont typeface="Arial"/>
              <a:defRPr sz="2100"/>
            </a:lvl5pPr>
          </a:lstStyle>
          <a:p>
            <a:r>
              <a:t>Body Level One</a:t>
            </a:r>
          </a:p>
          <a:p>
            <a:pPr lvl="1"/>
            <a:r>
              <a:t>Body Level Two</a:t>
            </a:r>
          </a:p>
          <a:p>
            <a:pPr lvl="2"/>
            <a:r>
              <a:t>Body Level Three</a:t>
            </a:r>
          </a:p>
          <a:p>
            <a:pPr lvl="3"/>
            <a:r>
              <a:t>Body Level Four</a:t>
            </a:r>
          </a:p>
          <a:p>
            <a:pPr lvl="4"/>
            <a:r>
              <a:t>Body Level Five</a:t>
            </a:r>
          </a:p>
        </p:txBody>
      </p:sp>
      <p:sp>
        <p:nvSpPr>
          <p:cNvPr id="281" name="Shape 281"/>
          <p:cNvSpPr>
            <a:spLocks noGrp="1"/>
          </p:cNvSpPr>
          <p:nvPr>
            <p:ph type="body" sz="quarter" idx="14"/>
          </p:nvPr>
        </p:nvSpPr>
        <p:spPr>
          <a:xfrm>
            <a:off x="0" y="-1"/>
            <a:ext cx="12192000" cy="932690"/>
          </a:xfrm>
          <a:prstGeom prst="rect">
            <a:avLst/>
          </a:prstGeom>
          <a:solidFill>
            <a:srgbClr val="FFFFFF"/>
          </a:solidFill>
          <a:effectLst>
            <a:outerShdw blurRad="38100" dist="25400" dir="5400000" rotWithShape="0">
              <a:srgbClr val="000000">
                <a:alpha val="30000"/>
              </a:srgbClr>
            </a:outerShdw>
          </a:effectLst>
        </p:spPr>
        <p:txBody>
          <a:bodyPr lIns="45719" tIns="45719" rIns="45719" bIns="45719" anchor="ctr"/>
          <a:lstStyle/>
          <a:p>
            <a:pPr marL="0" indent="0">
              <a:lnSpc>
                <a:spcPct val="100000"/>
              </a:lnSpc>
              <a:spcBef>
                <a:spcPts val="800"/>
              </a:spcBef>
              <a:buSzTx/>
              <a:buNone/>
              <a:defRPr sz="3400">
                <a:latin typeface="Arial Black"/>
                <a:ea typeface="Arial Black"/>
                <a:cs typeface="Arial Black"/>
                <a:sym typeface="Arial Black"/>
              </a:defRPr>
            </a:pPr>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88" name="Shape 28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Title Slide 0">
    <p:spTree>
      <p:nvGrpSpPr>
        <p:cNvPr id="1" name=""/>
        <p:cNvGrpSpPr/>
        <p:nvPr/>
      </p:nvGrpSpPr>
      <p:grpSpPr>
        <a:xfrm>
          <a:off x="0" y="0"/>
          <a:ext cx="0" cy="0"/>
          <a:chOff x="0" y="0"/>
          <a:chExt cx="0" cy="0"/>
        </a:xfrm>
      </p:grpSpPr>
      <p:sp>
        <p:nvSpPr>
          <p:cNvPr id="295" name="Shape 295"/>
          <p:cNvSpPr>
            <a:spLocks noGrp="1"/>
          </p:cNvSpPr>
          <p:nvPr>
            <p:ph type="sldNum" sz="quarter" idx="2"/>
          </p:nvPr>
        </p:nvSpPr>
        <p:spPr>
          <a:xfrm>
            <a:off x="5892800" y="6172200"/>
            <a:ext cx="2844800" cy="368301"/>
          </a:xfrm>
          <a:prstGeom prst="rect">
            <a:avLst/>
          </a:prstGeom>
        </p:spPr>
        <p:txBody>
          <a:bodyPr anchor="ctr"/>
          <a:lstStyle>
            <a:lvl1pPr>
              <a:defRPr sz="1200">
                <a:solidFill>
                  <a:srgbClr val="464547"/>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24_Title Slide">
    <p:spTree>
      <p:nvGrpSpPr>
        <p:cNvPr id="1" name=""/>
        <p:cNvGrpSpPr/>
        <p:nvPr/>
      </p:nvGrpSpPr>
      <p:grpSpPr>
        <a:xfrm>
          <a:off x="0" y="0"/>
          <a:ext cx="0" cy="0"/>
          <a:chOff x="0" y="0"/>
          <a:chExt cx="0" cy="0"/>
        </a:xfrm>
      </p:grpSpPr>
      <p:sp>
        <p:nvSpPr>
          <p:cNvPr id="302" name="Shape 302"/>
          <p:cNvSpPr>
            <a:spLocks noGrp="1"/>
          </p:cNvSpPr>
          <p:nvPr>
            <p:ph type="sldNum" sz="quarter" idx="2"/>
          </p:nvPr>
        </p:nvSpPr>
        <p:spPr>
          <a:prstGeom prst="rect">
            <a:avLst/>
          </a:prstGeom>
        </p:spPr>
        <p:txBody>
          <a:bodyPr/>
          <a:lstStyle/>
          <a:p>
            <a:fld id="{86CB4B4D-7CA3-9044-876B-883B54F8677D}" type="slidenum">
              <a:t>‹#›</a:t>
            </a:fld>
            <a:endParaRPr/>
          </a:p>
        </p:txBody>
      </p:sp>
      <p:sp>
        <p:nvSpPr>
          <p:cNvPr id="303" name="Shape 303"/>
          <p:cNvSpPr/>
          <p:nvPr/>
        </p:nvSpPr>
        <p:spPr>
          <a:xfrm>
            <a:off x="11528425" y="273050"/>
            <a:ext cx="461963" cy="368300"/>
          </a:xfrm>
          <a:prstGeom prst="rect">
            <a:avLst/>
          </a:prstGeom>
          <a:solidFill>
            <a:schemeClr val="accent2"/>
          </a:solidFill>
          <a:ln w="12700">
            <a:miter lim="400000"/>
          </a:ln>
        </p:spPr>
        <p:txBody>
          <a:bodyPr lIns="45719" rIns="45719" anchor="ctr"/>
          <a:lstStyle/>
          <a:p>
            <a:pPr algn="ctr">
              <a:defRPr>
                <a:solidFill>
                  <a:srgbClr val="FFFFFF"/>
                </a:solidFill>
              </a:defRPr>
            </a:pPr>
            <a:endParaRPr/>
          </a:p>
        </p:txBody>
      </p:sp>
      <p:sp>
        <p:nvSpPr>
          <p:cNvPr id="304" name="Shape 304"/>
          <p:cNvSpPr/>
          <p:nvPr/>
        </p:nvSpPr>
        <p:spPr>
          <a:xfrm>
            <a:off x="11528425" y="641350"/>
            <a:ext cx="461963" cy="46038"/>
          </a:xfrm>
          <a:prstGeom prst="rect">
            <a:avLst/>
          </a:prstGeom>
          <a:solidFill>
            <a:srgbClr val="2298AA"/>
          </a:solidFill>
          <a:ln w="12700">
            <a:miter lim="400000"/>
          </a:ln>
        </p:spPr>
        <p:txBody>
          <a:bodyPr lIns="45719" rIns="45719" anchor="ctr"/>
          <a:lstStyle/>
          <a:p>
            <a:pPr algn="ctr">
              <a:defRPr>
                <a:solidFill>
                  <a:srgbClr val="FFFFFF"/>
                </a:solidFill>
              </a:defRPr>
            </a:pPr>
            <a:endParaRPr/>
          </a:p>
        </p:txBody>
      </p:sp>
      <p:sp>
        <p:nvSpPr>
          <p:cNvPr id="305" name="Shape 305"/>
          <p:cNvSpPr/>
          <p:nvPr/>
        </p:nvSpPr>
        <p:spPr>
          <a:xfrm>
            <a:off x="11528159" y="304800"/>
            <a:ext cx="464082" cy="294640"/>
          </a:xfrm>
          <a:prstGeom prst="rect">
            <a:avLst/>
          </a:prstGeom>
          <a:ln w="12700">
            <a:miter lim="400000"/>
          </a:ln>
        </p:spPr>
        <p:txBody>
          <a:bodyPr wrap="none" lIns="45719" rIns="45719">
            <a:spAutoFit/>
          </a:bodyPr>
          <a:lstStyle/>
          <a:p>
            <a:pPr algn="ctr">
              <a:defRPr b="1">
                <a:solidFill>
                  <a:srgbClr val="FFFFFF"/>
                </a:solidFill>
              </a:defRPr>
            </a:pPr>
            <a:endParaRPr/>
          </a:p>
        </p:txBody>
      </p:sp>
      <p:grpSp>
        <p:nvGrpSpPr>
          <p:cNvPr id="308" name="Group 308"/>
          <p:cNvGrpSpPr/>
          <p:nvPr/>
        </p:nvGrpSpPr>
        <p:grpSpPr>
          <a:xfrm>
            <a:off x="347663" y="6408737"/>
            <a:ext cx="223837" cy="222251"/>
            <a:chOff x="0" y="0"/>
            <a:chExt cx="223836" cy="222250"/>
          </a:xfrm>
        </p:grpSpPr>
        <p:sp>
          <p:nvSpPr>
            <p:cNvPr id="306" name="Shape 306">
              <a:hlinkClick r:id="" action="ppaction://hlinkshowjump?jump=previousslide"/>
            </p:cNvPr>
            <p:cNvSpPr/>
            <p:nvPr/>
          </p:nvSpPr>
          <p:spPr>
            <a:xfrm>
              <a:off x="85724" y="66674"/>
              <a:ext cx="52388" cy="88902"/>
            </a:xfrm>
            <a:custGeom>
              <a:avLst/>
              <a:gdLst/>
              <a:ahLst/>
              <a:cxnLst>
                <a:cxn ang="0">
                  <a:pos x="wd2" y="hd2"/>
                </a:cxn>
                <a:cxn ang="5400000">
                  <a:pos x="wd2" y="hd2"/>
                </a:cxn>
                <a:cxn ang="10800000">
                  <a:pos x="wd2" y="hd2"/>
                </a:cxn>
                <a:cxn ang="16200000">
                  <a:pos x="wd2" y="hd2"/>
                </a:cxn>
              </a:cxnLst>
              <a:rect l="0" t="0" r="r" b="b"/>
              <a:pathLst>
                <a:path w="21600" h="21600" extrusionOk="0">
                  <a:moveTo>
                    <a:pt x="21193" y="2285"/>
                  </a:moveTo>
                  <a:cubicBezTo>
                    <a:pt x="6658" y="10800"/>
                    <a:pt x="6658" y="10800"/>
                    <a:pt x="6658" y="10800"/>
                  </a:cubicBezTo>
                  <a:cubicBezTo>
                    <a:pt x="21193" y="19286"/>
                    <a:pt x="21193" y="19286"/>
                    <a:pt x="21193" y="19286"/>
                  </a:cubicBezTo>
                  <a:cubicBezTo>
                    <a:pt x="21448" y="19434"/>
                    <a:pt x="21600" y="19612"/>
                    <a:pt x="21600" y="19790"/>
                  </a:cubicBezTo>
                  <a:cubicBezTo>
                    <a:pt x="21600" y="19968"/>
                    <a:pt x="21448" y="20176"/>
                    <a:pt x="21193" y="20295"/>
                  </a:cubicBezTo>
                  <a:cubicBezTo>
                    <a:pt x="19364" y="21363"/>
                    <a:pt x="19364" y="21363"/>
                    <a:pt x="19364" y="21363"/>
                  </a:cubicBezTo>
                  <a:cubicBezTo>
                    <a:pt x="19160" y="21511"/>
                    <a:pt x="18805" y="21600"/>
                    <a:pt x="18500" y="21600"/>
                  </a:cubicBezTo>
                  <a:cubicBezTo>
                    <a:pt x="18195" y="21600"/>
                    <a:pt x="17890" y="21511"/>
                    <a:pt x="17636" y="21363"/>
                  </a:cubicBezTo>
                  <a:cubicBezTo>
                    <a:pt x="407" y="11304"/>
                    <a:pt x="407" y="11304"/>
                    <a:pt x="407" y="11304"/>
                  </a:cubicBezTo>
                  <a:cubicBezTo>
                    <a:pt x="152" y="11156"/>
                    <a:pt x="0" y="10948"/>
                    <a:pt x="0" y="10800"/>
                  </a:cubicBezTo>
                  <a:cubicBezTo>
                    <a:pt x="0" y="10622"/>
                    <a:pt x="152" y="10414"/>
                    <a:pt x="407" y="10296"/>
                  </a:cubicBezTo>
                  <a:cubicBezTo>
                    <a:pt x="17636" y="208"/>
                    <a:pt x="17636" y="208"/>
                    <a:pt x="17636" y="208"/>
                  </a:cubicBezTo>
                  <a:cubicBezTo>
                    <a:pt x="17890" y="89"/>
                    <a:pt x="18195" y="0"/>
                    <a:pt x="18500" y="0"/>
                  </a:cubicBezTo>
                  <a:cubicBezTo>
                    <a:pt x="18805" y="0"/>
                    <a:pt x="19160" y="89"/>
                    <a:pt x="19364" y="208"/>
                  </a:cubicBezTo>
                  <a:cubicBezTo>
                    <a:pt x="21193" y="1305"/>
                    <a:pt x="21193" y="1305"/>
                    <a:pt x="21193" y="1305"/>
                  </a:cubicBezTo>
                  <a:cubicBezTo>
                    <a:pt x="21448" y="1424"/>
                    <a:pt x="21600" y="1602"/>
                    <a:pt x="21600" y="1780"/>
                  </a:cubicBezTo>
                  <a:cubicBezTo>
                    <a:pt x="21600" y="1958"/>
                    <a:pt x="21448" y="2166"/>
                    <a:pt x="21193" y="2285"/>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sp>
          <p:nvSpPr>
            <p:cNvPr id="307" name="Shape 307">
              <a:hlinkClick r:id="" action="ppaction://hlinkshowjump?jump=previousslide"/>
            </p:cNvPr>
            <p:cNvSpPr/>
            <p:nvPr/>
          </p:nvSpPr>
          <p:spPr>
            <a:xfrm>
              <a:off x="0" y="-1"/>
              <a:ext cx="223837" cy="222251"/>
            </a:xfrm>
            <a:custGeom>
              <a:avLst/>
              <a:gdLst/>
              <a:ahLst/>
              <a:cxnLst>
                <a:cxn ang="0">
                  <a:pos x="wd2" y="hd2"/>
                </a:cxn>
                <a:cxn ang="5400000">
                  <a:pos x="wd2" y="hd2"/>
                </a:cxn>
                <a:cxn ang="10800000">
                  <a:pos x="wd2" y="hd2"/>
                </a:cxn>
                <a:cxn ang="16200000">
                  <a:pos x="wd2" y="hd2"/>
                </a:cxn>
              </a:cxnLst>
              <a:rect l="0" t="0" r="r" b="b"/>
              <a:pathLst>
                <a:path w="21600" h="21600" extrusionOk="0">
                  <a:moveTo>
                    <a:pt x="18477" y="907"/>
                  </a:moveTo>
                  <a:cubicBezTo>
                    <a:pt x="19709" y="907"/>
                    <a:pt x="20706" y="1925"/>
                    <a:pt x="20706" y="3173"/>
                  </a:cubicBezTo>
                  <a:cubicBezTo>
                    <a:pt x="20706" y="18427"/>
                    <a:pt x="20706" y="18427"/>
                    <a:pt x="20706" y="18427"/>
                  </a:cubicBezTo>
                  <a:cubicBezTo>
                    <a:pt x="20706" y="19675"/>
                    <a:pt x="19709" y="20693"/>
                    <a:pt x="18477" y="20693"/>
                  </a:cubicBezTo>
                  <a:cubicBezTo>
                    <a:pt x="3123" y="20693"/>
                    <a:pt x="3123" y="20693"/>
                    <a:pt x="3123" y="20693"/>
                  </a:cubicBezTo>
                  <a:cubicBezTo>
                    <a:pt x="1891" y="20693"/>
                    <a:pt x="887" y="19675"/>
                    <a:pt x="887" y="18427"/>
                  </a:cubicBezTo>
                  <a:cubicBezTo>
                    <a:pt x="887" y="3173"/>
                    <a:pt x="887" y="3173"/>
                    <a:pt x="887" y="3173"/>
                  </a:cubicBezTo>
                  <a:cubicBezTo>
                    <a:pt x="887" y="1925"/>
                    <a:pt x="1891" y="907"/>
                    <a:pt x="3123" y="907"/>
                  </a:cubicBezTo>
                  <a:cubicBezTo>
                    <a:pt x="18477" y="907"/>
                    <a:pt x="18477" y="907"/>
                    <a:pt x="18477" y="907"/>
                  </a:cubicBezTo>
                  <a:moveTo>
                    <a:pt x="18477" y="0"/>
                  </a:moveTo>
                  <a:cubicBezTo>
                    <a:pt x="3123" y="0"/>
                    <a:pt x="3123" y="0"/>
                    <a:pt x="3123" y="0"/>
                  </a:cubicBezTo>
                  <a:cubicBezTo>
                    <a:pt x="1397" y="0"/>
                    <a:pt x="0" y="1424"/>
                    <a:pt x="0" y="3173"/>
                  </a:cubicBezTo>
                  <a:cubicBezTo>
                    <a:pt x="0" y="18427"/>
                    <a:pt x="0" y="18427"/>
                    <a:pt x="0" y="18427"/>
                  </a:cubicBezTo>
                  <a:cubicBezTo>
                    <a:pt x="0" y="20184"/>
                    <a:pt x="1397" y="21600"/>
                    <a:pt x="3123" y="21600"/>
                  </a:cubicBezTo>
                  <a:cubicBezTo>
                    <a:pt x="18477" y="21600"/>
                    <a:pt x="18477" y="21600"/>
                    <a:pt x="18477" y="21600"/>
                  </a:cubicBezTo>
                  <a:cubicBezTo>
                    <a:pt x="20203" y="21600"/>
                    <a:pt x="21600" y="20184"/>
                    <a:pt x="21600" y="18427"/>
                  </a:cubicBezTo>
                  <a:cubicBezTo>
                    <a:pt x="21600" y="3173"/>
                    <a:pt x="21600" y="3173"/>
                    <a:pt x="21600" y="3173"/>
                  </a:cubicBezTo>
                  <a:cubicBezTo>
                    <a:pt x="21600" y="1424"/>
                    <a:pt x="20203" y="0"/>
                    <a:pt x="18477" y="0"/>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grpSp>
      <p:grpSp>
        <p:nvGrpSpPr>
          <p:cNvPr id="311" name="Group 311"/>
          <p:cNvGrpSpPr/>
          <p:nvPr/>
        </p:nvGrpSpPr>
        <p:grpSpPr>
          <a:xfrm>
            <a:off x="933449" y="6408737"/>
            <a:ext cx="223840" cy="222251"/>
            <a:chOff x="0" y="0"/>
            <a:chExt cx="223838" cy="222250"/>
          </a:xfrm>
        </p:grpSpPr>
        <p:sp>
          <p:nvSpPr>
            <p:cNvPr id="309" name="Shape 309">
              <a:hlinkClick r:id="" action="ppaction://hlinkshowjump?jump=nextslide"/>
            </p:cNvPr>
            <p:cNvSpPr/>
            <p:nvPr/>
          </p:nvSpPr>
          <p:spPr>
            <a:xfrm flipH="1">
              <a:off x="85724" y="66674"/>
              <a:ext cx="52389" cy="88902"/>
            </a:xfrm>
            <a:custGeom>
              <a:avLst/>
              <a:gdLst/>
              <a:ahLst/>
              <a:cxnLst>
                <a:cxn ang="0">
                  <a:pos x="wd2" y="hd2"/>
                </a:cxn>
                <a:cxn ang="5400000">
                  <a:pos x="wd2" y="hd2"/>
                </a:cxn>
                <a:cxn ang="10800000">
                  <a:pos x="wd2" y="hd2"/>
                </a:cxn>
                <a:cxn ang="16200000">
                  <a:pos x="wd2" y="hd2"/>
                </a:cxn>
              </a:cxnLst>
              <a:rect l="0" t="0" r="r" b="b"/>
              <a:pathLst>
                <a:path w="21600" h="21600" extrusionOk="0">
                  <a:moveTo>
                    <a:pt x="21193" y="2285"/>
                  </a:moveTo>
                  <a:cubicBezTo>
                    <a:pt x="6658" y="10800"/>
                    <a:pt x="6658" y="10800"/>
                    <a:pt x="6658" y="10800"/>
                  </a:cubicBezTo>
                  <a:cubicBezTo>
                    <a:pt x="21193" y="19286"/>
                    <a:pt x="21193" y="19286"/>
                    <a:pt x="21193" y="19286"/>
                  </a:cubicBezTo>
                  <a:cubicBezTo>
                    <a:pt x="21448" y="19434"/>
                    <a:pt x="21600" y="19612"/>
                    <a:pt x="21600" y="19790"/>
                  </a:cubicBezTo>
                  <a:cubicBezTo>
                    <a:pt x="21600" y="19968"/>
                    <a:pt x="21448" y="20176"/>
                    <a:pt x="21193" y="20295"/>
                  </a:cubicBezTo>
                  <a:cubicBezTo>
                    <a:pt x="19364" y="21363"/>
                    <a:pt x="19364" y="21363"/>
                    <a:pt x="19364" y="21363"/>
                  </a:cubicBezTo>
                  <a:cubicBezTo>
                    <a:pt x="19160" y="21511"/>
                    <a:pt x="18805" y="21600"/>
                    <a:pt x="18500" y="21600"/>
                  </a:cubicBezTo>
                  <a:cubicBezTo>
                    <a:pt x="18195" y="21600"/>
                    <a:pt x="17890" y="21511"/>
                    <a:pt x="17636" y="21363"/>
                  </a:cubicBezTo>
                  <a:cubicBezTo>
                    <a:pt x="407" y="11304"/>
                    <a:pt x="407" y="11304"/>
                    <a:pt x="407" y="11304"/>
                  </a:cubicBezTo>
                  <a:cubicBezTo>
                    <a:pt x="152" y="11156"/>
                    <a:pt x="0" y="10948"/>
                    <a:pt x="0" y="10800"/>
                  </a:cubicBezTo>
                  <a:cubicBezTo>
                    <a:pt x="0" y="10622"/>
                    <a:pt x="152" y="10414"/>
                    <a:pt x="407" y="10296"/>
                  </a:cubicBezTo>
                  <a:cubicBezTo>
                    <a:pt x="17636" y="208"/>
                    <a:pt x="17636" y="208"/>
                    <a:pt x="17636" y="208"/>
                  </a:cubicBezTo>
                  <a:cubicBezTo>
                    <a:pt x="17890" y="89"/>
                    <a:pt x="18195" y="0"/>
                    <a:pt x="18500" y="0"/>
                  </a:cubicBezTo>
                  <a:cubicBezTo>
                    <a:pt x="18805" y="0"/>
                    <a:pt x="19160" y="89"/>
                    <a:pt x="19364" y="208"/>
                  </a:cubicBezTo>
                  <a:cubicBezTo>
                    <a:pt x="21193" y="1305"/>
                    <a:pt x="21193" y="1305"/>
                    <a:pt x="21193" y="1305"/>
                  </a:cubicBezTo>
                  <a:cubicBezTo>
                    <a:pt x="21448" y="1424"/>
                    <a:pt x="21600" y="1602"/>
                    <a:pt x="21600" y="1780"/>
                  </a:cubicBezTo>
                  <a:cubicBezTo>
                    <a:pt x="21600" y="1958"/>
                    <a:pt x="21448" y="2166"/>
                    <a:pt x="21193" y="2285"/>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sp>
          <p:nvSpPr>
            <p:cNvPr id="310" name="Shape 310">
              <a:hlinkClick r:id="" action="ppaction://hlinkshowjump?jump=nextslide"/>
            </p:cNvPr>
            <p:cNvSpPr/>
            <p:nvPr/>
          </p:nvSpPr>
          <p:spPr>
            <a:xfrm flipH="1">
              <a:off x="-1" y="0"/>
              <a:ext cx="223840" cy="222250"/>
            </a:xfrm>
            <a:custGeom>
              <a:avLst/>
              <a:gdLst/>
              <a:ahLst/>
              <a:cxnLst>
                <a:cxn ang="0">
                  <a:pos x="wd2" y="hd2"/>
                </a:cxn>
                <a:cxn ang="5400000">
                  <a:pos x="wd2" y="hd2"/>
                </a:cxn>
                <a:cxn ang="10800000">
                  <a:pos x="wd2" y="hd2"/>
                </a:cxn>
                <a:cxn ang="16200000">
                  <a:pos x="wd2" y="hd2"/>
                </a:cxn>
              </a:cxnLst>
              <a:rect l="0" t="0" r="r" b="b"/>
              <a:pathLst>
                <a:path w="21600" h="21600" extrusionOk="0">
                  <a:moveTo>
                    <a:pt x="18477" y="907"/>
                  </a:moveTo>
                  <a:cubicBezTo>
                    <a:pt x="19709" y="907"/>
                    <a:pt x="20706" y="1925"/>
                    <a:pt x="20706" y="3173"/>
                  </a:cubicBezTo>
                  <a:cubicBezTo>
                    <a:pt x="20706" y="18427"/>
                    <a:pt x="20706" y="18427"/>
                    <a:pt x="20706" y="18427"/>
                  </a:cubicBezTo>
                  <a:cubicBezTo>
                    <a:pt x="20706" y="19675"/>
                    <a:pt x="19709" y="20693"/>
                    <a:pt x="18477" y="20693"/>
                  </a:cubicBezTo>
                  <a:cubicBezTo>
                    <a:pt x="3123" y="20693"/>
                    <a:pt x="3123" y="20693"/>
                    <a:pt x="3123" y="20693"/>
                  </a:cubicBezTo>
                  <a:cubicBezTo>
                    <a:pt x="1891" y="20693"/>
                    <a:pt x="887" y="19675"/>
                    <a:pt x="887" y="18427"/>
                  </a:cubicBezTo>
                  <a:cubicBezTo>
                    <a:pt x="887" y="3173"/>
                    <a:pt x="887" y="3173"/>
                    <a:pt x="887" y="3173"/>
                  </a:cubicBezTo>
                  <a:cubicBezTo>
                    <a:pt x="887" y="1925"/>
                    <a:pt x="1891" y="907"/>
                    <a:pt x="3123" y="907"/>
                  </a:cubicBezTo>
                  <a:cubicBezTo>
                    <a:pt x="18477" y="907"/>
                    <a:pt x="18477" y="907"/>
                    <a:pt x="18477" y="907"/>
                  </a:cubicBezTo>
                  <a:moveTo>
                    <a:pt x="18477" y="0"/>
                  </a:moveTo>
                  <a:cubicBezTo>
                    <a:pt x="3123" y="0"/>
                    <a:pt x="3123" y="0"/>
                    <a:pt x="3123" y="0"/>
                  </a:cubicBezTo>
                  <a:cubicBezTo>
                    <a:pt x="1397" y="0"/>
                    <a:pt x="0" y="1424"/>
                    <a:pt x="0" y="3173"/>
                  </a:cubicBezTo>
                  <a:cubicBezTo>
                    <a:pt x="0" y="18427"/>
                    <a:pt x="0" y="18427"/>
                    <a:pt x="0" y="18427"/>
                  </a:cubicBezTo>
                  <a:cubicBezTo>
                    <a:pt x="0" y="20184"/>
                    <a:pt x="1397" y="21600"/>
                    <a:pt x="3123" y="21600"/>
                  </a:cubicBezTo>
                  <a:cubicBezTo>
                    <a:pt x="18477" y="21600"/>
                    <a:pt x="18477" y="21600"/>
                    <a:pt x="18477" y="21600"/>
                  </a:cubicBezTo>
                  <a:cubicBezTo>
                    <a:pt x="20203" y="21600"/>
                    <a:pt x="21600" y="20184"/>
                    <a:pt x="21600" y="18427"/>
                  </a:cubicBezTo>
                  <a:cubicBezTo>
                    <a:pt x="21600" y="3173"/>
                    <a:pt x="21600" y="3173"/>
                    <a:pt x="21600" y="3173"/>
                  </a:cubicBezTo>
                  <a:cubicBezTo>
                    <a:pt x="21600" y="1424"/>
                    <a:pt x="20203" y="0"/>
                    <a:pt x="18477" y="0"/>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grpSp>
      <p:sp>
        <p:nvSpPr>
          <p:cNvPr id="312" name="Shape 312"/>
          <p:cNvSpPr/>
          <p:nvPr/>
        </p:nvSpPr>
        <p:spPr>
          <a:xfrm>
            <a:off x="552450" y="6523038"/>
            <a:ext cx="381000" cy="1"/>
          </a:xfrm>
          <a:prstGeom prst="line">
            <a:avLst/>
          </a:prstGeom>
          <a:ln w="12700">
            <a:solidFill>
              <a:schemeClr val="accent1">
                <a:lumOff val="5000"/>
              </a:schemeClr>
            </a:solidFill>
            <a:prstDash val="dash"/>
          </a:ln>
        </p:spPr>
        <p:txBody>
          <a:bodyPr lIns="45719" rIns="45719"/>
          <a:lstStyle/>
          <a:p>
            <a:endParaRPr/>
          </a:p>
        </p:txBody>
      </p:sp>
      <p:sp>
        <p:nvSpPr>
          <p:cNvPr id="313" name="Shape 313"/>
          <p:cNvSpPr>
            <a:spLocks noGrp="1"/>
          </p:cNvSpPr>
          <p:nvPr>
            <p:ph type="pic" idx="13"/>
          </p:nvPr>
        </p:nvSpPr>
        <p:spPr>
          <a:xfrm>
            <a:off x="0" y="0"/>
            <a:ext cx="12192000" cy="5399088"/>
          </a:xfrm>
          <a:prstGeom prst="rect">
            <a:avLst/>
          </a:prstGeom>
        </p:spPr>
        <p:txBody>
          <a:bodyPr lIns="91439" tIns="45719" rIns="91439" bIns="45719">
            <a:noAutofit/>
          </a:bodyPr>
          <a:lstStyle/>
          <a:p>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24_Title Slide 0">
    <p:spTree>
      <p:nvGrpSpPr>
        <p:cNvPr id="1" name=""/>
        <p:cNvGrpSpPr/>
        <p:nvPr/>
      </p:nvGrpSpPr>
      <p:grpSpPr>
        <a:xfrm>
          <a:off x="0" y="0"/>
          <a:ext cx="0" cy="0"/>
          <a:chOff x="0" y="0"/>
          <a:chExt cx="0" cy="0"/>
        </a:xfrm>
      </p:grpSpPr>
      <p:sp>
        <p:nvSpPr>
          <p:cNvPr id="320" name="Shape 320"/>
          <p:cNvSpPr>
            <a:spLocks noGrp="1"/>
          </p:cNvSpPr>
          <p:nvPr>
            <p:ph type="sldNum" sz="quarter" idx="2"/>
          </p:nvPr>
        </p:nvSpPr>
        <p:spPr>
          <a:xfrm>
            <a:off x="11603950" y="304800"/>
            <a:ext cx="312500" cy="294640"/>
          </a:xfrm>
          <a:prstGeom prst="rect">
            <a:avLst/>
          </a:prstGeom>
        </p:spPr>
        <p:txBody>
          <a:bodyPr/>
          <a:lstStyle>
            <a:lvl1pPr algn="ctr">
              <a:defRPr sz="1400" b="1">
                <a:solidFill>
                  <a:srgbClr val="FFFFFF"/>
                </a:solidFill>
              </a:defRPr>
            </a:lvl1pPr>
          </a:lstStyle>
          <a:p>
            <a:fld id="{86CB4B4D-7CA3-9044-876B-883B54F8677D}" type="slidenum">
              <a:t>‹#›</a:t>
            </a:fld>
            <a:endParaRPr/>
          </a:p>
        </p:txBody>
      </p:sp>
      <p:sp>
        <p:nvSpPr>
          <p:cNvPr id="321" name="Shape 321"/>
          <p:cNvSpPr>
            <a:spLocks noGrp="1"/>
          </p:cNvSpPr>
          <p:nvPr>
            <p:ph type="pic" idx="13"/>
          </p:nvPr>
        </p:nvSpPr>
        <p:spPr>
          <a:xfrm>
            <a:off x="0" y="0"/>
            <a:ext cx="12192000" cy="5399088"/>
          </a:xfrm>
          <a:prstGeom prst="rect">
            <a:avLst/>
          </a:prstGeom>
        </p:spPr>
        <p:txBody>
          <a:bodyPr lIns="91439" tIns="45719" rIns="91439" bIns="45719">
            <a:noAutofit/>
          </a:bodyPr>
          <a:lstStyle/>
          <a:p>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328" name="Shape 328"/>
          <p:cNvSpPr>
            <a:spLocks noGrp="1"/>
          </p:cNvSpPr>
          <p:nvPr>
            <p:ph type="sldNum" sz="quarter" idx="2"/>
          </p:nvPr>
        </p:nvSpPr>
        <p:spPr>
          <a:prstGeom prst="rect">
            <a:avLst/>
          </a:prstGeom>
        </p:spPr>
        <p:txBody>
          <a:bodyPr/>
          <a:lstStyle/>
          <a:p>
            <a:fld id="{86CB4B4D-7CA3-9044-876B-883B54F8677D}" type="slidenum">
              <a:t>‹#›</a:t>
            </a:fld>
            <a:endParaRPr/>
          </a:p>
        </p:txBody>
      </p:sp>
      <p:sp>
        <p:nvSpPr>
          <p:cNvPr id="329" name="Shape 329"/>
          <p:cNvSpPr/>
          <p:nvPr/>
        </p:nvSpPr>
        <p:spPr>
          <a:xfrm>
            <a:off x="11528425" y="273050"/>
            <a:ext cx="461963" cy="368300"/>
          </a:xfrm>
          <a:prstGeom prst="rect">
            <a:avLst/>
          </a:prstGeom>
          <a:solidFill>
            <a:schemeClr val="accent2"/>
          </a:solidFill>
          <a:ln w="12700">
            <a:miter lim="400000"/>
          </a:ln>
        </p:spPr>
        <p:txBody>
          <a:bodyPr lIns="45719" rIns="45719" anchor="ctr"/>
          <a:lstStyle/>
          <a:p>
            <a:pPr algn="ctr">
              <a:defRPr>
                <a:solidFill>
                  <a:srgbClr val="FFFFFF"/>
                </a:solidFill>
              </a:defRPr>
            </a:pPr>
            <a:endParaRPr/>
          </a:p>
        </p:txBody>
      </p:sp>
      <p:sp>
        <p:nvSpPr>
          <p:cNvPr id="330" name="Shape 330"/>
          <p:cNvSpPr/>
          <p:nvPr/>
        </p:nvSpPr>
        <p:spPr>
          <a:xfrm>
            <a:off x="11528425" y="641350"/>
            <a:ext cx="461963" cy="46038"/>
          </a:xfrm>
          <a:prstGeom prst="rect">
            <a:avLst/>
          </a:prstGeom>
          <a:solidFill>
            <a:srgbClr val="2298AA"/>
          </a:solidFill>
          <a:ln w="12700">
            <a:miter lim="400000"/>
          </a:ln>
        </p:spPr>
        <p:txBody>
          <a:bodyPr lIns="45719" rIns="45719" anchor="ctr"/>
          <a:lstStyle/>
          <a:p>
            <a:pPr algn="ctr">
              <a:defRPr>
                <a:solidFill>
                  <a:srgbClr val="FFFFFF"/>
                </a:solidFill>
              </a:defRPr>
            </a:pPr>
            <a:endParaRPr/>
          </a:p>
        </p:txBody>
      </p:sp>
      <p:sp>
        <p:nvSpPr>
          <p:cNvPr id="331" name="Shape 331"/>
          <p:cNvSpPr/>
          <p:nvPr/>
        </p:nvSpPr>
        <p:spPr>
          <a:xfrm>
            <a:off x="11528159" y="304800"/>
            <a:ext cx="464082" cy="294640"/>
          </a:xfrm>
          <a:prstGeom prst="rect">
            <a:avLst/>
          </a:prstGeom>
          <a:ln w="12700">
            <a:miter lim="400000"/>
          </a:ln>
        </p:spPr>
        <p:txBody>
          <a:bodyPr wrap="none" lIns="45719" rIns="45719">
            <a:spAutoFit/>
          </a:bodyPr>
          <a:lstStyle/>
          <a:p>
            <a:pPr algn="ctr">
              <a:defRPr b="1">
                <a:solidFill>
                  <a:srgbClr val="FFFFFF"/>
                </a:solidFill>
              </a:defRPr>
            </a:pPr>
            <a:endParaRPr/>
          </a:p>
        </p:txBody>
      </p:sp>
      <p:grpSp>
        <p:nvGrpSpPr>
          <p:cNvPr id="334" name="Group 334"/>
          <p:cNvGrpSpPr/>
          <p:nvPr/>
        </p:nvGrpSpPr>
        <p:grpSpPr>
          <a:xfrm>
            <a:off x="347663" y="6408737"/>
            <a:ext cx="223837" cy="222251"/>
            <a:chOff x="0" y="0"/>
            <a:chExt cx="223836" cy="222250"/>
          </a:xfrm>
        </p:grpSpPr>
        <p:sp>
          <p:nvSpPr>
            <p:cNvPr id="332" name="Shape 332">
              <a:hlinkClick r:id="" action="ppaction://hlinkshowjump?jump=previousslide"/>
            </p:cNvPr>
            <p:cNvSpPr/>
            <p:nvPr/>
          </p:nvSpPr>
          <p:spPr>
            <a:xfrm>
              <a:off x="85724" y="66674"/>
              <a:ext cx="52388" cy="88902"/>
            </a:xfrm>
            <a:custGeom>
              <a:avLst/>
              <a:gdLst/>
              <a:ahLst/>
              <a:cxnLst>
                <a:cxn ang="0">
                  <a:pos x="wd2" y="hd2"/>
                </a:cxn>
                <a:cxn ang="5400000">
                  <a:pos x="wd2" y="hd2"/>
                </a:cxn>
                <a:cxn ang="10800000">
                  <a:pos x="wd2" y="hd2"/>
                </a:cxn>
                <a:cxn ang="16200000">
                  <a:pos x="wd2" y="hd2"/>
                </a:cxn>
              </a:cxnLst>
              <a:rect l="0" t="0" r="r" b="b"/>
              <a:pathLst>
                <a:path w="21600" h="21600" extrusionOk="0">
                  <a:moveTo>
                    <a:pt x="21193" y="2285"/>
                  </a:moveTo>
                  <a:cubicBezTo>
                    <a:pt x="6658" y="10800"/>
                    <a:pt x="6658" y="10800"/>
                    <a:pt x="6658" y="10800"/>
                  </a:cubicBezTo>
                  <a:cubicBezTo>
                    <a:pt x="21193" y="19286"/>
                    <a:pt x="21193" y="19286"/>
                    <a:pt x="21193" y="19286"/>
                  </a:cubicBezTo>
                  <a:cubicBezTo>
                    <a:pt x="21448" y="19434"/>
                    <a:pt x="21600" y="19612"/>
                    <a:pt x="21600" y="19790"/>
                  </a:cubicBezTo>
                  <a:cubicBezTo>
                    <a:pt x="21600" y="19968"/>
                    <a:pt x="21448" y="20176"/>
                    <a:pt x="21193" y="20295"/>
                  </a:cubicBezTo>
                  <a:cubicBezTo>
                    <a:pt x="19364" y="21363"/>
                    <a:pt x="19364" y="21363"/>
                    <a:pt x="19364" y="21363"/>
                  </a:cubicBezTo>
                  <a:cubicBezTo>
                    <a:pt x="19160" y="21511"/>
                    <a:pt x="18805" y="21600"/>
                    <a:pt x="18500" y="21600"/>
                  </a:cubicBezTo>
                  <a:cubicBezTo>
                    <a:pt x="18195" y="21600"/>
                    <a:pt x="17890" y="21511"/>
                    <a:pt x="17636" y="21363"/>
                  </a:cubicBezTo>
                  <a:cubicBezTo>
                    <a:pt x="407" y="11304"/>
                    <a:pt x="407" y="11304"/>
                    <a:pt x="407" y="11304"/>
                  </a:cubicBezTo>
                  <a:cubicBezTo>
                    <a:pt x="152" y="11156"/>
                    <a:pt x="0" y="10948"/>
                    <a:pt x="0" y="10800"/>
                  </a:cubicBezTo>
                  <a:cubicBezTo>
                    <a:pt x="0" y="10622"/>
                    <a:pt x="152" y="10414"/>
                    <a:pt x="407" y="10296"/>
                  </a:cubicBezTo>
                  <a:cubicBezTo>
                    <a:pt x="17636" y="208"/>
                    <a:pt x="17636" y="208"/>
                    <a:pt x="17636" y="208"/>
                  </a:cubicBezTo>
                  <a:cubicBezTo>
                    <a:pt x="17890" y="89"/>
                    <a:pt x="18195" y="0"/>
                    <a:pt x="18500" y="0"/>
                  </a:cubicBezTo>
                  <a:cubicBezTo>
                    <a:pt x="18805" y="0"/>
                    <a:pt x="19160" y="89"/>
                    <a:pt x="19364" y="208"/>
                  </a:cubicBezTo>
                  <a:cubicBezTo>
                    <a:pt x="21193" y="1305"/>
                    <a:pt x="21193" y="1305"/>
                    <a:pt x="21193" y="1305"/>
                  </a:cubicBezTo>
                  <a:cubicBezTo>
                    <a:pt x="21448" y="1424"/>
                    <a:pt x="21600" y="1602"/>
                    <a:pt x="21600" y="1780"/>
                  </a:cubicBezTo>
                  <a:cubicBezTo>
                    <a:pt x="21600" y="1958"/>
                    <a:pt x="21448" y="2166"/>
                    <a:pt x="21193" y="2285"/>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sp>
          <p:nvSpPr>
            <p:cNvPr id="333" name="Shape 333">
              <a:hlinkClick r:id="" action="ppaction://hlinkshowjump?jump=previousslide"/>
            </p:cNvPr>
            <p:cNvSpPr/>
            <p:nvPr/>
          </p:nvSpPr>
          <p:spPr>
            <a:xfrm>
              <a:off x="0" y="-1"/>
              <a:ext cx="223837" cy="222251"/>
            </a:xfrm>
            <a:custGeom>
              <a:avLst/>
              <a:gdLst/>
              <a:ahLst/>
              <a:cxnLst>
                <a:cxn ang="0">
                  <a:pos x="wd2" y="hd2"/>
                </a:cxn>
                <a:cxn ang="5400000">
                  <a:pos x="wd2" y="hd2"/>
                </a:cxn>
                <a:cxn ang="10800000">
                  <a:pos x="wd2" y="hd2"/>
                </a:cxn>
                <a:cxn ang="16200000">
                  <a:pos x="wd2" y="hd2"/>
                </a:cxn>
              </a:cxnLst>
              <a:rect l="0" t="0" r="r" b="b"/>
              <a:pathLst>
                <a:path w="21600" h="21600" extrusionOk="0">
                  <a:moveTo>
                    <a:pt x="18477" y="907"/>
                  </a:moveTo>
                  <a:cubicBezTo>
                    <a:pt x="19709" y="907"/>
                    <a:pt x="20706" y="1925"/>
                    <a:pt x="20706" y="3173"/>
                  </a:cubicBezTo>
                  <a:cubicBezTo>
                    <a:pt x="20706" y="18427"/>
                    <a:pt x="20706" y="18427"/>
                    <a:pt x="20706" y="18427"/>
                  </a:cubicBezTo>
                  <a:cubicBezTo>
                    <a:pt x="20706" y="19675"/>
                    <a:pt x="19709" y="20693"/>
                    <a:pt x="18477" y="20693"/>
                  </a:cubicBezTo>
                  <a:cubicBezTo>
                    <a:pt x="3123" y="20693"/>
                    <a:pt x="3123" y="20693"/>
                    <a:pt x="3123" y="20693"/>
                  </a:cubicBezTo>
                  <a:cubicBezTo>
                    <a:pt x="1891" y="20693"/>
                    <a:pt x="887" y="19675"/>
                    <a:pt x="887" y="18427"/>
                  </a:cubicBezTo>
                  <a:cubicBezTo>
                    <a:pt x="887" y="3173"/>
                    <a:pt x="887" y="3173"/>
                    <a:pt x="887" y="3173"/>
                  </a:cubicBezTo>
                  <a:cubicBezTo>
                    <a:pt x="887" y="1925"/>
                    <a:pt x="1891" y="907"/>
                    <a:pt x="3123" y="907"/>
                  </a:cubicBezTo>
                  <a:cubicBezTo>
                    <a:pt x="18477" y="907"/>
                    <a:pt x="18477" y="907"/>
                    <a:pt x="18477" y="907"/>
                  </a:cubicBezTo>
                  <a:moveTo>
                    <a:pt x="18477" y="0"/>
                  </a:moveTo>
                  <a:cubicBezTo>
                    <a:pt x="3123" y="0"/>
                    <a:pt x="3123" y="0"/>
                    <a:pt x="3123" y="0"/>
                  </a:cubicBezTo>
                  <a:cubicBezTo>
                    <a:pt x="1397" y="0"/>
                    <a:pt x="0" y="1424"/>
                    <a:pt x="0" y="3173"/>
                  </a:cubicBezTo>
                  <a:cubicBezTo>
                    <a:pt x="0" y="18427"/>
                    <a:pt x="0" y="18427"/>
                    <a:pt x="0" y="18427"/>
                  </a:cubicBezTo>
                  <a:cubicBezTo>
                    <a:pt x="0" y="20184"/>
                    <a:pt x="1397" y="21600"/>
                    <a:pt x="3123" y="21600"/>
                  </a:cubicBezTo>
                  <a:cubicBezTo>
                    <a:pt x="18477" y="21600"/>
                    <a:pt x="18477" y="21600"/>
                    <a:pt x="18477" y="21600"/>
                  </a:cubicBezTo>
                  <a:cubicBezTo>
                    <a:pt x="20203" y="21600"/>
                    <a:pt x="21600" y="20184"/>
                    <a:pt x="21600" y="18427"/>
                  </a:cubicBezTo>
                  <a:cubicBezTo>
                    <a:pt x="21600" y="3173"/>
                    <a:pt x="21600" y="3173"/>
                    <a:pt x="21600" y="3173"/>
                  </a:cubicBezTo>
                  <a:cubicBezTo>
                    <a:pt x="21600" y="1424"/>
                    <a:pt x="20203" y="0"/>
                    <a:pt x="18477" y="0"/>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grpSp>
      <p:grpSp>
        <p:nvGrpSpPr>
          <p:cNvPr id="337" name="Group 337"/>
          <p:cNvGrpSpPr/>
          <p:nvPr/>
        </p:nvGrpSpPr>
        <p:grpSpPr>
          <a:xfrm>
            <a:off x="933449" y="6408737"/>
            <a:ext cx="223840" cy="222251"/>
            <a:chOff x="0" y="0"/>
            <a:chExt cx="223838" cy="222250"/>
          </a:xfrm>
        </p:grpSpPr>
        <p:sp>
          <p:nvSpPr>
            <p:cNvPr id="335" name="Shape 335">
              <a:hlinkClick r:id="" action="ppaction://hlinkshowjump?jump=nextslide"/>
            </p:cNvPr>
            <p:cNvSpPr/>
            <p:nvPr/>
          </p:nvSpPr>
          <p:spPr>
            <a:xfrm flipH="1">
              <a:off x="85724" y="66674"/>
              <a:ext cx="52389" cy="88902"/>
            </a:xfrm>
            <a:custGeom>
              <a:avLst/>
              <a:gdLst/>
              <a:ahLst/>
              <a:cxnLst>
                <a:cxn ang="0">
                  <a:pos x="wd2" y="hd2"/>
                </a:cxn>
                <a:cxn ang="5400000">
                  <a:pos x="wd2" y="hd2"/>
                </a:cxn>
                <a:cxn ang="10800000">
                  <a:pos x="wd2" y="hd2"/>
                </a:cxn>
                <a:cxn ang="16200000">
                  <a:pos x="wd2" y="hd2"/>
                </a:cxn>
              </a:cxnLst>
              <a:rect l="0" t="0" r="r" b="b"/>
              <a:pathLst>
                <a:path w="21600" h="21600" extrusionOk="0">
                  <a:moveTo>
                    <a:pt x="21193" y="2285"/>
                  </a:moveTo>
                  <a:cubicBezTo>
                    <a:pt x="6658" y="10800"/>
                    <a:pt x="6658" y="10800"/>
                    <a:pt x="6658" y="10800"/>
                  </a:cubicBezTo>
                  <a:cubicBezTo>
                    <a:pt x="21193" y="19286"/>
                    <a:pt x="21193" y="19286"/>
                    <a:pt x="21193" y="19286"/>
                  </a:cubicBezTo>
                  <a:cubicBezTo>
                    <a:pt x="21448" y="19434"/>
                    <a:pt x="21600" y="19612"/>
                    <a:pt x="21600" y="19790"/>
                  </a:cubicBezTo>
                  <a:cubicBezTo>
                    <a:pt x="21600" y="19968"/>
                    <a:pt x="21448" y="20176"/>
                    <a:pt x="21193" y="20295"/>
                  </a:cubicBezTo>
                  <a:cubicBezTo>
                    <a:pt x="19364" y="21363"/>
                    <a:pt x="19364" y="21363"/>
                    <a:pt x="19364" y="21363"/>
                  </a:cubicBezTo>
                  <a:cubicBezTo>
                    <a:pt x="19160" y="21511"/>
                    <a:pt x="18805" y="21600"/>
                    <a:pt x="18500" y="21600"/>
                  </a:cubicBezTo>
                  <a:cubicBezTo>
                    <a:pt x="18195" y="21600"/>
                    <a:pt x="17890" y="21511"/>
                    <a:pt x="17636" y="21363"/>
                  </a:cubicBezTo>
                  <a:cubicBezTo>
                    <a:pt x="407" y="11304"/>
                    <a:pt x="407" y="11304"/>
                    <a:pt x="407" y="11304"/>
                  </a:cubicBezTo>
                  <a:cubicBezTo>
                    <a:pt x="152" y="11156"/>
                    <a:pt x="0" y="10948"/>
                    <a:pt x="0" y="10800"/>
                  </a:cubicBezTo>
                  <a:cubicBezTo>
                    <a:pt x="0" y="10622"/>
                    <a:pt x="152" y="10414"/>
                    <a:pt x="407" y="10296"/>
                  </a:cubicBezTo>
                  <a:cubicBezTo>
                    <a:pt x="17636" y="208"/>
                    <a:pt x="17636" y="208"/>
                    <a:pt x="17636" y="208"/>
                  </a:cubicBezTo>
                  <a:cubicBezTo>
                    <a:pt x="17890" y="89"/>
                    <a:pt x="18195" y="0"/>
                    <a:pt x="18500" y="0"/>
                  </a:cubicBezTo>
                  <a:cubicBezTo>
                    <a:pt x="18805" y="0"/>
                    <a:pt x="19160" y="89"/>
                    <a:pt x="19364" y="208"/>
                  </a:cubicBezTo>
                  <a:cubicBezTo>
                    <a:pt x="21193" y="1305"/>
                    <a:pt x="21193" y="1305"/>
                    <a:pt x="21193" y="1305"/>
                  </a:cubicBezTo>
                  <a:cubicBezTo>
                    <a:pt x="21448" y="1424"/>
                    <a:pt x="21600" y="1602"/>
                    <a:pt x="21600" y="1780"/>
                  </a:cubicBezTo>
                  <a:cubicBezTo>
                    <a:pt x="21600" y="1958"/>
                    <a:pt x="21448" y="2166"/>
                    <a:pt x="21193" y="2285"/>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sp>
          <p:nvSpPr>
            <p:cNvPr id="336" name="Shape 336">
              <a:hlinkClick r:id="" action="ppaction://hlinkshowjump?jump=nextslide"/>
            </p:cNvPr>
            <p:cNvSpPr/>
            <p:nvPr/>
          </p:nvSpPr>
          <p:spPr>
            <a:xfrm flipH="1">
              <a:off x="-1" y="0"/>
              <a:ext cx="223840" cy="222250"/>
            </a:xfrm>
            <a:custGeom>
              <a:avLst/>
              <a:gdLst/>
              <a:ahLst/>
              <a:cxnLst>
                <a:cxn ang="0">
                  <a:pos x="wd2" y="hd2"/>
                </a:cxn>
                <a:cxn ang="5400000">
                  <a:pos x="wd2" y="hd2"/>
                </a:cxn>
                <a:cxn ang="10800000">
                  <a:pos x="wd2" y="hd2"/>
                </a:cxn>
                <a:cxn ang="16200000">
                  <a:pos x="wd2" y="hd2"/>
                </a:cxn>
              </a:cxnLst>
              <a:rect l="0" t="0" r="r" b="b"/>
              <a:pathLst>
                <a:path w="21600" h="21600" extrusionOk="0">
                  <a:moveTo>
                    <a:pt x="18477" y="907"/>
                  </a:moveTo>
                  <a:cubicBezTo>
                    <a:pt x="19709" y="907"/>
                    <a:pt x="20706" y="1925"/>
                    <a:pt x="20706" y="3173"/>
                  </a:cubicBezTo>
                  <a:cubicBezTo>
                    <a:pt x="20706" y="18427"/>
                    <a:pt x="20706" y="18427"/>
                    <a:pt x="20706" y="18427"/>
                  </a:cubicBezTo>
                  <a:cubicBezTo>
                    <a:pt x="20706" y="19675"/>
                    <a:pt x="19709" y="20693"/>
                    <a:pt x="18477" y="20693"/>
                  </a:cubicBezTo>
                  <a:cubicBezTo>
                    <a:pt x="3123" y="20693"/>
                    <a:pt x="3123" y="20693"/>
                    <a:pt x="3123" y="20693"/>
                  </a:cubicBezTo>
                  <a:cubicBezTo>
                    <a:pt x="1891" y="20693"/>
                    <a:pt x="887" y="19675"/>
                    <a:pt x="887" y="18427"/>
                  </a:cubicBezTo>
                  <a:cubicBezTo>
                    <a:pt x="887" y="3173"/>
                    <a:pt x="887" y="3173"/>
                    <a:pt x="887" y="3173"/>
                  </a:cubicBezTo>
                  <a:cubicBezTo>
                    <a:pt x="887" y="1925"/>
                    <a:pt x="1891" y="907"/>
                    <a:pt x="3123" y="907"/>
                  </a:cubicBezTo>
                  <a:cubicBezTo>
                    <a:pt x="18477" y="907"/>
                    <a:pt x="18477" y="907"/>
                    <a:pt x="18477" y="907"/>
                  </a:cubicBezTo>
                  <a:moveTo>
                    <a:pt x="18477" y="0"/>
                  </a:moveTo>
                  <a:cubicBezTo>
                    <a:pt x="3123" y="0"/>
                    <a:pt x="3123" y="0"/>
                    <a:pt x="3123" y="0"/>
                  </a:cubicBezTo>
                  <a:cubicBezTo>
                    <a:pt x="1397" y="0"/>
                    <a:pt x="0" y="1424"/>
                    <a:pt x="0" y="3173"/>
                  </a:cubicBezTo>
                  <a:cubicBezTo>
                    <a:pt x="0" y="18427"/>
                    <a:pt x="0" y="18427"/>
                    <a:pt x="0" y="18427"/>
                  </a:cubicBezTo>
                  <a:cubicBezTo>
                    <a:pt x="0" y="20184"/>
                    <a:pt x="1397" y="21600"/>
                    <a:pt x="3123" y="21600"/>
                  </a:cubicBezTo>
                  <a:cubicBezTo>
                    <a:pt x="18477" y="21600"/>
                    <a:pt x="18477" y="21600"/>
                    <a:pt x="18477" y="21600"/>
                  </a:cubicBezTo>
                  <a:cubicBezTo>
                    <a:pt x="20203" y="21600"/>
                    <a:pt x="21600" y="20184"/>
                    <a:pt x="21600" y="18427"/>
                  </a:cubicBezTo>
                  <a:cubicBezTo>
                    <a:pt x="21600" y="3173"/>
                    <a:pt x="21600" y="3173"/>
                    <a:pt x="21600" y="3173"/>
                  </a:cubicBezTo>
                  <a:cubicBezTo>
                    <a:pt x="21600" y="1424"/>
                    <a:pt x="20203" y="0"/>
                    <a:pt x="18477" y="0"/>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grpSp>
      <p:sp>
        <p:nvSpPr>
          <p:cNvPr id="338" name="Shape 338"/>
          <p:cNvSpPr/>
          <p:nvPr/>
        </p:nvSpPr>
        <p:spPr>
          <a:xfrm>
            <a:off x="552450" y="6523038"/>
            <a:ext cx="381000" cy="1"/>
          </a:xfrm>
          <a:prstGeom prst="line">
            <a:avLst/>
          </a:prstGeom>
          <a:ln w="12700">
            <a:solidFill>
              <a:schemeClr val="accent1">
                <a:lumOff val="5000"/>
              </a:schemeClr>
            </a:solidFill>
            <a:prstDash val="dash"/>
          </a:ln>
        </p:spPr>
        <p:txBody>
          <a:bodyPr lIns="45719" rIns="45719"/>
          <a:lstStyle/>
          <a:p>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22_Title Slide">
    <p:spTree>
      <p:nvGrpSpPr>
        <p:cNvPr id="1" name=""/>
        <p:cNvGrpSpPr/>
        <p:nvPr/>
      </p:nvGrpSpPr>
      <p:grpSpPr>
        <a:xfrm>
          <a:off x="0" y="0"/>
          <a:ext cx="0" cy="0"/>
          <a:chOff x="0" y="0"/>
          <a:chExt cx="0" cy="0"/>
        </a:xfrm>
      </p:grpSpPr>
      <p:sp>
        <p:nvSpPr>
          <p:cNvPr id="345" name="Shape 345"/>
          <p:cNvSpPr>
            <a:spLocks noGrp="1"/>
          </p:cNvSpPr>
          <p:nvPr>
            <p:ph type="sldNum" sz="quarter" idx="2"/>
          </p:nvPr>
        </p:nvSpPr>
        <p:spPr>
          <a:prstGeom prst="rect">
            <a:avLst/>
          </a:prstGeom>
        </p:spPr>
        <p:txBody>
          <a:bodyPr/>
          <a:lstStyle/>
          <a:p>
            <a:fld id="{86CB4B4D-7CA3-9044-876B-883B54F8677D}" type="slidenum">
              <a:t>‹#›</a:t>
            </a:fld>
            <a:endParaRPr/>
          </a:p>
        </p:txBody>
      </p:sp>
      <p:sp>
        <p:nvSpPr>
          <p:cNvPr id="346" name="Shape 346"/>
          <p:cNvSpPr/>
          <p:nvPr/>
        </p:nvSpPr>
        <p:spPr>
          <a:xfrm>
            <a:off x="11528425" y="273050"/>
            <a:ext cx="461963" cy="368300"/>
          </a:xfrm>
          <a:prstGeom prst="rect">
            <a:avLst/>
          </a:prstGeom>
          <a:solidFill>
            <a:schemeClr val="accent2"/>
          </a:solidFill>
          <a:ln w="12700">
            <a:miter lim="400000"/>
          </a:ln>
        </p:spPr>
        <p:txBody>
          <a:bodyPr lIns="45719" rIns="45719" anchor="ctr"/>
          <a:lstStyle/>
          <a:p>
            <a:pPr algn="ctr">
              <a:defRPr>
                <a:solidFill>
                  <a:srgbClr val="FFFFFF"/>
                </a:solidFill>
              </a:defRPr>
            </a:pPr>
            <a:endParaRPr/>
          </a:p>
        </p:txBody>
      </p:sp>
      <p:sp>
        <p:nvSpPr>
          <p:cNvPr id="347" name="Shape 347"/>
          <p:cNvSpPr/>
          <p:nvPr/>
        </p:nvSpPr>
        <p:spPr>
          <a:xfrm>
            <a:off x="11528425" y="641350"/>
            <a:ext cx="461963" cy="46038"/>
          </a:xfrm>
          <a:prstGeom prst="rect">
            <a:avLst/>
          </a:prstGeom>
          <a:solidFill>
            <a:srgbClr val="2298AA"/>
          </a:solidFill>
          <a:ln w="12700">
            <a:miter lim="400000"/>
          </a:ln>
        </p:spPr>
        <p:txBody>
          <a:bodyPr lIns="45719" rIns="45719" anchor="ctr"/>
          <a:lstStyle/>
          <a:p>
            <a:pPr algn="ctr">
              <a:defRPr>
                <a:solidFill>
                  <a:srgbClr val="FFFFFF"/>
                </a:solidFill>
              </a:defRPr>
            </a:pPr>
            <a:endParaRPr/>
          </a:p>
        </p:txBody>
      </p:sp>
      <p:sp>
        <p:nvSpPr>
          <p:cNvPr id="348" name="Shape 348"/>
          <p:cNvSpPr/>
          <p:nvPr/>
        </p:nvSpPr>
        <p:spPr>
          <a:xfrm>
            <a:off x="11528159" y="304800"/>
            <a:ext cx="464082" cy="294640"/>
          </a:xfrm>
          <a:prstGeom prst="rect">
            <a:avLst/>
          </a:prstGeom>
          <a:ln w="12700">
            <a:miter lim="400000"/>
          </a:ln>
        </p:spPr>
        <p:txBody>
          <a:bodyPr wrap="none" lIns="45719" rIns="45719">
            <a:spAutoFit/>
          </a:bodyPr>
          <a:lstStyle/>
          <a:p>
            <a:pPr algn="ctr">
              <a:defRPr b="1">
                <a:solidFill>
                  <a:srgbClr val="FFFFFF"/>
                </a:solidFill>
              </a:defRPr>
            </a:pPr>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2_Title Slide">
    <p:spTree>
      <p:nvGrpSpPr>
        <p:cNvPr id="1" name=""/>
        <p:cNvGrpSpPr/>
        <p:nvPr/>
      </p:nvGrpSpPr>
      <p:grpSpPr>
        <a:xfrm>
          <a:off x="0" y="0"/>
          <a:ext cx="0" cy="0"/>
          <a:chOff x="0" y="0"/>
          <a:chExt cx="0" cy="0"/>
        </a:xfrm>
      </p:grpSpPr>
      <p:sp>
        <p:nvSpPr>
          <p:cNvPr id="355" name="Shape 355"/>
          <p:cNvSpPr>
            <a:spLocks noGrp="1"/>
          </p:cNvSpPr>
          <p:nvPr>
            <p:ph type="sldNum" sz="quarter" idx="2"/>
          </p:nvPr>
        </p:nvSpPr>
        <p:spPr>
          <a:prstGeom prst="rect">
            <a:avLst/>
          </a:prstGeom>
        </p:spPr>
        <p:txBody>
          <a:bodyPr/>
          <a:lstStyle/>
          <a:p>
            <a:fld id="{86CB4B4D-7CA3-9044-876B-883B54F8677D}" type="slidenum">
              <a:t>‹#›</a:t>
            </a:fld>
            <a:endParaRPr/>
          </a:p>
        </p:txBody>
      </p:sp>
      <p:sp>
        <p:nvSpPr>
          <p:cNvPr id="356" name="Shape 356"/>
          <p:cNvSpPr/>
          <p:nvPr/>
        </p:nvSpPr>
        <p:spPr>
          <a:xfrm>
            <a:off x="0" y="0"/>
            <a:ext cx="12192000" cy="4152900"/>
          </a:xfrm>
          <a:prstGeom prst="rect">
            <a:avLst/>
          </a:prstGeom>
          <a:blipFill>
            <a:blip r:embed="rId2"/>
          </a:blipFill>
          <a:ln w="12700">
            <a:miter lim="400000"/>
          </a:ln>
        </p:spPr>
        <p:txBody>
          <a:bodyPr lIns="45719" rIns="45719" anchor="ctr"/>
          <a:lstStyle/>
          <a:p>
            <a:pPr algn="ctr">
              <a:defRPr>
                <a:solidFill>
                  <a:srgbClr val="FFFFFF"/>
                </a:solidFill>
              </a:defRPr>
            </a:pPr>
            <a:endParaRPr/>
          </a:p>
        </p:txBody>
      </p:sp>
      <p:sp>
        <p:nvSpPr>
          <p:cNvPr id="357" name="Shape 357"/>
          <p:cNvSpPr/>
          <p:nvPr/>
        </p:nvSpPr>
        <p:spPr>
          <a:xfrm>
            <a:off x="11528425" y="273050"/>
            <a:ext cx="461963" cy="368300"/>
          </a:xfrm>
          <a:prstGeom prst="rect">
            <a:avLst/>
          </a:prstGeom>
          <a:solidFill>
            <a:schemeClr val="accent2"/>
          </a:solidFill>
          <a:ln w="12700">
            <a:miter lim="400000"/>
          </a:ln>
        </p:spPr>
        <p:txBody>
          <a:bodyPr lIns="45719" rIns="45719" anchor="ctr"/>
          <a:lstStyle/>
          <a:p>
            <a:pPr algn="ctr">
              <a:defRPr>
                <a:solidFill>
                  <a:srgbClr val="FFFFFF"/>
                </a:solidFill>
              </a:defRPr>
            </a:pPr>
            <a:endParaRPr/>
          </a:p>
        </p:txBody>
      </p:sp>
      <p:sp>
        <p:nvSpPr>
          <p:cNvPr id="358" name="Shape 358"/>
          <p:cNvSpPr/>
          <p:nvPr/>
        </p:nvSpPr>
        <p:spPr>
          <a:xfrm>
            <a:off x="11528425" y="641350"/>
            <a:ext cx="461963" cy="46038"/>
          </a:xfrm>
          <a:prstGeom prst="rect">
            <a:avLst/>
          </a:prstGeom>
          <a:solidFill>
            <a:srgbClr val="2298AA"/>
          </a:solidFill>
          <a:ln w="12700">
            <a:miter lim="400000"/>
          </a:ln>
        </p:spPr>
        <p:txBody>
          <a:bodyPr lIns="45719" rIns="45719" anchor="ctr"/>
          <a:lstStyle/>
          <a:p>
            <a:pPr algn="ctr">
              <a:defRPr>
                <a:solidFill>
                  <a:srgbClr val="FFFFFF"/>
                </a:solidFill>
              </a:defRPr>
            </a:pPr>
            <a:endParaRPr/>
          </a:p>
        </p:txBody>
      </p:sp>
      <p:sp>
        <p:nvSpPr>
          <p:cNvPr id="359" name="Shape 359"/>
          <p:cNvSpPr/>
          <p:nvPr/>
        </p:nvSpPr>
        <p:spPr>
          <a:xfrm>
            <a:off x="11528159" y="304800"/>
            <a:ext cx="464082" cy="294640"/>
          </a:xfrm>
          <a:prstGeom prst="rect">
            <a:avLst/>
          </a:prstGeom>
          <a:ln w="12700">
            <a:miter lim="400000"/>
          </a:ln>
        </p:spPr>
        <p:txBody>
          <a:bodyPr wrap="none" lIns="45719" rIns="45719">
            <a:spAutoFit/>
          </a:bodyPr>
          <a:lstStyle/>
          <a:p>
            <a:pPr algn="ctr">
              <a:defRPr b="1">
                <a:solidFill>
                  <a:srgbClr val="FFFFFF"/>
                </a:solidFill>
              </a:defRPr>
            </a:pPr>
            <a:endParaRPr/>
          </a:p>
        </p:txBody>
      </p:sp>
      <p:grpSp>
        <p:nvGrpSpPr>
          <p:cNvPr id="362" name="Group 362"/>
          <p:cNvGrpSpPr/>
          <p:nvPr/>
        </p:nvGrpSpPr>
        <p:grpSpPr>
          <a:xfrm>
            <a:off x="347663" y="6408737"/>
            <a:ext cx="223837" cy="222251"/>
            <a:chOff x="0" y="0"/>
            <a:chExt cx="223836" cy="222250"/>
          </a:xfrm>
        </p:grpSpPr>
        <p:sp>
          <p:nvSpPr>
            <p:cNvPr id="360" name="Shape 360">
              <a:hlinkClick r:id="" action="ppaction://hlinkshowjump?jump=previousslide"/>
            </p:cNvPr>
            <p:cNvSpPr/>
            <p:nvPr/>
          </p:nvSpPr>
          <p:spPr>
            <a:xfrm>
              <a:off x="85724" y="66674"/>
              <a:ext cx="52388" cy="88902"/>
            </a:xfrm>
            <a:custGeom>
              <a:avLst/>
              <a:gdLst/>
              <a:ahLst/>
              <a:cxnLst>
                <a:cxn ang="0">
                  <a:pos x="wd2" y="hd2"/>
                </a:cxn>
                <a:cxn ang="5400000">
                  <a:pos x="wd2" y="hd2"/>
                </a:cxn>
                <a:cxn ang="10800000">
                  <a:pos x="wd2" y="hd2"/>
                </a:cxn>
                <a:cxn ang="16200000">
                  <a:pos x="wd2" y="hd2"/>
                </a:cxn>
              </a:cxnLst>
              <a:rect l="0" t="0" r="r" b="b"/>
              <a:pathLst>
                <a:path w="21600" h="21600" extrusionOk="0">
                  <a:moveTo>
                    <a:pt x="21193" y="2285"/>
                  </a:moveTo>
                  <a:cubicBezTo>
                    <a:pt x="6658" y="10800"/>
                    <a:pt x="6658" y="10800"/>
                    <a:pt x="6658" y="10800"/>
                  </a:cubicBezTo>
                  <a:cubicBezTo>
                    <a:pt x="21193" y="19286"/>
                    <a:pt x="21193" y="19286"/>
                    <a:pt x="21193" y="19286"/>
                  </a:cubicBezTo>
                  <a:cubicBezTo>
                    <a:pt x="21448" y="19434"/>
                    <a:pt x="21600" y="19612"/>
                    <a:pt x="21600" y="19790"/>
                  </a:cubicBezTo>
                  <a:cubicBezTo>
                    <a:pt x="21600" y="19968"/>
                    <a:pt x="21448" y="20176"/>
                    <a:pt x="21193" y="20295"/>
                  </a:cubicBezTo>
                  <a:cubicBezTo>
                    <a:pt x="19364" y="21363"/>
                    <a:pt x="19364" y="21363"/>
                    <a:pt x="19364" y="21363"/>
                  </a:cubicBezTo>
                  <a:cubicBezTo>
                    <a:pt x="19160" y="21511"/>
                    <a:pt x="18805" y="21600"/>
                    <a:pt x="18500" y="21600"/>
                  </a:cubicBezTo>
                  <a:cubicBezTo>
                    <a:pt x="18195" y="21600"/>
                    <a:pt x="17890" y="21511"/>
                    <a:pt x="17636" y="21363"/>
                  </a:cubicBezTo>
                  <a:cubicBezTo>
                    <a:pt x="407" y="11304"/>
                    <a:pt x="407" y="11304"/>
                    <a:pt x="407" y="11304"/>
                  </a:cubicBezTo>
                  <a:cubicBezTo>
                    <a:pt x="152" y="11156"/>
                    <a:pt x="0" y="10948"/>
                    <a:pt x="0" y="10800"/>
                  </a:cubicBezTo>
                  <a:cubicBezTo>
                    <a:pt x="0" y="10622"/>
                    <a:pt x="152" y="10414"/>
                    <a:pt x="407" y="10296"/>
                  </a:cubicBezTo>
                  <a:cubicBezTo>
                    <a:pt x="17636" y="208"/>
                    <a:pt x="17636" y="208"/>
                    <a:pt x="17636" y="208"/>
                  </a:cubicBezTo>
                  <a:cubicBezTo>
                    <a:pt x="17890" y="89"/>
                    <a:pt x="18195" y="0"/>
                    <a:pt x="18500" y="0"/>
                  </a:cubicBezTo>
                  <a:cubicBezTo>
                    <a:pt x="18805" y="0"/>
                    <a:pt x="19160" y="89"/>
                    <a:pt x="19364" y="208"/>
                  </a:cubicBezTo>
                  <a:cubicBezTo>
                    <a:pt x="21193" y="1305"/>
                    <a:pt x="21193" y="1305"/>
                    <a:pt x="21193" y="1305"/>
                  </a:cubicBezTo>
                  <a:cubicBezTo>
                    <a:pt x="21448" y="1424"/>
                    <a:pt x="21600" y="1602"/>
                    <a:pt x="21600" y="1780"/>
                  </a:cubicBezTo>
                  <a:cubicBezTo>
                    <a:pt x="21600" y="1958"/>
                    <a:pt x="21448" y="2166"/>
                    <a:pt x="21193" y="2285"/>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sp>
          <p:nvSpPr>
            <p:cNvPr id="361" name="Shape 361">
              <a:hlinkClick r:id="" action="ppaction://hlinkshowjump?jump=previousslide"/>
            </p:cNvPr>
            <p:cNvSpPr/>
            <p:nvPr/>
          </p:nvSpPr>
          <p:spPr>
            <a:xfrm>
              <a:off x="0" y="-1"/>
              <a:ext cx="223837" cy="222251"/>
            </a:xfrm>
            <a:custGeom>
              <a:avLst/>
              <a:gdLst/>
              <a:ahLst/>
              <a:cxnLst>
                <a:cxn ang="0">
                  <a:pos x="wd2" y="hd2"/>
                </a:cxn>
                <a:cxn ang="5400000">
                  <a:pos x="wd2" y="hd2"/>
                </a:cxn>
                <a:cxn ang="10800000">
                  <a:pos x="wd2" y="hd2"/>
                </a:cxn>
                <a:cxn ang="16200000">
                  <a:pos x="wd2" y="hd2"/>
                </a:cxn>
              </a:cxnLst>
              <a:rect l="0" t="0" r="r" b="b"/>
              <a:pathLst>
                <a:path w="21600" h="21600" extrusionOk="0">
                  <a:moveTo>
                    <a:pt x="18477" y="907"/>
                  </a:moveTo>
                  <a:cubicBezTo>
                    <a:pt x="19709" y="907"/>
                    <a:pt x="20706" y="1925"/>
                    <a:pt x="20706" y="3173"/>
                  </a:cubicBezTo>
                  <a:cubicBezTo>
                    <a:pt x="20706" y="18427"/>
                    <a:pt x="20706" y="18427"/>
                    <a:pt x="20706" y="18427"/>
                  </a:cubicBezTo>
                  <a:cubicBezTo>
                    <a:pt x="20706" y="19675"/>
                    <a:pt x="19709" y="20693"/>
                    <a:pt x="18477" y="20693"/>
                  </a:cubicBezTo>
                  <a:cubicBezTo>
                    <a:pt x="3123" y="20693"/>
                    <a:pt x="3123" y="20693"/>
                    <a:pt x="3123" y="20693"/>
                  </a:cubicBezTo>
                  <a:cubicBezTo>
                    <a:pt x="1891" y="20693"/>
                    <a:pt x="887" y="19675"/>
                    <a:pt x="887" y="18427"/>
                  </a:cubicBezTo>
                  <a:cubicBezTo>
                    <a:pt x="887" y="3173"/>
                    <a:pt x="887" y="3173"/>
                    <a:pt x="887" y="3173"/>
                  </a:cubicBezTo>
                  <a:cubicBezTo>
                    <a:pt x="887" y="1925"/>
                    <a:pt x="1891" y="907"/>
                    <a:pt x="3123" y="907"/>
                  </a:cubicBezTo>
                  <a:cubicBezTo>
                    <a:pt x="18477" y="907"/>
                    <a:pt x="18477" y="907"/>
                    <a:pt x="18477" y="907"/>
                  </a:cubicBezTo>
                  <a:moveTo>
                    <a:pt x="18477" y="0"/>
                  </a:moveTo>
                  <a:cubicBezTo>
                    <a:pt x="3123" y="0"/>
                    <a:pt x="3123" y="0"/>
                    <a:pt x="3123" y="0"/>
                  </a:cubicBezTo>
                  <a:cubicBezTo>
                    <a:pt x="1397" y="0"/>
                    <a:pt x="0" y="1424"/>
                    <a:pt x="0" y="3173"/>
                  </a:cubicBezTo>
                  <a:cubicBezTo>
                    <a:pt x="0" y="18427"/>
                    <a:pt x="0" y="18427"/>
                    <a:pt x="0" y="18427"/>
                  </a:cubicBezTo>
                  <a:cubicBezTo>
                    <a:pt x="0" y="20184"/>
                    <a:pt x="1397" y="21600"/>
                    <a:pt x="3123" y="21600"/>
                  </a:cubicBezTo>
                  <a:cubicBezTo>
                    <a:pt x="18477" y="21600"/>
                    <a:pt x="18477" y="21600"/>
                    <a:pt x="18477" y="21600"/>
                  </a:cubicBezTo>
                  <a:cubicBezTo>
                    <a:pt x="20203" y="21600"/>
                    <a:pt x="21600" y="20184"/>
                    <a:pt x="21600" y="18427"/>
                  </a:cubicBezTo>
                  <a:cubicBezTo>
                    <a:pt x="21600" y="3173"/>
                    <a:pt x="21600" y="3173"/>
                    <a:pt x="21600" y="3173"/>
                  </a:cubicBezTo>
                  <a:cubicBezTo>
                    <a:pt x="21600" y="1424"/>
                    <a:pt x="20203" y="0"/>
                    <a:pt x="18477" y="0"/>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grpSp>
      <p:grpSp>
        <p:nvGrpSpPr>
          <p:cNvPr id="365" name="Group 365"/>
          <p:cNvGrpSpPr/>
          <p:nvPr/>
        </p:nvGrpSpPr>
        <p:grpSpPr>
          <a:xfrm>
            <a:off x="933449" y="6408737"/>
            <a:ext cx="223840" cy="222251"/>
            <a:chOff x="0" y="0"/>
            <a:chExt cx="223838" cy="222250"/>
          </a:xfrm>
        </p:grpSpPr>
        <p:sp>
          <p:nvSpPr>
            <p:cNvPr id="363" name="Shape 363">
              <a:hlinkClick r:id="" action="ppaction://hlinkshowjump?jump=nextslide"/>
            </p:cNvPr>
            <p:cNvSpPr/>
            <p:nvPr/>
          </p:nvSpPr>
          <p:spPr>
            <a:xfrm flipH="1">
              <a:off x="85724" y="66674"/>
              <a:ext cx="52389" cy="88902"/>
            </a:xfrm>
            <a:custGeom>
              <a:avLst/>
              <a:gdLst/>
              <a:ahLst/>
              <a:cxnLst>
                <a:cxn ang="0">
                  <a:pos x="wd2" y="hd2"/>
                </a:cxn>
                <a:cxn ang="5400000">
                  <a:pos x="wd2" y="hd2"/>
                </a:cxn>
                <a:cxn ang="10800000">
                  <a:pos x="wd2" y="hd2"/>
                </a:cxn>
                <a:cxn ang="16200000">
                  <a:pos x="wd2" y="hd2"/>
                </a:cxn>
              </a:cxnLst>
              <a:rect l="0" t="0" r="r" b="b"/>
              <a:pathLst>
                <a:path w="21600" h="21600" extrusionOk="0">
                  <a:moveTo>
                    <a:pt x="21193" y="2285"/>
                  </a:moveTo>
                  <a:cubicBezTo>
                    <a:pt x="6658" y="10800"/>
                    <a:pt x="6658" y="10800"/>
                    <a:pt x="6658" y="10800"/>
                  </a:cubicBezTo>
                  <a:cubicBezTo>
                    <a:pt x="21193" y="19286"/>
                    <a:pt x="21193" y="19286"/>
                    <a:pt x="21193" y="19286"/>
                  </a:cubicBezTo>
                  <a:cubicBezTo>
                    <a:pt x="21448" y="19434"/>
                    <a:pt x="21600" y="19612"/>
                    <a:pt x="21600" y="19790"/>
                  </a:cubicBezTo>
                  <a:cubicBezTo>
                    <a:pt x="21600" y="19968"/>
                    <a:pt x="21448" y="20176"/>
                    <a:pt x="21193" y="20295"/>
                  </a:cubicBezTo>
                  <a:cubicBezTo>
                    <a:pt x="19364" y="21363"/>
                    <a:pt x="19364" y="21363"/>
                    <a:pt x="19364" y="21363"/>
                  </a:cubicBezTo>
                  <a:cubicBezTo>
                    <a:pt x="19160" y="21511"/>
                    <a:pt x="18805" y="21600"/>
                    <a:pt x="18500" y="21600"/>
                  </a:cubicBezTo>
                  <a:cubicBezTo>
                    <a:pt x="18195" y="21600"/>
                    <a:pt x="17890" y="21511"/>
                    <a:pt x="17636" y="21363"/>
                  </a:cubicBezTo>
                  <a:cubicBezTo>
                    <a:pt x="407" y="11304"/>
                    <a:pt x="407" y="11304"/>
                    <a:pt x="407" y="11304"/>
                  </a:cubicBezTo>
                  <a:cubicBezTo>
                    <a:pt x="152" y="11156"/>
                    <a:pt x="0" y="10948"/>
                    <a:pt x="0" y="10800"/>
                  </a:cubicBezTo>
                  <a:cubicBezTo>
                    <a:pt x="0" y="10622"/>
                    <a:pt x="152" y="10414"/>
                    <a:pt x="407" y="10296"/>
                  </a:cubicBezTo>
                  <a:cubicBezTo>
                    <a:pt x="17636" y="208"/>
                    <a:pt x="17636" y="208"/>
                    <a:pt x="17636" y="208"/>
                  </a:cubicBezTo>
                  <a:cubicBezTo>
                    <a:pt x="17890" y="89"/>
                    <a:pt x="18195" y="0"/>
                    <a:pt x="18500" y="0"/>
                  </a:cubicBezTo>
                  <a:cubicBezTo>
                    <a:pt x="18805" y="0"/>
                    <a:pt x="19160" y="89"/>
                    <a:pt x="19364" y="208"/>
                  </a:cubicBezTo>
                  <a:cubicBezTo>
                    <a:pt x="21193" y="1305"/>
                    <a:pt x="21193" y="1305"/>
                    <a:pt x="21193" y="1305"/>
                  </a:cubicBezTo>
                  <a:cubicBezTo>
                    <a:pt x="21448" y="1424"/>
                    <a:pt x="21600" y="1602"/>
                    <a:pt x="21600" y="1780"/>
                  </a:cubicBezTo>
                  <a:cubicBezTo>
                    <a:pt x="21600" y="1958"/>
                    <a:pt x="21448" y="2166"/>
                    <a:pt x="21193" y="2285"/>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sp>
          <p:nvSpPr>
            <p:cNvPr id="364" name="Shape 364">
              <a:hlinkClick r:id="" action="ppaction://hlinkshowjump?jump=nextslide"/>
            </p:cNvPr>
            <p:cNvSpPr/>
            <p:nvPr/>
          </p:nvSpPr>
          <p:spPr>
            <a:xfrm flipH="1">
              <a:off x="-1" y="0"/>
              <a:ext cx="223840" cy="222250"/>
            </a:xfrm>
            <a:custGeom>
              <a:avLst/>
              <a:gdLst/>
              <a:ahLst/>
              <a:cxnLst>
                <a:cxn ang="0">
                  <a:pos x="wd2" y="hd2"/>
                </a:cxn>
                <a:cxn ang="5400000">
                  <a:pos x="wd2" y="hd2"/>
                </a:cxn>
                <a:cxn ang="10800000">
                  <a:pos x="wd2" y="hd2"/>
                </a:cxn>
                <a:cxn ang="16200000">
                  <a:pos x="wd2" y="hd2"/>
                </a:cxn>
              </a:cxnLst>
              <a:rect l="0" t="0" r="r" b="b"/>
              <a:pathLst>
                <a:path w="21600" h="21600" extrusionOk="0">
                  <a:moveTo>
                    <a:pt x="18477" y="907"/>
                  </a:moveTo>
                  <a:cubicBezTo>
                    <a:pt x="19709" y="907"/>
                    <a:pt x="20706" y="1925"/>
                    <a:pt x="20706" y="3173"/>
                  </a:cubicBezTo>
                  <a:cubicBezTo>
                    <a:pt x="20706" y="18427"/>
                    <a:pt x="20706" y="18427"/>
                    <a:pt x="20706" y="18427"/>
                  </a:cubicBezTo>
                  <a:cubicBezTo>
                    <a:pt x="20706" y="19675"/>
                    <a:pt x="19709" y="20693"/>
                    <a:pt x="18477" y="20693"/>
                  </a:cubicBezTo>
                  <a:cubicBezTo>
                    <a:pt x="3123" y="20693"/>
                    <a:pt x="3123" y="20693"/>
                    <a:pt x="3123" y="20693"/>
                  </a:cubicBezTo>
                  <a:cubicBezTo>
                    <a:pt x="1891" y="20693"/>
                    <a:pt x="887" y="19675"/>
                    <a:pt x="887" y="18427"/>
                  </a:cubicBezTo>
                  <a:cubicBezTo>
                    <a:pt x="887" y="3173"/>
                    <a:pt x="887" y="3173"/>
                    <a:pt x="887" y="3173"/>
                  </a:cubicBezTo>
                  <a:cubicBezTo>
                    <a:pt x="887" y="1925"/>
                    <a:pt x="1891" y="907"/>
                    <a:pt x="3123" y="907"/>
                  </a:cubicBezTo>
                  <a:cubicBezTo>
                    <a:pt x="18477" y="907"/>
                    <a:pt x="18477" y="907"/>
                    <a:pt x="18477" y="907"/>
                  </a:cubicBezTo>
                  <a:moveTo>
                    <a:pt x="18477" y="0"/>
                  </a:moveTo>
                  <a:cubicBezTo>
                    <a:pt x="3123" y="0"/>
                    <a:pt x="3123" y="0"/>
                    <a:pt x="3123" y="0"/>
                  </a:cubicBezTo>
                  <a:cubicBezTo>
                    <a:pt x="1397" y="0"/>
                    <a:pt x="0" y="1424"/>
                    <a:pt x="0" y="3173"/>
                  </a:cubicBezTo>
                  <a:cubicBezTo>
                    <a:pt x="0" y="18427"/>
                    <a:pt x="0" y="18427"/>
                    <a:pt x="0" y="18427"/>
                  </a:cubicBezTo>
                  <a:cubicBezTo>
                    <a:pt x="0" y="20184"/>
                    <a:pt x="1397" y="21600"/>
                    <a:pt x="3123" y="21600"/>
                  </a:cubicBezTo>
                  <a:cubicBezTo>
                    <a:pt x="18477" y="21600"/>
                    <a:pt x="18477" y="21600"/>
                    <a:pt x="18477" y="21600"/>
                  </a:cubicBezTo>
                  <a:cubicBezTo>
                    <a:pt x="20203" y="21600"/>
                    <a:pt x="21600" y="20184"/>
                    <a:pt x="21600" y="18427"/>
                  </a:cubicBezTo>
                  <a:cubicBezTo>
                    <a:pt x="21600" y="3173"/>
                    <a:pt x="21600" y="3173"/>
                    <a:pt x="21600" y="3173"/>
                  </a:cubicBezTo>
                  <a:cubicBezTo>
                    <a:pt x="21600" y="1424"/>
                    <a:pt x="20203" y="0"/>
                    <a:pt x="18477" y="0"/>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grpSp>
      <p:sp>
        <p:nvSpPr>
          <p:cNvPr id="366" name="Shape 366"/>
          <p:cNvSpPr/>
          <p:nvPr/>
        </p:nvSpPr>
        <p:spPr>
          <a:xfrm>
            <a:off x="552450" y="6523038"/>
            <a:ext cx="381000" cy="1"/>
          </a:xfrm>
          <a:prstGeom prst="line">
            <a:avLst/>
          </a:prstGeom>
          <a:ln w="12700">
            <a:solidFill>
              <a:schemeClr val="accent1">
                <a:lumOff val="5000"/>
              </a:schemeClr>
            </a:solidFill>
            <a:prstDash val="dash"/>
          </a:ln>
        </p:spPr>
        <p:txBody>
          <a:bodyPr lIns="45719" rIns="45719"/>
          <a:lstStyle/>
          <a:p>
            <a:endParaRPr/>
          </a:p>
        </p:txBody>
      </p:sp>
      <p:sp>
        <p:nvSpPr>
          <p:cNvPr id="367" name="Shape 367"/>
          <p:cNvSpPr>
            <a:spLocks noGrp="1"/>
          </p:cNvSpPr>
          <p:nvPr>
            <p:ph type="pic" sz="quarter" idx="13"/>
          </p:nvPr>
        </p:nvSpPr>
        <p:spPr>
          <a:xfrm>
            <a:off x="5265737" y="921255"/>
            <a:ext cx="1660527" cy="1658937"/>
          </a:xfrm>
          <a:prstGeom prst="rect">
            <a:avLst/>
          </a:prstGeom>
        </p:spPr>
        <p:txBody>
          <a:bodyPr lIns="91439" tIns="45719" rIns="91439" bIns="45719">
            <a:noAutofit/>
          </a:bodyPr>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Blank Title Only">
    <p:spTree>
      <p:nvGrpSpPr>
        <p:cNvPr id="1" name=""/>
        <p:cNvGrpSpPr/>
        <p:nvPr/>
      </p:nvGrpSpPr>
      <p:grpSpPr>
        <a:xfrm>
          <a:off x="0" y="0"/>
          <a:ext cx="0" cy="0"/>
          <a:chOff x="0" y="0"/>
          <a:chExt cx="0" cy="0"/>
        </a:xfrm>
      </p:grpSpPr>
      <p:sp>
        <p:nvSpPr>
          <p:cNvPr id="40" name="Shape 40"/>
          <p:cNvSpPr>
            <a:spLocks noGrp="1"/>
          </p:cNvSpPr>
          <p:nvPr>
            <p:ph type="sldNum" sz="quarter" idx="2"/>
          </p:nvPr>
        </p:nvSpPr>
        <p:spPr>
          <a:prstGeom prst="rect">
            <a:avLst/>
          </a:prstGeom>
        </p:spPr>
        <p:txBody>
          <a:bodyPr/>
          <a:lstStyle/>
          <a:p>
            <a:fld id="{86CB4B4D-7CA3-9044-876B-883B54F8677D}" type="slidenum">
              <a:t>‹#›</a:t>
            </a:fld>
            <a:endParaRPr/>
          </a:p>
        </p:txBody>
      </p:sp>
      <p:sp>
        <p:nvSpPr>
          <p:cNvPr id="41" name="Shape 41"/>
          <p:cNvSpPr>
            <a:spLocks noGrp="1"/>
          </p:cNvSpPr>
          <p:nvPr>
            <p:ph type="body" sz="quarter" idx="1"/>
          </p:nvPr>
        </p:nvSpPr>
        <p:spPr>
          <a:xfrm>
            <a:off x="0" y="0"/>
            <a:ext cx="12192000" cy="932689"/>
          </a:xfrm>
          <a:prstGeom prst="rect">
            <a:avLst/>
          </a:prstGeom>
          <a:solidFill>
            <a:srgbClr val="FFFFFF"/>
          </a:solidFill>
          <a:effectLst>
            <a:outerShdw blurRad="38100" dist="25400" dir="5400000" rotWithShape="0">
              <a:srgbClr val="000000">
                <a:alpha val="30000"/>
              </a:srgbClr>
            </a:outerShdw>
          </a:effectLst>
        </p:spPr>
        <p:txBody>
          <a:bodyPr anchor="ctr"/>
          <a:lstStyle>
            <a:lvl1pPr marL="0" indent="0">
              <a:lnSpc>
                <a:spcPct val="100000"/>
              </a:lnSpc>
              <a:spcBef>
                <a:spcPts val="600"/>
              </a:spcBef>
              <a:buSzTx/>
              <a:buNone/>
              <a:defRPr sz="2600">
                <a:latin typeface="Arial Black"/>
                <a:ea typeface="Arial Black"/>
                <a:cs typeface="Arial Black"/>
                <a:sym typeface="Arial Black"/>
              </a:defRPr>
            </a:lvl1pPr>
            <a:lvl2pPr marL="721065" indent="-263865">
              <a:lnSpc>
                <a:spcPct val="100000"/>
              </a:lnSpc>
              <a:spcBef>
                <a:spcPts val="600"/>
              </a:spcBef>
              <a:defRPr sz="2600">
                <a:latin typeface="Arial Black"/>
                <a:ea typeface="Arial Black"/>
                <a:cs typeface="Arial Black"/>
                <a:sym typeface="Arial Black"/>
              </a:defRPr>
            </a:lvl2pPr>
            <a:lvl3pPr marL="1160330" indent="-245930">
              <a:lnSpc>
                <a:spcPct val="100000"/>
              </a:lnSpc>
              <a:spcBef>
                <a:spcPts val="600"/>
              </a:spcBef>
              <a:defRPr sz="2600">
                <a:latin typeface="Arial Black"/>
                <a:ea typeface="Arial Black"/>
                <a:cs typeface="Arial Black"/>
                <a:sym typeface="Arial Black"/>
              </a:defRPr>
            </a:lvl3pPr>
            <a:lvl4pPr marL="1666716" indent="-295116">
              <a:lnSpc>
                <a:spcPct val="100000"/>
              </a:lnSpc>
              <a:spcBef>
                <a:spcPts val="600"/>
              </a:spcBef>
              <a:defRPr sz="2600">
                <a:latin typeface="Arial Black"/>
                <a:ea typeface="Arial Black"/>
                <a:cs typeface="Arial Black"/>
                <a:sym typeface="Arial Black"/>
              </a:defRPr>
            </a:lvl4pPr>
            <a:lvl5pPr marL="2123917" indent="-295117">
              <a:lnSpc>
                <a:spcPct val="100000"/>
              </a:lnSpc>
              <a:spcBef>
                <a:spcPts val="600"/>
              </a:spcBef>
              <a:defRPr sz="2600">
                <a:latin typeface="Arial Black"/>
                <a:ea typeface="Arial Black"/>
                <a:cs typeface="Arial Black"/>
                <a:sym typeface="Arial Black"/>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3_Title Slide">
    <p:spTree>
      <p:nvGrpSpPr>
        <p:cNvPr id="1" name=""/>
        <p:cNvGrpSpPr/>
        <p:nvPr/>
      </p:nvGrpSpPr>
      <p:grpSpPr>
        <a:xfrm>
          <a:off x="0" y="0"/>
          <a:ext cx="0" cy="0"/>
          <a:chOff x="0" y="0"/>
          <a:chExt cx="0" cy="0"/>
        </a:xfrm>
      </p:grpSpPr>
      <p:sp>
        <p:nvSpPr>
          <p:cNvPr id="374" name="Shape 374"/>
          <p:cNvSpPr>
            <a:spLocks noGrp="1"/>
          </p:cNvSpPr>
          <p:nvPr>
            <p:ph type="sldNum" sz="quarter" idx="2"/>
          </p:nvPr>
        </p:nvSpPr>
        <p:spPr>
          <a:prstGeom prst="rect">
            <a:avLst/>
          </a:prstGeom>
        </p:spPr>
        <p:txBody>
          <a:bodyPr/>
          <a:lstStyle/>
          <a:p>
            <a:fld id="{86CB4B4D-7CA3-9044-876B-883B54F8677D}" type="slidenum">
              <a:t>‹#›</a:t>
            </a:fld>
            <a:endParaRPr/>
          </a:p>
        </p:txBody>
      </p:sp>
      <p:sp>
        <p:nvSpPr>
          <p:cNvPr id="375" name="Shape 375"/>
          <p:cNvSpPr/>
          <p:nvPr/>
        </p:nvSpPr>
        <p:spPr>
          <a:xfrm>
            <a:off x="11528425" y="273050"/>
            <a:ext cx="461963" cy="368300"/>
          </a:xfrm>
          <a:prstGeom prst="rect">
            <a:avLst/>
          </a:prstGeom>
          <a:solidFill>
            <a:schemeClr val="accent2"/>
          </a:solidFill>
          <a:ln w="12700">
            <a:miter lim="400000"/>
          </a:ln>
        </p:spPr>
        <p:txBody>
          <a:bodyPr lIns="45719" rIns="45719" anchor="ctr"/>
          <a:lstStyle/>
          <a:p>
            <a:pPr algn="ctr">
              <a:defRPr>
                <a:solidFill>
                  <a:schemeClr val="accent2"/>
                </a:solidFill>
              </a:defRPr>
            </a:pPr>
            <a:endParaRPr/>
          </a:p>
        </p:txBody>
      </p:sp>
      <p:sp>
        <p:nvSpPr>
          <p:cNvPr id="376" name="Shape 376"/>
          <p:cNvSpPr/>
          <p:nvPr/>
        </p:nvSpPr>
        <p:spPr>
          <a:xfrm>
            <a:off x="11528425" y="641350"/>
            <a:ext cx="461963" cy="46038"/>
          </a:xfrm>
          <a:prstGeom prst="rect">
            <a:avLst/>
          </a:prstGeom>
          <a:solidFill>
            <a:srgbClr val="2298AA"/>
          </a:solidFill>
          <a:ln w="12700">
            <a:miter lim="400000"/>
          </a:ln>
        </p:spPr>
        <p:txBody>
          <a:bodyPr lIns="45719" rIns="45719" anchor="ctr"/>
          <a:lstStyle/>
          <a:p>
            <a:pPr algn="ctr">
              <a:defRPr>
                <a:solidFill>
                  <a:schemeClr val="accent2"/>
                </a:solidFill>
              </a:defRPr>
            </a:pPr>
            <a:endParaRPr/>
          </a:p>
        </p:txBody>
      </p:sp>
      <p:sp>
        <p:nvSpPr>
          <p:cNvPr id="377" name="Shape 377"/>
          <p:cNvSpPr/>
          <p:nvPr/>
        </p:nvSpPr>
        <p:spPr>
          <a:xfrm>
            <a:off x="11528159" y="304800"/>
            <a:ext cx="464082" cy="294640"/>
          </a:xfrm>
          <a:prstGeom prst="rect">
            <a:avLst/>
          </a:prstGeom>
          <a:ln w="12700">
            <a:miter lim="400000"/>
          </a:ln>
        </p:spPr>
        <p:txBody>
          <a:bodyPr wrap="none" lIns="45719" rIns="45719">
            <a:spAutoFit/>
          </a:bodyPr>
          <a:lstStyle/>
          <a:p>
            <a:pPr algn="ctr">
              <a:defRPr b="1">
                <a:solidFill>
                  <a:srgbClr val="FFFFFF"/>
                </a:solidFill>
              </a:defRPr>
            </a:pPr>
            <a:endParaRPr/>
          </a:p>
        </p:txBody>
      </p:sp>
      <p:grpSp>
        <p:nvGrpSpPr>
          <p:cNvPr id="380" name="Group 380"/>
          <p:cNvGrpSpPr/>
          <p:nvPr/>
        </p:nvGrpSpPr>
        <p:grpSpPr>
          <a:xfrm>
            <a:off x="347663" y="6408737"/>
            <a:ext cx="223837" cy="222251"/>
            <a:chOff x="0" y="0"/>
            <a:chExt cx="223836" cy="222250"/>
          </a:xfrm>
        </p:grpSpPr>
        <p:sp>
          <p:nvSpPr>
            <p:cNvPr id="378" name="Shape 378">
              <a:hlinkClick r:id="" action="ppaction://hlinkshowjump?jump=previousslide"/>
            </p:cNvPr>
            <p:cNvSpPr/>
            <p:nvPr/>
          </p:nvSpPr>
          <p:spPr>
            <a:xfrm>
              <a:off x="85724" y="66674"/>
              <a:ext cx="52388" cy="88902"/>
            </a:xfrm>
            <a:custGeom>
              <a:avLst/>
              <a:gdLst/>
              <a:ahLst/>
              <a:cxnLst>
                <a:cxn ang="0">
                  <a:pos x="wd2" y="hd2"/>
                </a:cxn>
                <a:cxn ang="5400000">
                  <a:pos x="wd2" y="hd2"/>
                </a:cxn>
                <a:cxn ang="10800000">
                  <a:pos x="wd2" y="hd2"/>
                </a:cxn>
                <a:cxn ang="16200000">
                  <a:pos x="wd2" y="hd2"/>
                </a:cxn>
              </a:cxnLst>
              <a:rect l="0" t="0" r="r" b="b"/>
              <a:pathLst>
                <a:path w="21600" h="21600" extrusionOk="0">
                  <a:moveTo>
                    <a:pt x="21193" y="2285"/>
                  </a:moveTo>
                  <a:cubicBezTo>
                    <a:pt x="6658" y="10800"/>
                    <a:pt x="6658" y="10800"/>
                    <a:pt x="6658" y="10800"/>
                  </a:cubicBezTo>
                  <a:cubicBezTo>
                    <a:pt x="21193" y="19286"/>
                    <a:pt x="21193" y="19286"/>
                    <a:pt x="21193" y="19286"/>
                  </a:cubicBezTo>
                  <a:cubicBezTo>
                    <a:pt x="21448" y="19434"/>
                    <a:pt x="21600" y="19612"/>
                    <a:pt x="21600" y="19790"/>
                  </a:cubicBezTo>
                  <a:cubicBezTo>
                    <a:pt x="21600" y="19968"/>
                    <a:pt x="21448" y="20176"/>
                    <a:pt x="21193" y="20295"/>
                  </a:cubicBezTo>
                  <a:cubicBezTo>
                    <a:pt x="19364" y="21363"/>
                    <a:pt x="19364" y="21363"/>
                    <a:pt x="19364" y="21363"/>
                  </a:cubicBezTo>
                  <a:cubicBezTo>
                    <a:pt x="19160" y="21511"/>
                    <a:pt x="18805" y="21600"/>
                    <a:pt x="18500" y="21600"/>
                  </a:cubicBezTo>
                  <a:cubicBezTo>
                    <a:pt x="18195" y="21600"/>
                    <a:pt x="17890" y="21511"/>
                    <a:pt x="17636" y="21363"/>
                  </a:cubicBezTo>
                  <a:cubicBezTo>
                    <a:pt x="407" y="11304"/>
                    <a:pt x="407" y="11304"/>
                    <a:pt x="407" y="11304"/>
                  </a:cubicBezTo>
                  <a:cubicBezTo>
                    <a:pt x="152" y="11156"/>
                    <a:pt x="0" y="10948"/>
                    <a:pt x="0" y="10800"/>
                  </a:cubicBezTo>
                  <a:cubicBezTo>
                    <a:pt x="0" y="10622"/>
                    <a:pt x="152" y="10414"/>
                    <a:pt x="407" y="10296"/>
                  </a:cubicBezTo>
                  <a:cubicBezTo>
                    <a:pt x="17636" y="208"/>
                    <a:pt x="17636" y="208"/>
                    <a:pt x="17636" y="208"/>
                  </a:cubicBezTo>
                  <a:cubicBezTo>
                    <a:pt x="17890" y="89"/>
                    <a:pt x="18195" y="0"/>
                    <a:pt x="18500" y="0"/>
                  </a:cubicBezTo>
                  <a:cubicBezTo>
                    <a:pt x="18805" y="0"/>
                    <a:pt x="19160" y="89"/>
                    <a:pt x="19364" y="208"/>
                  </a:cubicBezTo>
                  <a:cubicBezTo>
                    <a:pt x="21193" y="1305"/>
                    <a:pt x="21193" y="1305"/>
                    <a:pt x="21193" y="1305"/>
                  </a:cubicBezTo>
                  <a:cubicBezTo>
                    <a:pt x="21448" y="1424"/>
                    <a:pt x="21600" y="1602"/>
                    <a:pt x="21600" y="1780"/>
                  </a:cubicBezTo>
                  <a:cubicBezTo>
                    <a:pt x="21600" y="1958"/>
                    <a:pt x="21448" y="2166"/>
                    <a:pt x="21193" y="2285"/>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sp>
          <p:nvSpPr>
            <p:cNvPr id="379" name="Shape 379">
              <a:hlinkClick r:id="" action="ppaction://hlinkshowjump?jump=previousslide"/>
            </p:cNvPr>
            <p:cNvSpPr/>
            <p:nvPr/>
          </p:nvSpPr>
          <p:spPr>
            <a:xfrm>
              <a:off x="0" y="-1"/>
              <a:ext cx="223837" cy="222251"/>
            </a:xfrm>
            <a:custGeom>
              <a:avLst/>
              <a:gdLst/>
              <a:ahLst/>
              <a:cxnLst>
                <a:cxn ang="0">
                  <a:pos x="wd2" y="hd2"/>
                </a:cxn>
                <a:cxn ang="5400000">
                  <a:pos x="wd2" y="hd2"/>
                </a:cxn>
                <a:cxn ang="10800000">
                  <a:pos x="wd2" y="hd2"/>
                </a:cxn>
                <a:cxn ang="16200000">
                  <a:pos x="wd2" y="hd2"/>
                </a:cxn>
              </a:cxnLst>
              <a:rect l="0" t="0" r="r" b="b"/>
              <a:pathLst>
                <a:path w="21600" h="21600" extrusionOk="0">
                  <a:moveTo>
                    <a:pt x="18477" y="907"/>
                  </a:moveTo>
                  <a:cubicBezTo>
                    <a:pt x="19709" y="907"/>
                    <a:pt x="20706" y="1925"/>
                    <a:pt x="20706" y="3173"/>
                  </a:cubicBezTo>
                  <a:cubicBezTo>
                    <a:pt x="20706" y="18427"/>
                    <a:pt x="20706" y="18427"/>
                    <a:pt x="20706" y="18427"/>
                  </a:cubicBezTo>
                  <a:cubicBezTo>
                    <a:pt x="20706" y="19675"/>
                    <a:pt x="19709" y="20693"/>
                    <a:pt x="18477" y="20693"/>
                  </a:cubicBezTo>
                  <a:cubicBezTo>
                    <a:pt x="3123" y="20693"/>
                    <a:pt x="3123" y="20693"/>
                    <a:pt x="3123" y="20693"/>
                  </a:cubicBezTo>
                  <a:cubicBezTo>
                    <a:pt x="1891" y="20693"/>
                    <a:pt x="887" y="19675"/>
                    <a:pt x="887" y="18427"/>
                  </a:cubicBezTo>
                  <a:cubicBezTo>
                    <a:pt x="887" y="3173"/>
                    <a:pt x="887" y="3173"/>
                    <a:pt x="887" y="3173"/>
                  </a:cubicBezTo>
                  <a:cubicBezTo>
                    <a:pt x="887" y="1925"/>
                    <a:pt x="1891" y="907"/>
                    <a:pt x="3123" y="907"/>
                  </a:cubicBezTo>
                  <a:cubicBezTo>
                    <a:pt x="18477" y="907"/>
                    <a:pt x="18477" y="907"/>
                    <a:pt x="18477" y="907"/>
                  </a:cubicBezTo>
                  <a:moveTo>
                    <a:pt x="18477" y="0"/>
                  </a:moveTo>
                  <a:cubicBezTo>
                    <a:pt x="3123" y="0"/>
                    <a:pt x="3123" y="0"/>
                    <a:pt x="3123" y="0"/>
                  </a:cubicBezTo>
                  <a:cubicBezTo>
                    <a:pt x="1397" y="0"/>
                    <a:pt x="0" y="1424"/>
                    <a:pt x="0" y="3173"/>
                  </a:cubicBezTo>
                  <a:cubicBezTo>
                    <a:pt x="0" y="18427"/>
                    <a:pt x="0" y="18427"/>
                    <a:pt x="0" y="18427"/>
                  </a:cubicBezTo>
                  <a:cubicBezTo>
                    <a:pt x="0" y="20184"/>
                    <a:pt x="1397" y="21600"/>
                    <a:pt x="3123" y="21600"/>
                  </a:cubicBezTo>
                  <a:cubicBezTo>
                    <a:pt x="18477" y="21600"/>
                    <a:pt x="18477" y="21600"/>
                    <a:pt x="18477" y="21600"/>
                  </a:cubicBezTo>
                  <a:cubicBezTo>
                    <a:pt x="20203" y="21600"/>
                    <a:pt x="21600" y="20184"/>
                    <a:pt x="21600" y="18427"/>
                  </a:cubicBezTo>
                  <a:cubicBezTo>
                    <a:pt x="21600" y="3173"/>
                    <a:pt x="21600" y="3173"/>
                    <a:pt x="21600" y="3173"/>
                  </a:cubicBezTo>
                  <a:cubicBezTo>
                    <a:pt x="21600" y="1424"/>
                    <a:pt x="20203" y="0"/>
                    <a:pt x="18477" y="0"/>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grpSp>
      <p:grpSp>
        <p:nvGrpSpPr>
          <p:cNvPr id="383" name="Group 383"/>
          <p:cNvGrpSpPr/>
          <p:nvPr/>
        </p:nvGrpSpPr>
        <p:grpSpPr>
          <a:xfrm>
            <a:off x="933449" y="6408737"/>
            <a:ext cx="223840" cy="222251"/>
            <a:chOff x="0" y="0"/>
            <a:chExt cx="223838" cy="222250"/>
          </a:xfrm>
        </p:grpSpPr>
        <p:sp>
          <p:nvSpPr>
            <p:cNvPr id="381" name="Shape 381">
              <a:hlinkClick r:id="" action="ppaction://hlinkshowjump?jump=nextslide"/>
            </p:cNvPr>
            <p:cNvSpPr/>
            <p:nvPr/>
          </p:nvSpPr>
          <p:spPr>
            <a:xfrm flipH="1">
              <a:off x="85724" y="66674"/>
              <a:ext cx="52389" cy="88902"/>
            </a:xfrm>
            <a:custGeom>
              <a:avLst/>
              <a:gdLst/>
              <a:ahLst/>
              <a:cxnLst>
                <a:cxn ang="0">
                  <a:pos x="wd2" y="hd2"/>
                </a:cxn>
                <a:cxn ang="5400000">
                  <a:pos x="wd2" y="hd2"/>
                </a:cxn>
                <a:cxn ang="10800000">
                  <a:pos x="wd2" y="hd2"/>
                </a:cxn>
                <a:cxn ang="16200000">
                  <a:pos x="wd2" y="hd2"/>
                </a:cxn>
              </a:cxnLst>
              <a:rect l="0" t="0" r="r" b="b"/>
              <a:pathLst>
                <a:path w="21600" h="21600" extrusionOk="0">
                  <a:moveTo>
                    <a:pt x="21193" y="2285"/>
                  </a:moveTo>
                  <a:cubicBezTo>
                    <a:pt x="6658" y="10800"/>
                    <a:pt x="6658" y="10800"/>
                    <a:pt x="6658" y="10800"/>
                  </a:cubicBezTo>
                  <a:cubicBezTo>
                    <a:pt x="21193" y="19286"/>
                    <a:pt x="21193" y="19286"/>
                    <a:pt x="21193" y="19286"/>
                  </a:cubicBezTo>
                  <a:cubicBezTo>
                    <a:pt x="21448" y="19434"/>
                    <a:pt x="21600" y="19612"/>
                    <a:pt x="21600" y="19790"/>
                  </a:cubicBezTo>
                  <a:cubicBezTo>
                    <a:pt x="21600" y="19968"/>
                    <a:pt x="21448" y="20176"/>
                    <a:pt x="21193" y="20295"/>
                  </a:cubicBezTo>
                  <a:cubicBezTo>
                    <a:pt x="19364" y="21363"/>
                    <a:pt x="19364" y="21363"/>
                    <a:pt x="19364" y="21363"/>
                  </a:cubicBezTo>
                  <a:cubicBezTo>
                    <a:pt x="19160" y="21511"/>
                    <a:pt x="18805" y="21600"/>
                    <a:pt x="18500" y="21600"/>
                  </a:cubicBezTo>
                  <a:cubicBezTo>
                    <a:pt x="18195" y="21600"/>
                    <a:pt x="17890" y="21511"/>
                    <a:pt x="17636" y="21363"/>
                  </a:cubicBezTo>
                  <a:cubicBezTo>
                    <a:pt x="407" y="11304"/>
                    <a:pt x="407" y="11304"/>
                    <a:pt x="407" y="11304"/>
                  </a:cubicBezTo>
                  <a:cubicBezTo>
                    <a:pt x="152" y="11156"/>
                    <a:pt x="0" y="10948"/>
                    <a:pt x="0" y="10800"/>
                  </a:cubicBezTo>
                  <a:cubicBezTo>
                    <a:pt x="0" y="10622"/>
                    <a:pt x="152" y="10414"/>
                    <a:pt x="407" y="10296"/>
                  </a:cubicBezTo>
                  <a:cubicBezTo>
                    <a:pt x="17636" y="208"/>
                    <a:pt x="17636" y="208"/>
                    <a:pt x="17636" y="208"/>
                  </a:cubicBezTo>
                  <a:cubicBezTo>
                    <a:pt x="17890" y="89"/>
                    <a:pt x="18195" y="0"/>
                    <a:pt x="18500" y="0"/>
                  </a:cubicBezTo>
                  <a:cubicBezTo>
                    <a:pt x="18805" y="0"/>
                    <a:pt x="19160" y="89"/>
                    <a:pt x="19364" y="208"/>
                  </a:cubicBezTo>
                  <a:cubicBezTo>
                    <a:pt x="21193" y="1305"/>
                    <a:pt x="21193" y="1305"/>
                    <a:pt x="21193" y="1305"/>
                  </a:cubicBezTo>
                  <a:cubicBezTo>
                    <a:pt x="21448" y="1424"/>
                    <a:pt x="21600" y="1602"/>
                    <a:pt x="21600" y="1780"/>
                  </a:cubicBezTo>
                  <a:cubicBezTo>
                    <a:pt x="21600" y="1958"/>
                    <a:pt x="21448" y="2166"/>
                    <a:pt x="21193" y="2285"/>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sp>
          <p:nvSpPr>
            <p:cNvPr id="382" name="Shape 382">
              <a:hlinkClick r:id="" action="ppaction://hlinkshowjump?jump=nextslide"/>
            </p:cNvPr>
            <p:cNvSpPr/>
            <p:nvPr/>
          </p:nvSpPr>
          <p:spPr>
            <a:xfrm flipH="1">
              <a:off x="-1" y="0"/>
              <a:ext cx="223840" cy="222250"/>
            </a:xfrm>
            <a:custGeom>
              <a:avLst/>
              <a:gdLst/>
              <a:ahLst/>
              <a:cxnLst>
                <a:cxn ang="0">
                  <a:pos x="wd2" y="hd2"/>
                </a:cxn>
                <a:cxn ang="5400000">
                  <a:pos x="wd2" y="hd2"/>
                </a:cxn>
                <a:cxn ang="10800000">
                  <a:pos x="wd2" y="hd2"/>
                </a:cxn>
                <a:cxn ang="16200000">
                  <a:pos x="wd2" y="hd2"/>
                </a:cxn>
              </a:cxnLst>
              <a:rect l="0" t="0" r="r" b="b"/>
              <a:pathLst>
                <a:path w="21600" h="21600" extrusionOk="0">
                  <a:moveTo>
                    <a:pt x="18477" y="907"/>
                  </a:moveTo>
                  <a:cubicBezTo>
                    <a:pt x="19709" y="907"/>
                    <a:pt x="20706" y="1925"/>
                    <a:pt x="20706" y="3173"/>
                  </a:cubicBezTo>
                  <a:cubicBezTo>
                    <a:pt x="20706" y="18427"/>
                    <a:pt x="20706" y="18427"/>
                    <a:pt x="20706" y="18427"/>
                  </a:cubicBezTo>
                  <a:cubicBezTo>
                    <a:pt x="20706" y="19675"/>
                    <a:pt x="19709" y="20693"/>
                    <a:pt x="18477" y="20693"/>
                  </a:cubicBezTo>
                  <a:cubicBezTo>
                    <a:pt x="3123" y="20693"/>
                    <a:pt x="3123" y="20693"/>
                    <a:pt x="3123" y="20693"/>
                  </a:cubicBezTo>
                  <a:cubicBezTo>
                    <a:pt x="1891" y="20693"/>
                    <a:pt x="887" y="19675"/>
                    <a:pt x="887" y="18427"/>
                  </a:cubicBezTo>
                  <a:cubicBezTo>
                    <a:pt x="887" y="3173"/>
                    <a:pt x="887" y="3173"/>
                    <a:pt x="887" y="3173"/>
                  </a:cubicBezTo>
                  <a:cubicBezTo>
                    <a:pt x="887" y="1925"/>
                    <a:pt x="1891" y="907"/>
                    <a:pt x="3123" y="907"/>
                  </a:cubicBezTo>
                  <a:cubicBezTo>
                    <a:pt x="18477" y="907"/>
                    <a:pt x="18477" y="907"/>
                    <a:pt x="18477" y="907"/>
                  </a:cubicBezTo>
                  <a:moveTo>
                    <a:pt x="18477" y="0"/>
                  </a:moveTo>
                  <a:cubicBezTo>
                    <a:pt x="3123" y="0"/>
                    <a:pt x="3123" y="0"/>
                    <a:pt x="3123" y="0"/>
                  </a:cubicBezTo>
                  <a:cubicBezTo>
                    <a:pt x="1397" y="0"/>
                    <a:pt x="0" y="1424"/>
                    <a:pt x="0" y="3173"/>
                  </a:cubicBezTo>
                  <a:cubicBezTo>
                    <a:pt x="0" y="18427"/>
                    <a:pt x="0" y="18427"/>
                    <a:pt x="0" y="18427"/>
                  </a:cubicBezTo>
                  <a:cubicBezTo>
                    <a:pt x="0" y="20184"/>
                    <a:pt x="1397" y="21600"/>
                    <a:pt x="3123" y="21600"/>
                  </a:cubicBezTo>
                  <a:cubicBezTo>
                    <a:pt x="18477" y="21600"/>
                    <a:pt x="18477" y="21600"/>
                    <a:pt x="18477" y="21600"/>
                  </a:cubicBezTo>
                  <a:cubicBezTo>
                    <a:pt x="20203" y="21600"/>
                    <a:pt x="21600" y="20184"/>
                    <a:pt x="21600" y="18427"/>
                  </a:cubicBezTo>
                  <a:cubicBezTo>
                    <a:pt x="21600" y="3173"/>
                    <a:pt x="21600" y="3173"/>
                    <a:pt x="21600" y="3173"/>
                  </a:cubicBezTo>
                  <a:cubicBezTo>
                    <a:pt x="21600" y="1424"/>
                    <a:pt x="20203" y="0"/>
                    <a:pt x="18477" y="0"/>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grpSp>
      <p:sp>
        <p:nvSpPr>
          <p:cNvPr id="384" name="Shape 384"/>
          <p:cNvSpPr/>
          <p:nvPr/>
        </p:nvSpPr>
        <p:spPr>
          <a:xfrm>
            <a:off x="552450" y="6523038"/>
            <a:ext cx="381000" cy="1"/>
          </a:xfrm>
          <a:prstGeom prst="line">
            <a:avLst/>
          </a:prstGeom>
          <a:ln w="12700">
            <a:solidFill>
              <a:schemeClr val="accent1">
                <a:lumOff val="5000"/>
              </a:schemeClr>
            </a:solidFill>
            <a:prstDash val="dash"/>
          </a:ln>
        </p:spPr>
        <p:txBody>
          <a:bodyPr lIns="45719" rIns="45719"/>
          <a:lstStyle/>
          <a:p>
            <a:endParaRPr/>
          </a:p>
        </p:txBody>
      </p:sp>
      <p:sp>
        <p:nvSpPr>
          <p:cNvPr id="385" name="Shape 385"/>
          <p:cNvSpPr>
            <a:spLocks noGrp="1"/>
          </p:cNvSpPr>
          <p:nvPr>
            <p:ph type="pic" sz="quarter" idx="13"/>
          </p:nvPr>
        </p:nvSpPr>
        <p:spPr>
          <a:xfrm>
            <a:off x="8116672" y="1993245"/>
            <a:ext cx="4059267" cy="2635318"/>
          </a:xfrm>
          <a:prstGeom prst="rect">
            <a:avLst/>
          </a:prstGeom>
        </p:spPr>
        <p:txBody>
          <a:bodyPr lIns="91439" tIns="45719" rIns="91439" bIns="45719">
            <a:noAutofit/>
          </a:bodyPr>
          <a:lstStyle/>
          <a:p>
            <a:endParaRPr/>
          </a:p>
        </p:txBody>
      </p:sp>
      <p:sp>
        <p:nvSpPr>
          <p:cNvPr id="386" name="Shape 386"/>
          <p:cNvSpPr>
            <a:spLocks noGrp="1"/>
          </p:cNvSpPr>
          <p:nvPr>
            <p:ph type="pic" sz="quarter" idx="14"/>
          </p:nvPr>
        </p:nvSpPr>
        <p:spPr>
          <a:xfrm>
            <a:off x="0" y="1993245"/>
            <a:ext cx="4058338" cy="2635318"/>
          </a:xfrm>
          <a:prstGeom prst="rect">
            <a:avLst/>
          </a:prstGeom>
        </p:spPr>
        <p:txBody>
          <a:bodyPr lIns="91439" tIns="45719" rIns="91439" bIns="45719">
            <a:noAutofit/>
          </a:bodyPr>
          <a:lstStyle/>
          <a:p>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4_Title Slide">
    <p:spTree>
      <p:nvGrpSpPr>
        <p:cNvPr id="1" name=""/>
        <p:cNvGrpSpPr/>
        <p:nvPr/>
      </p:nvGrpSpPr>
      <p:grpSpPr>
        <a:xfrm>
          <a:off x="0" y="0"/>
          <a:ext cx="0" cy="0"/>
          <a:chOff x="0" y="0"/>
          <a:chExt cx="0" cy="0"/>
        </a:xfrm>
      </p:grpSpPr>
      <p:sp>
        <p:nvSpPr>
          <p:cNvPr id="393" name="Shape 393"/>
          <p:cNvSpPr>
            <a:spLocks noGrp="1"/>
          </p:cNvSpPr>
          <p:nvPr>
            <p:ph type="sldNum" sz="quarter" idx="2"/>
          </p:nvPr>
        </p:nvSpPr>
        <p:spPr>
          <a:prstGeom prst="rect">
            <a:avLst/>
          </a:prstGeom>
        </p:spPr>
        <p:txBody>
          <a:bodyPr/>
          <a:lstStyle/>
          <a:p>
            <a:fld id="{86CB4B4D-7CA3-9044-876B-883B54F8677D}" type="slidenum">
              <a:t>‹#›</a:t>
            </a:fld>
            <a:endParaRPr/>
          </a:p>
        </p:txBody>
      </p:sp>
      <p:sp>
        <p:nvSpPr>
          <p:cNvPr id="394" name="Shape 394"/>
          <p:cNvSpPr/>
          <p:nvPr/>
        </p:nvSpPr>
        <p:spPr>
          <a:xfrm>
            <a:off x="11528425" y="273050"/>
            <a:ext cx="461963" cy="368300"/>
          </a:xfrm>
          <a:prstGeom prst="rect">
            <a:avLst/>
          </a:prstGeom>
          <a:solidFill>
            <a:schemeClr val="accent2"/>
          </a:solidFill>
          <a:ln w="12700">
            <a:miter lim="400000"/>
          </a:ln>
        </p:spPr>
        <p:txBody>
          <a:bodyPr lIns="45719" rIns="45719" anchor="ctr"/>
          <a:lstStyle/>
          <a:p>
            <a:pPr algn="ctr">
              <a:defRPr>
                <a:solidFill>
                  <a:schemeClr val="accent2"/>
                </a:solidFill>
              </a:defRPr>
            </a:pPr>
            <a:endParaRPr/>
          </a:p>
        </p:txBody>
      </p:sp>
      <p:sp>
        <p:nvSpPr>
          <p:cNvPr id="395" name="Shape 395"/>
          <p:cNvSpPr/>
          <p:nvPr/>
        </p:nvSpPr>
        <p:spPr>
          <a:xfrm>
            <a:off x="11528425" y="641350"/>
            <a:ext cx="461963" cy="46038"/>
          </a:xfrm>
          <a:prstGeom prst="rect">
            <a:avLst/>
          </a:prstGeom>
          <a:solidFill>
            <a:srgbClr val="2298AA"/>
          </a:solidFill>
          <a:ln w="12700">
            <a:miter lim="400000"/>
          </a:ln>
        </p:spPr>
        <p:txBody>
          <a:bodyPr lIns="45719" rIns="45719" anchor="ctr"/>
          <a:lstStyle/>
          <a:p>
            <a:pPr algn="ctr">
              <a:defRPr>
                <a:solidFill>
                  <a:schemeClr val="accent2"/>
                </a:solidFill>
              </a:defRPr>
            </a:pPr>
            <a:endParaRPr/>
          </a:p>
        </p:txBody>
      </p:sp>
      <p:sp>
        <p:nvSpPr>
          <p:cNvPr id="396" name="Shape 396"/>
          <p:cNvSpPr/>
          <p:nvPr/>
        </p:nvSpPr>
        <p:spPr>
          <a:xfrm>
            <a:off x="11528159" y="304800"/>
            <a:ext cx="464082" cy="294640"/>
          </a:xfrm>
          <a:prstGeom prst="rect">
            <a:avLst/>
          </a:prstGeom>
          <a:ln w="12700">
            <a:miter lim="400000"/>
          </a:ln>
        </p:spPr>
        <p:txBody>
          <a:bodyPr wrap="none" lIns="45719" rIns="45719">
            <a:spAutoFit/>
          </a:bodyPr>
          <a:lstStyle/>
          <a:p>
            <a:pPr algn="ctr">
              <a:defRPr b="1">
                <a:solidFill>
                  <a:srgbClr val="FFFFFF"/>
                </a:solidFill>
              </a:defRPr>
            </a:pPr>
            <a:endParaRPr/>
          </a:p>
        </p:txBody>
      </p:sp>
      <p:grpSp>
        <p:nvGrpSpPr>
          <p:cNvPr id="399" name="Group 399"/>
          <p:cNvGrpSpPr/>
          <p:nvPr/>
        </p:nvGrpSpPr>
        <p:grpSpPr>
          <a:xfrm>
            <a:off x="347663" y="6408737"/>
            <a:ext cx="223837" cy="222251"/>
            <a:chOff x="0" y="0"/>
            <a:chExt cx="223836" cy="222250"/>
          </a:xfrm>
        </p:grpSpPr>
        <p:sp>
          <p:nvSpPr>
            <p:cNvPr id="397" name="Shape 397">
              <a:hlinkClick r:id="" action="ppaction://hlinkshowjump?jump=previousslide"/>
            </p:cNvPr>
            <p:cNvSpPr/>
            <p:nvPr/>
          </p:nvSpPr>
          <p:spPr>
            <a:xfrm>
              <a:off x="85724" y="66674"/>
              <a:ext cx="52388" cy="88902"/>
            </a:xfrm>
            <a:custGeom>
              <a:avLst/>
              <a:gdLst/>
              <a:ahLst/>
              <a:cxnLst>
                <a:cxn ang="0">
                  <a:pos x="wd2" y="hd2"/>
                </a:cxn>
                <a:cxn ang="5400000">
                  <a:pos x="wd2" y="hd2"/>
                </a:cxn>
                <a:cxn ang="10800000">
                  <a:pos x="wd2" y="hd2"/>
                </a:cxn>
                <a:cxn ang="16200000">
                  <a:pos x="wd2" y="hd2"/>
                </a:cxn>
              </a:cxnLst>
              <a:rect l="0" t="0" r="r" b="b"/>
              <a:pathLst>
                <a:path w="21600" h="21600" extrusionOk="0">
                  <a:moveTo>
                    <a:pt x="21193" y="2285"/>
                  </a:moveTo>
                  <a:cubicBezTo>
                    <a:pt x="6658" y="10800"/>
                    <a:pt x="6658" y="10800"/>
                    <a:pt x="6658" y="10800"/>
                  </a:cubicBezTo>
                  <a:cubicBezTo>
                    <a:pt x="21193" y="19286"/>
                    <a:pt x="21193" y="19286"/>
                    <a:pt x="21193" y="19286"/>
                  </a:cubicBezTo>
                  <a:cubicBezTo>
                    <a:pt x="21448" y="19434"/>
                    <a:pt x="21600" y="19612"/>
                    <a:pt x="21600" y="19790"/>
                  </a:cubicBezTo>
                  <a:cubicBezTo>
                    <a:pt x="21600" y="19968"/>
                    <a:pt x="21448" y="20176"/>
                    <a:pt x="21193" y="20295"/>
                  </a:cubicBezTo>
                  <a:cubicBezTo>
                    <a:pt x="19364" y="21363"/>
                    <a:pt x="19364" y="21363"/>
                    <a:pt x="19364" y="21363"/>
                  </a:cubicBezTo>
                  <a:cubicBezTo>
                    <a:pt x="19160" y="21511"/>
                    <a:pt x="18805" y="21600"/>
                    <a:pt x="18500" y="21600"/>
                  </a:cubicBezTo>
                  <a:cubicBezTo>
                    <a:pt x="18195" y="21600"/>
                    <a:pt x="17890" y="21511"/>
                    <a:pt x="17636" y="21363"/>
                  </a:cubicBezTo>
                  <a:cubicBezTo>
                    <a:pt x="407" y="11304"/>
                    <a:pt x="407" y="11304"/>
                    <a:pt x="407" y="11304"/>
                  </a:cubicBezTo>
                  <a:cubicBezTo>
                    <a:pt x="152" y="11156"/>
                    <a:pt x="0" y="10948"/>
                    <a:pt x="0" y="10800"/>
                  </a:cubicBezTo>
                  <a:cubicBezTo>
                    <a:pt x="0" y="10622"/>
                    <a:pt x="152" y="10414"/>
                    <a:pt x="407" y="10296"/>
                  </a:cubicBezTo>
                  <a:cubicBezTo>
                    <a:pt x="17636" y="208"/>
                    <a:pt x="17636" y="208"/>
                    <a:pt x="17636" y="208"/>
                  </a:cubicBezTo>
                  <a:cubicBezTo>
                    <a:pt x="17890" y="89"/>
                    <a:pt x="18195" y="0"/>
                    <a:pt x="18500" y="0"/>
                  </a:cubicBezTo>
                  <a:cubicBezTo>
                    <a:pt x="18805" y="0"/>
                    <a:pt x="19160" y="89"/>
                    <a:pt x="19364" y="208"/>
                  </a:cubicBezTo>
                  <a:cubicBezTo>
                    <a:pt x="21193" y="1305"/>
                    <a:pt x="21193" y="1305"/>
                    <a:pt x="21193" y="1305"/>
                  </a:cubicBezTo>
                  <a:cubicBezTo>
                    <a:pt x="21448" y="1424"/>
                    <a:pt x="21600" y="1602"/>
                    <a:pt x="21600" y="1780"/>
                  </a:cubicBezTo>
                  <a:cubicBezTo>
                    <a:pt x="21600" y="1958"/>
                    <a:pt x="21448" y="2166"/>
                    <a:pt x="21193" y="2285"/>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sp>
          <p:nvSpPr>
            <p:cNvPr id="398" name="Shape 398">
              <a:hlinkClick r:id="" action="ppaction://hlinkshowjump?jump=previousslide"/>
            </p:cNvPr>
            <p:cNvSpPr/>
            <p:nvPr/>
          </p:nvSpPr>
          <p:spPr>
            <a:xfrm>
              <a:off x="0" y="-1"/>
              <a:ext cx="223837" cy="222251"/>
            </a:xfrm>
            <a:custGeom>
              <a:avLst/>
              <a:gdLst/>
              <a:ahLst/>
              <a:cxnLst>
                <a:cxn ang="0">
                  <a:pos x="wd2" y="hd2"/>
                </a:cxn>
                <a:cxn ang="5400000">
                  <a:pos x="wd2" y="hd2"/>
                </a:cxn>
                <a:cxn ang="10800000">
                  <a:pos x="wd2" y="hd2"/>
                </a:cxn>
                <a:cxn ang="16200000">
                  <a:pos x="wd2" y="hd2"/>
                </a:cxn>
              </a:cxnLst>
              <a:rect l="0" t="0" r="r" b="b"/>
              <a:pathLst>
                <a:path w="21600" h="21600" extrusionOk="0">
                  <a:moveTo>
                    <a:pt x="18477" y="907"/>
                  </a:moveTo>
                  <a:cubicBezTo>
                    <a:pt x="19709" y="907"/>
                    <a:pt x="20706" y="1925"/>
                    <a:pt x="20706" y="3173"/>
                  </a:cubicBezTo>
                  <a:cubicBezTo>
                    <a:pt x="20706" y="18427"/>
                    <a:pt x="20706" y="18427"/>
                    <a:pt x="20706" y="18427"/>
                  </a:cubicBezTo>
                  <a:cubicBezTo>
                    <a:pt x="20706" y="19675"/>
                    <a:pt x="19709" y="20693"/>
                    <a:pt x="18477" y="20693"/>
                  </a:cubicBezTo>
                  <a:cubicBezTo>
                    <a:pt x="3123" y="20693"/>
                    <a:pt x="3123" y="20693"/>
                    <a:pt x="3123" y="20693"/>
                  </a:cubicBezTo>
                  <a:cubicBezTo>
                    <a:pt x="1891" y="20693"/>
                    <a:pt x="887" y="19675"/>
                    <a:pt x="887" y="18427"/>
                  </a:cubicBezTo>
                  <a:cubicBezTo>
                    <a:pt x="887" y="3173"/>
                    <a:pt x="887" y="3173"/>
                    <a:pt x="887" y="3173"/>
                  </a:cubicBezTo>
                  <a:cubicBezTo>
                    <a:pt x="887" y="1925"/>
                    <a:pt x="1891" y="907"/>
                    <a:pt x="3123" y="907"/>
                  </a:cubicBezTo>
                  <a:cubicBezTo>
                    <a:pt x="18477" y="907"/>
                    <a:pt x="18477" y="907"/>
                    <a:pt x="18477" y="907"/>
                  </a:cubicBezTo>
                  <a:moveTo>
                    <a:pt x="18477" y="0"/>
                  </a:moveTo>
                  <a:cubicBezTo>
                    <a:pt x="3123" y="0"/>
                    <a:pt x="3123" y="0"/>
                    <a:pt x="3123" y="0"/>
                  </a:cubicBezTo>
                  <a:cubicBezTo>
                    <a:pt x="1397" y="0"/>
                    <a:pt x="0" y="1424"/>
                    <a:pt x="0" y="3173"/>
                  </a:cubicBezTo>
                  <a:cubicBezTo>
                    <a:pt x="0" y="18427"/>
                    <a:pt x="0" y="18427"/>
                    <a:pt x="0" y="18427"/>
                  </a:cubicBezTo>
                  <a:cubicBezTo>
                    <a:pt x="0" y="20184"/>
                    <a:pt x="1397" y="21600"/>
                    <a:pt x="3123" y="21600"/>
                  </a:cubicBezTo>
                  <a:cubicBezTo>
                    <a:pt x="18477" y="21600"/>
                    <a:pt x="18477" y="21600"/>
                    <a:pt x="18477" y="21600"/>
                  </a:cubicBezTo>
                  <a:cubicBezTo>
                    <a:pt x="20203" y="21600"/>
                    <a:pt x="21600" y="20184"/>
                    <a:pt x="21600" y="18427"/>
                  </a:cubicBezTo>
                  <a:cubicBezTo>
                    <a:pt x="21600" y="3173"/>
                    <a:pt x="21600" y="3173"/>
                    <a:pt x="21600" y="3173"/>
                  </a:cubicBezTo>
                  <a:cubicBezTo>
                    <a:pt x="21600" y="1424"/>
                    <a:pt x="20203" y="0"/>
                    <a:pt x="18477" y="0"/>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grpSp>
      <p:grpSp>
        <p:nvGrpSpPr>
          <p:cNvPr id="402" name="Group 402"/>
          <p:cNvGrpSpPr/>
          <p:nvPr/>
        </p:nvGrpSpPr>
        <p:grpSpPr>
          <a:xfrm>
            <a:off x="933449" y="6408737"/>
            <a:ext cx="223840" cy="222251"/>
            <a:chOff x="0" y="0"/>
            <a:chExt cx="223838" cy="222250"/>
          </a:xfrm>
        </p:grpSpPr>
        <p:sp>
          <p:nvSpPr>
            <p:cNvPr id="400" name="Shape 400">
              <a:hlinkClick r:id="" action="ppaction://hlinkshowjump?jump=nextslide"/>
            </p:cNvPr>
            <p:cNvSpPr/>
            <p:nvPr/>
          </p:nvSpPr>
          <p:spPr>
            <a:xfrm flipH="1">
              <a:off x="85724" y="66674"/>
              <a:ext cx="52389" cy="88902"/>
            </a:xfrm>
            <a:custGeom>
              <a:avLst/>
              <a:gdLst/>
              <a:ahLst/>
              <a:cxnLst>
                <a:cxn ang="0">
                  <a:pos x="wd2" y="hd2"/>
                </a:cxn>
                <a:cxn ang="5400000">
                  <a:pos x="wd2" y="hd2"/>
                </a:cxn>
                <a:cxn ang="10800000">
                  <a:pos x="wd2" y="hd2"/>
                </a:cxn>
                <a:cxn ang="16200000">
                  <a:pos x="wd2" y="hd2"/>
                </a:cxn>
              </a:cxnLst>
              <a:rect l="0" t="0" r="r" b="b"/>
              <a:pathLst>
                <a:path w="21600" h="21600" extrusionOk="0">
                  <a:moveTo>
                    <a:pt x="21193" y="2285"/>
                  </a:moveTo>
                  <a:cubicBezTo>
                    <a:pt x="6658" y="10800"/>
                    <a:pt x="6658" y="10800"/>
                    <a:pt x="6658" y="10800"/>
                  </a:cubicBezTo>
                  <a:cubicBezTo>
                    <a:pt x="21193" y="19286"/>
                    <a:pt x="21193" y="19286"/>
                    <a:pt x="21193" y="19286"/>
                  </a:cubicBezTo>
                  <a:cubicBezTo>
                    <a:pt x="21448" y="19434"/>
                    <a:pt x="21600" y="19612"/>
                    <a:pt x="21600" y="19790"/>
                  </a:cubicBezTo>
                  <a:cubicBezTo>
                    <a:pt x="21600" y="19968"/>
                    <a:pt x="21448" y="20176"/>
                    <a:pt x="21193" y="20295"/>
                  </a:cubicBezTo>
                  <a:cubicBezTo>
                    <a:pt x="19364" y="21363"/>
                    <a:pt x="19364" y="21363"/>
                    <a:pt x="19364" y="21363"/>
                  </a:cubicBezTo>
                  <a:cubicBezTo>
                    <a:pt x="19160" y="21511"/>
                    <a:pt x="18805" y="21600"/>
                    <a:pt x="18500" y="21600"/>
                  </a:cubicBezTo>
                  <a:cubicBezTo>
                    <a:pt x="18195" y="21600"/>
                    <a:pt x="17890" y="21511"/>
                    <a:pt x="17636" y="21363"/>
                  </a:cubicBezTo>
                  <a:cubicBezTo>
                    <a:pt x="407" y="11304"/>
                    <a:pt x="407" y="11304"/>
                    <a:pt x="407" y="11304"/>
                  </a:cubicBezTo>
                  <a:cubicBezTo>
                    <a:pt x="152" y="11156"/>
                    <a:pt x="0" y="10948"/>
                    <a:pt x="0" y="10800"/>
                  </a:cubicBezTo>
                  <a:cubicBezTo>
                    <a:pt x="0" y="10622"/>
                    <a:pt x="152" y="10414"/>
                    <a:pt x="407" y="10296"/>
                  </a:cubicBezTo>
                  <a:cubicBezTo>
                    <a:pt x="17636" y="208"/>
                    <a:pt x="17636" y="208"/>
                    <a:pt x="17636" y="208"/>
                  </a:cubicBezTo>
                  <a:cubicBezTo>
                    <a:pt x="17890" y="89"/>
                    <a:pt x="18195" y="0"/>
                    <a:pt x="18500" y="0"/>
                  </a:cubicBezTo>
                  <a:cubicBezTo>
                    <a:pt x="18805" y="0"/>
                    <a:pt x="19160" y="89"/>
                    <a:pt x="19364" y="208"/>
                  </a:cubicBezTo>
                  <a:cubicBezTo>
                    <a:pt x="21193" y="1305"/>
                    <a:pt x="21193" y="1305"/>
                    <a:pt x="21193" y="1305"/>
                  </a:cubicBezTo>
                  <a:cubicBezTo>
                    <a:pt x="21448" y="1424"/>
                    <a:pt x="21600" y="1602"/>
                    <a:pt x="21600" y="1780"/>
                  </a:cubicBezTo>
                  <a:cubicBezTo>
                    <a:pt x="21600" y="1958"/>
                    <a:pt x="21448" y="2166"/>
                    <a:pt x="21193" y="2285"/>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sp>
          <p:nvSpPr>
            <p:cNvPr id="401" name="Shape 401">
              <a:hlinkClick r:id="" action="ppaction://hlinkshowjump?jump=nextslide"/>
            </p:cNvPr>
            <p:cNvSpPr/>
            <p:nvPr/>
          </p:nvSpPr>
          <p:spPr>
            <a:xfrm flipH="1">
              <a:off x="-1" y="0"/>
              <a:ext cx="223840" cy="222250"/>
            </a:xfrm>
            <a:custGeom>
              <a:avLst/>
              <a:gdLst/>
              <a:ahLst/>
              <a:cxnLst>
                <a:cxn ang="0">
                  <a:pos x="wd2" y="hd2"/>
                </a:cxn>
                <a:cxn ang="5400000">
                  <a:pos x="wd2" y="hd2"/>
                </a:cxn>
                <a:cxn ang="10800000">
                  <a:pos x="wd2" y="hd2"/>
                </a:cxn>
                <a:cxn ang="16200000">
                  <a:pos x="wd2" y="hd2"/>
                </a:cxn>
              </a:cxnLst>
              <a:rect l="0" t="0" r="r" b="b"/>
              <a:pathLst>
                <a:path w="21600" h="21600" extrusionOk="0">
                  <a:moveTo>
                    <a:pt x="18477" y="907"/>
                  </a:moveTo>
                  <a:cubicBezTo>
                    <a:pt x="19709" y="907"/>
                    <a:pt x="20706" y="1925"/>
                    <a:pt x="20706" y="3173"/>
                  </a:cubicBezTo>
                  <a:cubicBezTo>
                    <a:pt x="20706" y="18427"/>
                    <a:pt x="20706" y="18427"/>
                    <a:pt x="20706" y="18427"/>
                  </a:cubicBezTo>
                  <a:cubicBezTo>
                    <a:pt x="20706" y="19675"/>
                    <a:pt x="19709" y="20693"/>
                    <a:pt x="18477" y="20693"/>
                  </a:cubicBezTo>
                  <a:cubicBezTo>
                    <a:pt x="3123" y="20693"/>
                    <a:pt x="3123" y="20693"/>
                    <a:pt x="3123" y="20693"/>
                  </a:cubicBezTo>
                  <a:cubicBezTo>
                    <a:pt x="1891" y="20693"/>
                    <a:pt x="887" y="19675"/>
                    <a:pt x="887" y="18427"/>
                  </a:cubicBezTo>
                  <a:cubicBezTo>
                    <a:pt x="887" y="3173"/>
                    <a:pt x="887" y="3173"/>
                    <a:pt x="887" y="3173"/>
                  </a:cubicBezTo>
                  <a:cubicBezTo>
                    <a:pt x="887" y="1925"/>
                    <a:pt x="1891" y="907"/>
                    <a:pt x="3123" y="907"/>
                  </a:cubicBezTo>
                  <a:cubicBezTo>
                    <a:pt x="18477" y="907"/>
                    <a:pt x="18477" y="907"/>
                    <a:pt x="18477" y="907"/>
                  </a:cubicBezTo>
                  <a:moveTo>
                    <a:pt x="18477" y="0"/>
                  </a:moveTo>
                  <a:cubicBezTo>
                    <a:pt x="3123" y="0"/>
                    <a:pt x="3123" y="0"/>
                    <a:pt x="3123" y="0"/>
                  </a:cubicBezTo>
                  <a:cubicBezTo>
                    <a:pt x="1397" y="0"/>
                    <a:pt x="0" y="1424"/>
                    <a:pt x="0" y="3173"/>
                  </a:cubicBezTo>
                  <a:cubicBezTo>
                    <a:pt x="0" y="18427"/>
                    <a:pt x="0" y="18427"/>
                    <a:pt x="0" y="18427"/>
                  </a:cubicBezTo>
                  <a:cubicBezTo>
                    <a:pt x="0" y="20184"/>
                    <a:pt x="1397" y="21600"/>
                    <a:pt x="3123" y="21600"/>
                  </a:cubicBezTo>
                  <a:cubicBezTo>
                    <a:pt x="18477" y="21600"/>
                    <a:pt x="18477" y="21600"/>
                    <a:pt x="18477" y="21600"/>
                  </a:cubicBezTo>
                  <a:cubicBezTo>
                    <a:pt x="20203" y="21600"/>
                    <a:pt x="21600" y="20184"/>
                    <a:pt x="21600" y="18427"/>
                  </a:cubicBezTo>
                  <a:cubicBezTo>
                    <a:pt x="21600" y="3173"/>
                    <a:pt x="21600" y="3173"/>
                    <a:pt x="21600" y="3173"/>
                  </a:cubicBezTo>
                  <a:cubicBezTo>
                    <a:pt x="21600" y="1424"/>
                    <a:pt x="20203" y="0"/>
                    <a:pt x="18477" y="0"/>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grpSp>
      <p:sp>
        <p:nvSpPr>
          <p:cNvPr id="403" name="Shape 403"/>
          <p:cNvSpPr/>
          <p:nvPr/>
        </p:nvSpPr>
        <p:spPr>
          <a:xfrm>
            <a:off x="552450" y="6523038"/>
            <a:ext cx="381000" cy="1"/>
          </a:xfrm>
          <a:prstGeom prst="line">
            <a:avLst/>
          </a:prstGeom>
          <a:ln w="12700">
            <a:solidFill>
              <a:schemeClr val="accent1">
                <a:lumOff val="5000"/>
              </a:schemeClr>
            </a:solidFill>
            <a:prstDash val="dash"/>
          </a:ln>
        </p:spPr>
        <p:txBody>
          <a:bodyPr lIns="45719" rIns="45719"/>
          <a:lstStyle/>
          <a:p>
            <a:endParaRPr/>
          </a:p>
        </p:txBody>
      </p:sp>
      <p:sp>
        <p:nvSpPr>
          <p:cNvPr id="404" name="Shape 404"/>
          <p:cNvSpPr>
            <a:spLocks noGrp="1"/>
          </p:cNvSpPr>
          <p:nvPr>
            <p:ph type="pic" sz="half" idx="13"/>
          </p:nvPr>
        </p:nvSpPr>
        <p:spPr>
          <a:xfrm>
            <a:off x="0" y="1993245"/>
            <a:ext cx="12192000" cy="2635318"/>
          </a:xfrm>
          <a:prstGeom prst="rect">
            <a:avLst/>
          </a:prstGeom>
        </p:spPr>
        <p:txBody>
          <a:bodyPr lIns="91439" tIns="45719" rIns="91439" bIns="45719">
            <a:noAutofit/>
          </a:bodyPr>
          <a:lstStyle/>
          <a:p>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5_Title Slide">
    <p:spTree>
      <p:nvGrpSpPr>
        <p:cNvPr id="1" name=""/>
        <p:cNvGrpSpPr/>
        <p:nvPr/>
      </p:nvGrpSpPr>
      <p:grpSpPr>
        <a:xfrm>
          <a:off x="0" y="0"/>
          <a:ext cx="0" cy="0"/>
          <a:chOff x="0" y="0"/>
          <a:chExt cx="0" cy="0"/>
        </a:xfrm>
      </p:grpSpPr>
      <p:sp>
        <p:nvSpPr>
          <p:cNvPr id="411" name="Shape 411"/>
          <p:cNvSpPr>
            <a:spLocks noGrp="1"/>
          </p:cNvSpPr>
          <p:nvPr>
            <p:ph type="sldNum" sz="quarter" idx="2"/>
          </p:nvPr>
        </p:nvSpPr>
        <p:spPr>
          <a:prstGeom prst="rect">
            <a:avLst/>
          </a:prstGeom>
        </p:spPr>
        <p:txBody>
          <a:bodyPr/>
          <a:lstStyle/>
          <a:p>
            <a:fld id="{86CB4B4D-7CA3-9044-876B-883B54F8677D}" type="slidenum">
              <a:t>‹#›</a:t>
            </a:fld>
            <a:endParaRPr/>
          </a:p>
        </p:txBody>
      </p:sp>
      <p:sp>
        <p:nvSpPr>
          <p:cNvPr id="412" name="Shape 412"/>
          <p:cNvSpPr/>
          <p:nvPr/>
        </p:nvSpPr>
        <p:spPr>
          <a:xfrm>
            <a:off x="11528425" y="273050"/>
            <a:ext cx="461963" cy="368300"/>
          </a:xfrm>
          <a:prstGeom prst="rect">
            <a:avLst/>
          </a:prstGeom>
          <a:solidFill>
            <a:schemeClr val="accent2"/>
          </a:solidFill>
          <a:ln w="12700">
            <a:miter lim="400000"/>
          </a:ln>
        </p:spPr>
        <p:txBody>
          <a:bodyPr lIns="45719" rIns="45719" anchor="ctr"/>
          <a:lstStyle/>
          <a:p>
            <a:pPr algn="ctr">
              <a:defRPr sz="1200">
                <a:solidFill>
                  <a:schemeClr val="accent2"/>
                </a:solidFill>
              </a:defRPr>
            </a:pPr>
            <a:endParaRPr/>
          </a:p>
        </p:txBody>
      </p:sp>
      <p:sp>
        <p:nvSpPr>
          <p:cNvPr id="413" name="Shape 413"/>
          <p:cNvSpPr/>
          <p:nvPr/>
        </p:nvSpPr>
        <p:spPr>
          <a:xfrm>
            <a:off x="11528425" y="641350"/>
            <a:ext cx="461963" cy="46038"/>
          </a:xfrm>
          <a:prstGeom prst="rect">
            <a:avLst/>
          </a:prstGeom>
          <a:solidFill>
            <a:srgbClr val="2298AA"/>
          </a:solidFill>
          <a:ln w="12700">
            <a:miter lim="400000"/>
          </a:ln>
        </p:spPr>
        <p:txBody>
          <a:bodyPr lIns="45719" rIns="45719" anchor="ctr"/>
          <a:lstStyle/>
          <a:p>
            <a:pPr algn="ctr">
              <a:defRPr sz="1200">
                <a:solidFill>
                  <a:schemeClr val="accent2"/>
                </a:solidFill>
              </a:defRPr>
            </a:pPr>
            <a:endParaRPr/>
          </a:p>
        </p:txBody>
      </p:sp>
      <p:sp>
        <p:nvSpPr>
          <p:cNvPr id="414" name="Shape 414"/>
          <p:cNvSpPr/>
          <p:nvPr/>
        </p:nvSpPr>
        <p:spPr>
          <a:xfrm>
            <a:off x="11578786" y="304800"/>
            <a:ext cx="361242" cy="231140"/>
          </a:xfrm>
          <a:prstGeom prst="rect">
            <a:avLst/>
          </a:prstGeom>
          <a:ln w="12700">
            <a:miter lim="400000"/>
          </a:ln>
        </p:spPr>
        <p:txBody>
          <a:bodyPr wrap="none" lIns="45719" rIns="45719">
            <a:spAutoFit/>
          </a:bodyPr>
          <a:lstStyle/>
          <a:p>
            <a:pPr algn="ctr">
              <a:defRPr sz="1000" b="1">
                <a:solidFill>
                  <a:schemeClr val="accent2"/>
                </a:solidFill>
              </a:defRPr>
            </a:pPr>
            <a:endParaRPr/>
          </a:p>
        </p:txBody>
      </p:sp>
      <p:sp>
        <p:nvSpPr>
          <p:cNvPr id="415" name="Shape 415"/>
          <p:cNvSpPr>
            <a:spLocks noGrp="1"/>
          </p:cNvSpPr>
          <p:nvPr>
            <p:ph type="pic" sz="quarter" idx="13"/>
          </p:nvPr>
        </p:nvSpPr>
        <p:spPr>
          <a:xfrm>
            <a:off x="0" y="0"/>
            <a:ext cx="2034001" cy="2286000"/>
          </a:xfrm>
          <a:prstGeom prst="rect">
            <a:avLst/>
          </a:prstGeom>
        </p:spPr>
        <p:txBody>
          <a:bodyPr lIns="91439" tIns="45719" rIns="91439" bIns="45719">
            <a:noAutofit/>
          </a:bodyPr>
          <a:lstStyle/>
          <a:p>
            <a:endParaRPr/>
          </a:p>
        </p:txBody>
      </p:sp>
      <p:sp>
        <p:nvSpPr>
          <p:cNvPr id="416" name="Shape 416"/>
          <p:cNvSpPr>
            <a:spLocks noGrp="1"/>
          </p:cNvSpPr>
          <p:nvPr>
            <p:ph type="pic" sz="quarter" idx="14"/>
          </p:nvPr>
        </p:nvSpPr>
        <p:spPr>
          <a:xfrm>
            <a:off x="0" y="2286000"/>
            <a:ext cx="2034001" cy="2286000"/>
          </a:xfrm>
          <a:prstGeom prst="rect">
            <a:avLst/>
          </a:prstGeom>
        </p:spPr>
        <p:txBody>
          <a:bodyPr lIns="91439" tIns="45719" rIns="91439" bIns="45719">
            <a:noAutofit/>
          </a:bodyPr>
          <a:lstStyle/>
          <a:p>
            <a:endParaRPr/>
          </a:p>
        </p:txBody>
      </p:sp>
      <p:sp>
        <p:nvSpPr>
          <p:cNvPr id="417" name="Shape 417"/>
          <p:cNvSpPr>
            <a:spLocks noGrp="1"/>
          </p:cNvSpPr>
          <p:nvPr>
            <p:ph type="pic" sz="quarter" idx="15"/>
          </p:nvPr>
        </p:nvSpPr>
        <p:spPr>
          <a:xfrm>
            <a:off x="0" y="4572000"/>
            <a:ext cx="2034001" cy="2286000"/>
          </a:xfrm>
          <a:prstGeom prst="rect">
            <a:avLst/>
          </a:prstGeom>
        </p:spPr>
        <p:txBody>
          <a:bodyPr lIns="91439" tIns="45719" rIns="91439" bIns="45719">
            <a:noAutofit/>
          </a:bodyPr>
          <a:lstStyle/>
          <a:p>
            <a:endParaRPr/>
          </a:p>
        </p:txBody>
      </p:sp>
      <p:sp>
        <p:nvSpPr>
          <p:cNvPr id="418" name="Shape 418"/>
          <p:cNvSpPr>
            <a:spLocks noGrp="1"/>
          </p:cNvSpPr>
          <p:nvPr>
            <p:ph type="pic" sz="quarter" idx="16"/>
          </p:nvPr>
        </p:nvSpPr>
        <p:spPr>
          <a:xfrm>
            <a:off x="2037319" y="0"/>
            <a:ext cx="2034001" cy="2286000"/>
          </a:xfrm>
          <a:prstGeom prst="rect">
            <a:avLst/>
          </a:prstGeom>
        </p:spPr>
        <p:txBody>
          <a:bodyPr lIns="91439" tIns="45719" rIns="91439" bIns="45719">
            <a:noAutofit/>
          </a:bodyPr>
          <a:lstStyle/>
          <a:p>
            <a:endParaRPr/>
          </a:p>
        </p:txBody>
      </p:sp>
      <p:sp>
        <p:nvSpPr>
          <p:cNvPr id="419" name="Shape 419"/>
          <p:cNvSpPr>
            <a:spLocks noGrp="1"/>
          </p:cNvSpPr>
          <p:nvPr>
            <p:ph type="pic" sz="quarter" idx="17"/>
          </p:nvPr>
        </p:nvSpPr>
        <p:spPr>
          <a:xfrm>
            <a:off x="2037319" y="2286000"/>
            <a:ext cx="2034001" cy="2286000"/>
          </a:xfrm>
          <a:prstGeom prst="rect">
            <a:avLst/>
          </a:prstGeom>
        </p:spPr>
        <p:txBody>
          <a:bodyPr lIns="91439" tIns="45719" rIns="91439" bIns="45719">
            <a:noAutofit/>
          </a:bodyPr>
          <a:lstStyle/>
          <a:p>
            <a:endParaRPr/>
          </a:p>
        </p:txBody>
      </p:sp>
      <p:sp>
        <p:nvSpPr>
          <p:cNvPr id="420" name="Shape 420"/>
          <p:cNvSpPr>
            <a:spLocks noGrp="1"/>
          </p:cNvSpPr>
          <p:nvPr>
            <p:ph type="pic" sz="quarter" idx="18"/>
          </p:nvPr>
        </p:nvSpPr>
        <p:spPr>
          <a:xfrm>
            <a:off x="2037319" y="4572000"/>
            <a:ext cx="2034001" cy="2286000"/>
          </a:xfrm>
          <a:prstGeom prst="rect">
            <a:avLst/>
          </a:prstGeom>
        </p:spPr>
        <p:txBody>
          <a:bodyPr lIns="91439" tIns="45719" rIns="91439" bIns="45719">
            <a:noAutofit/>
          </a:bodyPr>
          <a:lstStyle/>
          <a:p>
            <a:endParaRPr/>
          </a:p>
        </p:txBody>
      </p:sp>
      <p:sp>
        <p:nvSpPr>
          <p:cNvPr id="421" name="Shape 421"/>
          <p:cNvSpPr>
            <a:spLocks noGrp="1"/>
          </p:cNvSpPr>
          <p:nvPr>
            <p:ph type="pic" sz="quarter" idx="19"/>
          </p:nvPr>
        </p:nvSpPr>
        <p:spPr>
          <a:xfrm>
            <a:off x="4071318" y="0"/>
            <a:ext cx="2034002" cy="2286000"/>
          </a:xfrm>
          <a:prstGeom prst="rect">
            <a:avLst/>
          </a:prstGeom>
        </p:spPr>
        <p:txBody>
          <a:bodyPr lIns="91439" tIns="45719" rIns="91439" bIns="45719">
            <a:noAutofit/>
          </a:bodyPr>
          <a:lstStyle/>
          <a:p>
            <a:endParaRPr/>
          </a:p>
        </p:txBody>
      </p:sp>
      <p:sp>
        <p:nvSpPr>
          <p:cNvPr id="422" name="Shape 422"/>
          <p:cNvSpPr>
            <a:spLocks noGrp="1"/>
          </p:cNvSpPr>
          <p:nvPr>
            <p:ph type="pic" sz="quarter" idx="20"/>
          </p:nvPr>
        </p:nvSpPr>
        <p:spPr>
          <a:xfrm>
            <a:off x="4071318" y="2286000"/>
            <a:ext cx="2034002" cy="2286000"/>
          </a:xfrm>
          <a:prstGeom prst="rect">
            <a:avLst/>
          </a:prstGeom>
        </p:spPr>
        <p:txBody>
          <a:bodyPr lIns="91439" tIns="45719" rIns="91439" bIns="45719">
            <a:noAutofit/>
          </a:bodyPr>
          <a:lstStyle/>
          <a:p>
            <a:endParaRPr/>
          </a:p>
        </p:txBody>
      </p:sp>
      <p:sp>
        <p:nvSpPr>
          <p:cNvPr id="423" name="Shape 423"/>
          <p:cNvSpPr>
            <a:spLocks noGrp="1"/>
          </p:cNvSpPr>
          <p:nvPr>
            <p:ph type="pic" sz="quarter" idx="21"/>
          </p:nvPr>
        </p:nvSpPr>
        <p:spPr>
          <a:xfrm>
            <a:off x="4071318" y="4572000"/>
            <a:ext cx="2034002" cy="2286000"/>
          </a:xfrm>
          <a:prstGeom prst="rect">
            <a:avLst/>
          </a:prstGeom>
        </p:spPr>
        <p:txBody>
          <a:bodyPr lIns="91439" tIns="45719" rIns="91439" bIns="45719">
            <a:noAutofit/>
          </a:bodyPr>
          <a:lstStyle/>
          <a:p>
            <a:endParaRPr/>
          </a:p>
        </p:txBody>
      </p:sp>
      <p:sp>
        <p:nvSpPr>
          <p:cNvPr id="424" name="Shape 424"/>
          <p:cNvSpPr>
            <a:spLocks noGrp="1"/>
          </p:cNvSpPr>
          <p:nvPr>
            <p:ph type="pic" sz="quarter" idx="22"/>
          </p:nvPr>
        </p:nvSpPr>
        <p:spPr>
          <a:xfrm>
            <a:off x="6108637" y="0"/>
            <a:ext cx="2034002" cy="2286000"/>
          </a:xfrm>
          <a:prstGeom prst="rect">
            <a:avLst/>
          </a:prstGeom>
        </p:spPr>
        <p:txBody>
          <a:bodyPr lIns="91439" tIns="45719" rIns="91439" bIns="45719">
            <a:noAutofit/>
          </a:bodyPr>
          <a:lstStyle/>
          <a:p>
            <a:endParaRPr/>
          </a:p>
        </p:txBody>
      </p:sp>
      <p:sp>
        <p:nvSpPr>
          <p:cNvPr id="425" name="Shape 425"/>
          <p:cNvSpPr>
            <a:spLocks noGrp="1"/>
          </p:cNvSpPr>
          <p:nvPr>
            <p:ph type="pic" sz="quarter" idx="23"/>
          </p:nvPr>
        </p:nvSpPr>
        <p:spPr>
          <a:xfrm>
            <a:off x="6108637" y="2286000"/>
            <a:ext cx="2034002" cy="2286000"/>
          </a:xfrm>
          <a:prstGeom prst="rect">
            <a:avLst/>
          </a:prstGeom>
        </p:spPr>
        <p:txBody>
          <a:bodyPr lIns="91439" tIns="45719" rIns="91439" bIns="45719">
            <a:noAutofit/>
          </a:bodyPr>
          <a:lstStyle/>
          <a:p>
            <a:endParaRPr/>
          </a:p>
        </p:txBody>
      </p:sp>
      <p:sp>
        <p:nvSpPr>
          <p:cNvPr id="426" name="Shape 426"/>
          <p:cNvSpPr>
            <a:spLocks noGrp="1"/>
          </p:cNvSpPr>
          <p:nvPr>
            <p:ph type="pic" sz="quarter" idx="24"/>
          </p:nvPr>
        </p:nvSpPr>
        <p:spPr>
          <a:xfrm>
            <a:off x="6108637" y="4572000"/>
            <a:ext cx="2034002" cy="2286000"/>
          </a:xfrm>
          <a:prstGeom prst="rect">
            <a:avLst/>
          </a:prstGeom>
        </p:spPr>
        <p:txBody>
          <a:bodyPr lIns="91439" tIns="45719" rIns="91439" bIns="45719">
            <a:noAutofit/>
          </a:bodyPr>
          <a:lstStyle/>
          <a:p>
            <a:endParaRPr/>
          </a:p>
        </p:txBody>
      </p:sp>
      <p:sp>
        <p:nvSpPr>
          <p:cNvPr id="427" name="Shape 427"/>
          <p:cNvSpPr>
            <a:spLocks noGrp="1"/>
          </p:cNvSpPr>
          <p:nvPr>
            <p:ph type="pic" sz="quarter" idx="25"/>
          </p:nvPr>
        </p:nvSpPr>
        <p:spPr>
          <a:xfrm>
            <a:off x="8139318" y="0"/>
            <a:ext cx="2034001" cy="2286000"/>
          </a:xfrm>
          <a:prstGeom prst="rect">
            <a:avLst/>
          </a:prstGeom>
        </p:spPr>
        <p:txBody>
          <a:bodyPr lIns="91439" tIns="45719" rIns="91439" bIns="45719">
            <a:noAutofit/>
          </a:bodyPr>
          <a:lstStyle/>
          <a:p>
            <a:endParaRPr/>
          </a:p>
        </p:txBody>
      </p:sp>
      <p:sp>
        <p:nvSpPr>
          <p:cNvPr id="428" name="Shape 428"/>
          <p:cNvSpPr>
            <a:spLocks noGrp="1"/>
          </p:cNvSpPr>
          <p:nvPr>
            <p:ph type="pic" sz="quarter" idx="26"/>
          </p:nvPr>
        </p:nvSpPr>
        <p:spPr>
          <a:xfrm>
            <a:off x="8139318" y="2286000"/>
            <a:ext cx="2034001" cy="2286000"/>
          </a:xfrm>
          <a:prstGeom prst="rect">
            <a:avLst/>
          </a:prstGeom>
        </p:spPr>
        <p:txBody>
          <a:bodyPr lIns="91439" tIns="45719" rIns="91439" bIns="45719">
            <a:noAutofit/>
          </a:bodyPr>
          <a:lstStyle/>
          <a:p>
            <a:endParaRPr/>
          </a:p>
        </p:txBody>
      </p:sp>
      <p:sp>
        <p:nvSpPr>
          <p:cNvPr id="429" name="Shape 429"/>
          <p:cNvSpPr>
            <a:spLocks noGrp="1"/>
          </p:cNvSpPr>
          <p:nvPr>
            <p:ph type="pic" sz="quarter" idx="27"/>
          </p:nvPr>
        </p:nvSpPr>
        <p:spPr>
          <a:xfrm>
            <a:off x="8139318" y="4572000"/>
            <a:ext cx="2034001" cy="2286000"/>
          </a:xfrm>
          <a:prstGeom prst="rect">
            <a:avLst/>
          </a:prstGeom>
        </p:spPr>
        <p:txBody>
          <a:bodyPr lIns="91439" tIns="45719" rIns="91439" bIns="45719">
            <a:noAutofit/>
          </a:bodyPr>
          <a:lstStyle/>
          <a:p>
            <a:endParaRPr/>
          </a:p>
        </p:txBody>
      </p:sp>
      <p:sp>
        <p:nvSpPr>
          <p:cNvPr id="430" name="Shape 430"/>
          <p:cNvSpPr>
            <a:spLocks noGrp="1"/>
          </p:cNvSpPr>
          <p:nvPr>
            <p:ph type="pic" sz="quarter" idx="28"/>
          </p:nvPr>
        </p:nvSpPr>
        <p:spPr>
          <a:xfrm>
            <a:off x="10176637" y="0"/>
            <a:ext cx="2034001" cy="2286000"/>
          </a:xfrm>
          <a:prstGeom prst="rect">
            <a:avLst/>
          </a:prstGeom>
        </p:spPr>
        <p:txBody>
          <a:bodyPr lIns="91439" tIns="45719" rIns="91439" bIns="45719">
            <a:noAutofit/>
          </a:bodyPr>
          <a:lstStyle/>
          <a:p>
            <a:endParaRPr/>
          </a:p>
        </p:txBody>
      </p:sp>
      <p:sp>
        <p:nvSpPr>
          <p:cNvPr id="431" name="Shape 431"/>
          <p:cNvSpPr>
            <a:spLocks noGrp="1"/>
          </p:cNvSpPr>
          <p:nvPr>
            <p:ph type="pic" sz="quarter" idx="29"/>
          </p:nvPr>
        </p:nvSpPr>
        <p:spPr>
          <a:xfrm>
            <a:off x="10176637" y="2286000"/>
            <a:ext cx="2034001" cy="2286000"/>
          </a:xfrm>
          <a:prstGeom prst="rect">
            <a:avLst/>
          </a:prstGeom>
        </p:spPr>
        <p:txBody>
          <a:bodyPr lIns="91439" tIns="45719" rIns="91439" bIns="45719">
            <a:noAutofit/>
          </a:bodyPr>
          <a:lstStyle/>
          <a:p>
            <a:endParaRPr/>
          </a:p>
        </p:txBody>
      </p:sp>
      <p:sp>
        <p:nvSpPr>
          <p:cNvPr id="432" name="Shape 432"/>
          <p:cNvSpPr>
            <a:spLocks noGrp="1"/>
          </p:cNvSpPr>
          <p:nvPr>
            <p:ph type="pic" sz="quarter" idx="30"/>
          </p:nvPr>
        </p:nvSpPr>
        <p:spPr>
          <a:xfrm>
            <a:off x="10176637" y="4572000"/>
            <a:ext cx="2034001" cy="2286000"/>
          </a:xfrm>
          <a:prstGeom prst="rect">
            <a:avLst/>
          </a:prstGeom>
        </p:spPr>
        <p:txBody>
          <a:bodyPr lIns="91439" tIns="45719" rIns="91439" bIns="45719">
            <a:noAutofit/>
          </a:bodyPr>
          <a:lstStyle/>
          <a:p>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6_Title Slide">
    <p:spTree>
      <p:nvGrpSpPr>
        <p:cNvPr id="1" name=""/>
        <p:cNvGrpSpPr/>
        <p:nvPr/>
      </p:nvGrpSpPr>
      <p:grpSpPr>
        <a:xfrm>
          <a:off x="0" y="0"/>
          <a:ext cx="0" cy="0"/>
          <a:chOff x="0" y="0"/>
          <a:chExt cx="0" cy="0"/>
        </a:xfrm>
      </p:grpSpPr>
      <p:sp>
        <p:nvSpPr>
          <p:cNvPr id="439" name="Shape 439"/>
          <p:cNvSpPr>
            <a:spLocks noGrp="1"/>
          </p:cNvSpPr>
          <p:nvPr>
            <p:ph type="sldNum" sz="quarter" idx="2"/>
          </p:nvPr>
        </p:nvSpPr>
        <p:spPr>
          <a:prstGeom prst="rect">
            <a:avLst/>
          </a:prstGeom>
        </p:spPr>
        <p:txBody>
          <a:bodyPr/>
          <a:lstStyle/>
          <a:p>
            <a:fld id="{86CB4B4D-7CA3-9044-876B-883B54F8677D}" type="slidenum">
              <a:t>‹#›</a:t>
            </a:fld>
            <a:endParaRPr/>
          </a:p>
        </p:txBody>
      </p:sp>
      <p:sp>
        <p:nvSpPr>
          <p:cNvPr id="440" name="Shape 440"/>
          <p:cNvSpPr/>
          <p:nvPr/>
        </p:nvSpPr>
        <p:spPr>
          <a:xfrm>
            <a:off x="11528425" y="273050"/>
            <a:ext cx="461963" cy="368300"/>
          </a:xfrm>
          <a:prstGeom prst="rect">
            <a:avLst/>
          </a:prstGeom>
          <a:solidFill>
            <a:schemeClr val="accent2"/>
          </a:solidFill>
          <a:ln w="12700">
            <a:miter lim="400000"/>
          </a:ln>
        </p:spPr>
        <p:txBody>
          <a:bodyPr lIns="45719" rIns="45719" anchor="ctr"/>
          <a:lstStyle/>
          <a:p>
            <a:pPr algn="ctr">
              <a:defRPr>
                <a:solidFill>
                  <a:srgbClr val="FFFFFF"/>
                </a:solidFill>
              </a:defRPr>
            </a:pPr>
            <a:endParaRPr/>
          </a:p>
        </p:txBody>
      </p:sp>
      <p:sp>
        <p:nvSpPr>
          <p:cNvPr id="441" name="Shape 441"/>
          <p:cNvSpPr/>
          <p:nvPr/>
        </p:nvSpPr>
        <p:spPr>
          <a:xfrm>
            <a:off x="11528425" y="641350"/>
            <a:ext cx="461963" cy="46038"/>
          </a:xfrm>
          <a:prstGeom prst="rect">
            <a:avLst/>
          </a:prstGeom>
          <a:solidFill>
            <a:srgbClr val="2298AA"/>
          </a:solidFill>
          <a:ln w="12700">
            <a:miter lim="400000"/>
          </a:ln>
        </p:spPr>
        <p:txBody>
          <a:bodyPr lIns="45719" rIns="45719" anchor="ctr"/>
          <a:lstStyle/>
          <a:p>
            <a:pPr algn="ctr">
              <a:defRPr>
                <a:solidFill>
                  <a:srgbClr val="FFFFFF"/>
                </a:solidFill>
              </a:defRPr>
            </a:pPr>
            <a:endParaRPr/>
          </a:p>
        </p:txBody>
      </p:sp>
      <p:sp>
        <p:nvSpPr>
          <p:cNvPr id="442" name="Shape 442"/>
          <p:cNvSpPr/>
          <p:nvPr/>
        </p:nvSpPr>
        <p:spPr>
          <a:xfrm>
            <a:off x="11528159" y="304800"/>
            <a:ext cx="464082" cy="294640"/>
          </a:xfrm>
          <a:prstGeom prst="rect">
            <a:avLst/>
          </a:prstGeom>
          <a:ln w="12700">
            <a:miter lim="400000"/>
          </a:ln>
        </p:spPr>
        <p:txBody>
          <a:bodyPr wrap="none" lIns="45719" rIns="45719">
            <a:spAutoFit/>
          </a:bodyPr>
          <a:lstStyle/>
          <a:p>
            <a:pPr algn="ctr">
              <a:defRPr b="1">
                <a:solidFill>
                  <a:srgbClr val="FFFFFF"/>
                </a:solidFill>
              </a:defRPr>
            </a:pPr>
            <a:endParaRPr/>
          </a:p>
        </p:txBody>
      </p:sp>
      <p:grpSp>
        <p:nvGrpSpPr>
          <p:cNvPr id="445" name="Group 445"/>
          <p:cNvGrpSpPr/>
          <p:nvPr/>
        </p:nvGrpSpPr>
        <p:grpSpPr>
          <a:xfrm>
            <a:off x="347663" y="6408737"/>
            <a:ext cx="223837" cy="222251"/>
            <a:chOff x="0" y="0"/>
            <a:chExt cx="223836" cy="222250"/>
          </a:xfrm>
        </p:grpSpPr>
        <p:sp>
          <p:nvSpPr>
            <p:cNvPr id="443" name="Shape 443">
              <a:hlinkClick r:id="" action="ppaction://hlinkshowjump?jump=previousslide"/>
            </p:cNvPr>
            <p:cNvSpPr/>
            <p:nvPr/>
          </p:nvSpPr>
          <p:spPr>
            <a:xfrm>
              <a:off x="85724" y="66674"/>
              <a:ext cx="52388" cy="88902"/>
            </a:xfrm>
            <a:custGeom>
              <a:avLst/>
              <a:gdLst/>
              <a:ahLst/>
              <a:cxnLst>
                <a:cxn ang="0">
                  <a:pos x="wd2" y="hd2"/>
                </a:cxn>
                <a:cxn ang="5400000">
                  <a:pos x="wd2" y="hd2"/>
                </a:cxn>
                <a:cxn ang="10800000">
                  <a:pos x="wd2" y="hd2"/>
                </a:cxn>
                <a:cxn ang="16200000">
                  <a:pos x="wd2" y="hd2"/>
                </a:cxn>
              </a:cxnLst>
              <a:rect l="0" t="0" r="r" b="b"/>
              <a:pathLst>
                <a:path w="21600" h="21600" extrusionOk="0">
                  <a:moveTo>
                    <a:pt x="21193" y="2285"/>
                  </a:moveTo>
                  <a:cubicBezTo>
                    <a:pt x="6658" y="10800"/>
                    <a:pt x="6658" y="10800"/>
                    <a:pt x="6658" y="10800"/>
                  </a:cubicBezTo>
                  <a:cubicBezTo>
                    <a:pt x="21193" y="19286"/>
                    <a:pt x="21193" y="19286"/>
                    <a:pt x="21193" y="19286"/>
                  </a:cubicBezTo>
                  <a:cubicBezTo>
                    <a:pt x="21448" y="19434"/>
                    <a:pt x="21600" y="19612"/>
                    <a:pt x="21600" y="19790"/>
                  </a:cubicBezTo>
                  <a:cubicBezTo>
                    <a:pt x="21600" y="19968"/>
                    <a:pt x="21448" y="20176"/>
                    <a:pt x="21193" y="20295"/>
                  </a:cubicBezTo>
                  <a:cubicBezTo>
                    <a:pt x="19364" y="21363"/>
                    <a:pt x="19364" y="21363"/>
                    <a:pt x="19364" y="21363"/>
                  </a:cubicBezTo>
                  <a:cubicBezTo>
                    <a:pt x="19160" y="21511"/>
                    <a:pt x="18805" y="21600"/>
                    <a:pt x="18500" y="21600"/>
                  </a:cubicBezTo>
                  <a:cubicBezTo>
                    <a:pt x="18195" y="21600"/>
                    <a:pt x="17890" y="21511"/>
                    <a:pt x="17636" y="21363"/>
                  </a:cubicBezTo>
                  <a:cubicBezTo>
                    <a:pt x="407" y="11304"/>
                    <a:pt x="407" y="11304"/>
                    <a:pt x="407" y="11304"/>
                  </a:cubicBezTo>
                  <a:cubicBezTo>
                    <a:pt x="152" y="11156"/>
                    <a:pt x="0" y="10948"/>
                    <a:pt x="0" y="10800"/>
                  </a:cubicBezTo>
                  <a:cubicBezTo>
                    <a:pt x="0" y="10622"/>
                    <a:pt x="152" y="10414"/>
                    <a:pt x="407" y="10296"/>
                  </a:cubicBezTo>
                  <a:cubicBezTo>
                    <a:pt x="17636" y="208"/>
                    <a:pt x="17636" y="208"/>
                    <a:pt x="17636" y="208"/>
                  </a:cubicBezTo>
                  <a:cubicBezTo>
                    <a:pt x="17890" y="89"/>
                    <a:pt x="18195" y="0"/>
                    <a:pt x="18500" y="0"/>
                  </a:cubicBezTo>
                  <a:cubicBezTo>
                    <a:pt x="18805" y="0"/>
                    <a:pt x="19160" y="89"/>
                    <a:pt x="19364" y="208"/>
                  </a:cubicBezTo>
                  <a:cubicBezTo>
                    <a:pt x="21193" y="1305"/>
                    <a:pt x="21193" y="1305"/>
                    <a:pt x="21193" y="1305"/>
                  </a:cubicBezTo>
                  <a:cubicBezTo>
                    <a:pt x="21448" y="1424"/>
                    <a:pt x="21600" y="1602"/>
                    <a:pt x="21600" y="1780"/>
                  </a:cubicBezTo>
                  <a:cubicBezTo>
                    <a:pt x="21600" y="1958"/>
                    <a:pt x="21448" y="2166"/>
                    <a:pt x="21193" y="2285"/>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sp>
          <p:nvSpPr>
            <p:cNvPr id="444" name="Shape 444">
              <a:hlinkClick r:id="" action="ppaction://hlinkshowjump?jump=previousslide"/>
            </p:cNvPr>
            <p:cNvSpPr/>
            <p:nvPr/>
          </p:nvSpPr>
          <p:spPr>
            <a:xfrm>
              <a:off x="0" y="-1"/>
              <a:ext cx="223837" cy="222251"/>
            </a:xfrm>
            <a:custGeom>
              <a:avLst/>
              <a:gdLst/>
              <a:ahLst/>
              <a:cxnLst>
                <a:cxn ang="0">
                  <a:pos x="wd2" y="hd2"/>
                </a:cxn>
                <a:cxn ang="5400000">
                  <a:pos x="wd2" y="hd2"/>
                </a:cxn>
                <a:cxn ang="10800000">
                  <a:pos x="wd2" y="hd2"/>
                </a:cxn>
                <a:cxn ang="16200000">
                  <a:pos x="wd2" y="hd2"/>
                </a:cxn>
              </a:cxnLst>
              <a:rect l="0" t="0" r="r" b="b"/>
              <a:pathLst>
                <a:path w="21600" h="21600" extrusionOk="0">
                  <a:moveTo>
                    <a:pt x="18477" y="907"/>
                  </a:moveTo>
                  <a:cubicBezTo>
                    <a:pt x="19709" y="907"/>
                    <a:pt x="20706" y="1925"/>
                    <a:pt x="20706" y="3173"/>
                  </a:cubicBezTo>
                  <a:cubicBezTo>
                    <a:pt x="20706" y="18427"/>
                    <a:pt x="20706" y="18427"/>
                    <a:pt x="20706" y="18427"/>
                  </a:cubicBezTo>
                  <a:cubicBezTo>
                    <a:pt x="20706" y="19675"/>
                    <a:pt x="19709" y="20693"/>
                    <a:pt x="18477" y="20693"/>
                  </a:cubicBezTo>
                  <a:cubicBezTo>
                    <a:pt x="3123" y="20693"/>
                    <a:pt x="3123" y="20693"/>
                    <a:pt x="3123" y="20693"/>
                  </a:cubicBezTo>
                  <a:cubicBezTo>
                    <a:pt x="1891" y="20693"/>
                    <a:pt x="887" y="19675"/>
                    <a:pt x="887" y="18427"/>
                  </a:cubicBezTo>
                  <a:cubicBezTo>
                    <a:pt x="887" y="3173"/>
                    <a:pt x="887" y="3173"/>
                    <a:pt x="887" y="3173"/>
                  </a:cubicBezTo>
                  <a:cubicBezTo>
                    <a:pt x="887" y="1925"/>
                    <a:pt x="1891" y="907"/>
                    <a:pt x="3123" y="907"/>
                  </a:cubicBezTo>
                  <a:cubicBezTo>
                    <a:pt x="18477" y="907"/>
                    <a:pt x="18477" y="907"/>
                    <a:pt x="18477" y="907"/>
                  </a:cubicBezTo>
                  <a:moveTo>
                    <a:pt x="18477" y="0"/>
                  </a:moveTo>
                  <a:cubicBezTo>
                    <a:pt x="3123" y="0"/>
                    <a:pt x="3123" y="0"/>
                    <a:pt x="3123" y="0"/>
                  </a:cubicBezTo>
                  <a:cubicBezTo>
                    <a:pt x="1397" y="0"/>
                    <a:pt x="0" y="1424"/>
                    <a:pt x="0" y="3173"/>
                  </a:cubicBezTo>
                  <a:cubicBezTo>
                    <a:pt x="0" y="18427"/>
                    <a:pt x="0" y="18427"/>
                    <a:pt x="0" y="18427"/>
                  </a:cubicBezTo>
                  <a:cubicBezTo>
                    <a:pt x="0" y="20184"/>
                    <a:pt x="1397" y="21600"/>
                    <a:pt x="3123" y="21600"/>
                  </a:cubicBezTo>
                  <a:cubicBezTo>
                    <a:pt x="18477" y="21600"/>
                    <a:pt x="18477" y="21600"/>
                    <a:pt x="18477" y="21600"/>
                  </a:cubicBezTo>
                  <a:cubicBezTo>
                    <a:pt x="20203" y="21600"/>
                    <a:pt x="21600" y="20184"/>
                    <a:pt x="21600" y="18427"/>
                  </a:cubicBezTo>
                  <a:cubicBezTo>
                    <a:pt x="21600" y="3173"/>
                    <a:pt x="21600" y="3173"/>
                    <a:pt x="21600" y="3173"/>
                  </a:cubicBezTo>
                  <a:cubicBezTo>
                    <a:pt x="21600" y="1424"/>
                    <a:pt x="20203" y="0"/>
                    <a:pt x="18477" y="0"/>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grpSp>
      <p:grpSp>
        <p:nvGrpSpPr>
          <p:cNvPr id="448" name="Group 448"/>
          <p:cNvGrpSpPr/>
          <p:nvPr/>
        </p:nvGrpSpPr>
        <p:grpSpPr>
          <a:xfrm>
            <a:off x="933449" y="6408737"/>
            <a:ext cx="223840" cy="222251"/>
            <a:chOff x="0" y="0"/>
            <a:chExt cx="223838" cy="222250"/>
          </a:xfrm>
        </p:grpSpPr>
        <p:sp>
          <p:nvSpPr>
            <p:cNvPr id="446" name="Shape 446">
              <a:hlinkClick r:id="" action="ppaction://hlinkshowjump?jump=nextslide"/>
            </p:cNvPr>
            <p:cNvSpPr/>
            <p:nvPr/>
          </p:nvSpPr>
          <p:spPr>
            <a:xfrm flipH="1">
              <a:off x="85724" y="66674"/>
              <a:ext cx="52389" cy="88902"/>
            </a:xfrm>
            <a:custGeom>
              <a:avLst/>
              <a:gdLst/>
              <a:ahLst/>
              <a:cxnLst>
                <a:cxn ang="0">
                  <a:pos x="wd2" y="hd2"/>
                </a:cxn>
                <a:cxn ang="5400000">
                  <a:pos x="wd2" y="hd2"/>
                </a:cxn>
                <a:cxn ang="10800000">
                  <a:pos x="wd2" y="hd2"/>
                </a:cxn>
                <a:cxn ang="16200000">
                  <a:pos x="wd2" y="hd2"/>
                </a:cxn>
              </a:cxnLst>
              <a:rect l="0" t="0" r="r" b="b"/>
              <a:pathLst>
                <a:path w="21600" h="21600" extrusionOk="0">
                  <a:moveTo>
                    <a:pt x="21193" y="2285"/>
                  </a:moveTo>
                  <a:cubicBezTo>
                    <a:pt x="6658" y="10800"/>
                    <a:pt x="6658" y="10800"/>
                    <a:pt x="6658" y="10800"/>
                  </a:cubicBezTo>
                  <a:cubicBezTo>
                    <a:pt x="21193" y="19286"/>
                    <a:pt x="21193" y="19286"/>
                    <a:pt x="21193" y="19286"/>
                  </a:cubicBezTo>
                  <a:cubicBezTo>
                    <a:pt x="21448" y="19434"/>
                    <a:pt x="21600" y="19612"/>
                    <a:pt x="21600" y="19790"/>
                  </a:cubicBezTo>
                  <a:cubicBezTo>
                    <a:pt x="21600" y="19968"/>
                    <a:pt x="21448" y="20176"/>
                    <a:pt x="21193" y="20295"/>
                  </a:cubicBezTo>
                  <a:cubicBezTo>
                    <a:pt x="19364" y="21363"/>
                    <a:pt x="19364" y="21363"/>
                    <a:pt x="19364" y="21363"/>
                  </a:cubicBezTo>
                  <a:cubicBezTo>
                    <a:pt x="19160" y="21511"/>
                    <a:pt x="18805" y="21600"/>
                    <a:pt x="18500" y="21600"/>
                  </a:cubicBezTo>
                  <a:cubicBezTo>
                    <a:pt x="18195" y="21600"/>
                    <a:pt x="17890" y="21511"/>
                    <a:pt x="17636" y="21363"/>
                  </a:cubicBezTo>
                  <a:cubicBezTo>
                    <a:pt x="407" y="11304"/>
                    <a:pt x="407" y="11304"/>
                    <a:pt x="407" y="11304"/>
                  </a:cubicBezTo>
                  <a:cubicBezTo>
                    <a:pt x="152" y="11156"/>
                    <a:pt x="0" y="10948"/>
                    <a:pt x="0" y="10800"/>
                  </a:cubicBezTo>
                  <a:cubicBezTo>
                    <a:pt x="0" y="10622"/>
                    <a:pt x="152" y="10414"/>
                    <a:pt x="407" y="10296"/>
                  </a:cubicBezTo>
                  <a:cubicBezTo>
                    <a:pt x="17636" y="208"/>
                    <a:pt x="17636" y="208"/>
                    <a:pt x="17636" y="208"/>
                  </a:cubicBezTo>
                  <a:cubicBezTo>
                    <a:pt x="17890" y="89"/>
                    <a:pt x="18195" y="0"/>
                    <a:pt x="18500" y="0"/>
                  </a:cubicBezTo>
                  <a:cubicBezTo>
                    <a:pt x="18805" y="0"/>
                    <a:pt x="19160" y="89"/>
                    <a:pt x="19364" y="208"/>
                  </a:cubicBezTo>
                  <a:cubicBezTo>
                    <a:pt x="21193" y="1305"/>
                    <a:pt x="21193" y="1305"/>
                    <a:pt x="21193" y="1305"/>
                  </a:cubicBezTo>
                  <a:cubicBezTo>
                    <a:pt x="21448" y="1424"/>
                    <a:pt x="21600" y="1602"/>
                    <a:pt x="21600" y="1780"/>
                  </a:cubicBezTo>
                  <a:cubicBezTo>
                    <a:pt x="21600" y="1958"/>
                    <a:pt x="21448" y="2166"/>
                    <a:pt x="21193" y="2285"/>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sp>
          <p:nvSpPr>
            <p:cNvPr id="447" name="Shape 447">
              <a:hlinkClick r:id="" action="ppaction://hlinkshowjump?jump=nextslide"/>
            </p:cNvPr>
            <p:cNvSpPr/>
            <p:nvPr/>
          </p:nvSpPr>
          <p:spPr>
            <a:xfrm flipH="1">
              <a:off x="-1" y="0"/>
              <a:ext cx="223840" cy="222250"/>
            </a:xfrm>
            <a:custGeom>
              <a:avLst/>
              <a:gdLst/>
              <a:ahLst/>
              <a:cxnLst>
                <a:cxn ang="0">
                  <a:pos x="wd2" y="hd2"/>
                </a:cxn>
                <a:cxn ang="5400000">
                  <a:pos x="wd2" y="hd2"/>
                </a:cxn>
                <a:cxn ang="10800000">
                  <a:pos x="wd2" y="hd2"/>
                </a:cxn>
                <a:cxn ang="16200000">
                  <a:pos x="wd2" y="hd2"/>
                </a:cxn>
              </a:cxnLst>
              <a:rect l="0" t="0" r="r" b="b"/>
              <a:pathLst>
                <a:path w="21600" h="21600" extrusionOk="0">
                  <a:moveTo>
                    <a:pt x="18477" y="907"/>
                  </a:moveTo>
                  <a:cubicBezTo>
                    <a:pt x="19709" y="907"/>
                    <a:pt x="20706" y="1925"/>
                    <a:pt x="20706" y="3173"/>
                  </a:cubicBezTo>
                  <a:cubicBezTo>
                    <a:pt x="20706" y="18427"/>
                    <a:pt x="20706" y="18427"/>
                    <a:pt x="20706" y="18427"/>
                  </a:cubicBezTo>
                  <a:cubicBezTo>
                    <a:pt x="20706" y="19675"/>
                    <a:pt x="19709" y="20693"/>
                    <a:pt x="18477" y="20693"/>
                  </a:cubicBezTo>
                  <a:cubicBezTo>
                    <a:pt x="3123" y="20693"/>
                    <a:pt x="3123" y="20693"/>
                    <a:pt x="3123" y="20693"/>
                  </a:cubicBezTo>
                  <a:cubicBezTo>
                    <a:pt x="1891" y="20693"/>
                    <a:pt x="887" y="19675"/>
                    <a:pt x="887" y="18427"/>
                  </a:cubicBezTo>
                  <a:cubicBezTo>
                    <a:pt x="887" y="3173"/>
                    <a:pt x="887" y="3173"/>
                    <a:pt x="887" y="3173"/>
                  </a:cubicBezTo>
                  <a:cubicBezTo>
                    <a:pt x="887" y="1925"/>
                    <a:pt x="1891" y="907"/>
                    <a:pt x="3123" y="907"/>
                  </a:cubicBezTo>
                  <a:cubicBezTo>
                    <a:pt x="18477" y="907"/>
                    <a:pt x="18477" y="907"/>
                    <a:pt x="18477" y="907"/>
                  </a:cubicBezTo>
                  <a:moveTo>
                    <a:pt x="18477" y="0"/>
                  </a:moveTo>
                  <a:cubicBezTo>
                    <a:pt x="3123" y="0"/>
                    <a:pt x="3123" y="0"/>
                    <a:pt x="3123" y="0"/>
                  </a:cubicBezTo>
                  <a:cubicBezTo>
                    <a:pt x="1397" y="0"/>
                    <a:pt x="0" y="1424"/>
                    <a:pt x="0" y="3173"/>
                  </a:cubicBezTo>
                  <a:cubicBezTo>
                    <a:pt x="0" y="18427"/>
                    <a:pt x="0" y="18427"/>
                    <a:pt x="0" y="18427"/>
                  </a:cubicBezTo>
                  <a:cubicBezTo>
                    <a:pt x="0" y="20184"/>
                    <a:pt x="1397" y="21600"/>
                    <a:pt x="3123" y="21600"/>
                  </a:cubicBezTo>
                  <a:cubicBezTo>
                    <a:pt x="18477" y="21600"/>
                    <a:pt x="18477" y="21600"/>
                    <a:pt x="18477" y="21600"/>
                  </a:cubicBezTo>
                  <a:cubicBezTo>
                    <a:pt x="20203" y="21600"/>
                    <a:pt x="21600" y="20184"/>
                    <a:pt x="21600" y="18427"/>
                  </a:cubicBezTo>
                  <a:cubicBezTo>
                    <a:pt x="21600" y="3173"/>
                    <a:pt x="21600" y="3173"/>
                    <a:pt x="21600" y="3173"/>
                  </a:cubicBezTo>
                  <a:cubicBezTo>
                    <a:pt x="21600" y="1424"/>
                    <a:pt x="20203" y="0"/>
                    <a:pt x="18477" y="0"/>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grpSp>
      <p:sp>
        <p:nvSpPr>
          <p:cNvPr id="449" name="Shape 449"/>
          <p:cNvSpPr/>
          <p:nvPr/>
        </p:nvSpPr>
        <p:spPr>
          <a:xfrm>
            <a:off x="552450" y="6523038"/>
            <a:ext cx="381000" cy="1"/>
          </a:xfrm>
          <a:prstGeom prst="line">
            <a:avLst/>
          </a:prstGeom>
          <a:ln w="12700">
            <a:solidFill>
              <a:schemeClr val="accent1">
                <a:lumOff val="5000"/>
              </a:schemeClr>
            </a:solidFill>
            <a:prstDash val="dash"/>
          </a:ln>
        </p:spPr>
        <p:txBody>
          <a:bodyPr lIns="45719" rIns="45719"/>
          <a:lstStyle/>
          <a:p>
            <a:endParaRPr/>
          </a:p>
        </p:txBody>
      </p:sp>
      <p:sp>
        <p:nvSpPr>
          <p:cNvPr id="450" name="Shape 450"/>
          <p:cNvSpPr>
            <a:spLocks noGrp="1"/>
          </p:cNvSpPr>
          <p:nvPr>
            <p:ph type="pic" sz="quarter" idx="13"/>
          </p:nvPr>
        </p:nvSpPr>
        <p:spPr>
          <a:xfrm>
            <a:off x="1450173" y="2284944"/>
            <a:ext cx="1697847" cy="1697849"/>
          </a:xfrm>
          <a:prstGeom prst="rect">
            <a:avLst/>
          </a:prstGeom>
        </p:spPr>
        <p:txBody>
          <a:bodyPr lIns="91439" tIns="45719" rIns="91439" bIns="45719">
            <a:noAutofit/>
          </a:bodyPr>
          <a:lstStyle/>
          <a:p>
            <a:endParaRPr/>
          </a:p>
        </p:txBody>
      </p:sp>
      <p:sp>
        <p:nvSpPr>
          <p:cNvPr id="451" name="Shape 451"/>
          <p:cNvSpPr>
            <a:spLocks noGrp="1"/>
          </p:cNvSpPr>
          <p:nvPr>
            <p:ph type="pic" sz="quarter" idx="14"/>
          </p:nvPr>
        </p:nvSpPr>
        <p:spPr>
          <a:xfrm>
            <a:off x="3971864" y="2284944"/>
            <a:ext cx="1697847" cy="1697849"/>
          </a:xfrm>
          <a:prstGeom prst="rect">
            <a:avLst/>
          </a:prstGeom>
        </p:spPr>
        <p:txBody>
          <a:bodyPr lIns="91439" tIns="45719" rIns="91439" bIns="45719">
            <a:noAutofit/>
          </a:bodyPr>
          <a:lstStyle/>
          <a:p>
            <a:endParaRPr/>
          </a:p>
        </p:txBody>
      </p:sp>
      <p:sp>
        <p:nvSpPr>
          <p:cNvPr id="452" name="Shape 452"/>
          <p:cNvSpPr>
            <a:spLocks noGrp="1"/>
          </p:cNvSpPr>
          <p:nvPr>
            <p:ph type="pic" sz="quarter" idx="15"/>
          </p:nvPr>
        </p:nvSpPr>
        <p:spPr>
          <a:xfrm>
            <a:off x="6508784" y="2284944"/>
            <a:ext cx="1697847" cy="1697849"/>
          </a:xfrm>
          <a:prstGeom prst="rect">
            <a:avLst/>
          </a:prstGeom>
        </p:spPr>
        <p:txBody>
          <a:bodyPr lIns="91439" tIns="45719" rIns="91439" bIns="45719">
            <a:noAutofit/>
          </a:bodyPr>
          <a:lstStyle/>
          <a:p>
            <a:endParaRPr/>
          </a:p>
        </p:txBody>
      </p:sp>
      <p:sp>
        <p:nvSpPr>
          <p:cNvPr id="453" name="Shape 453"/>
          <p:cNvSpPr>
            <a:spLocks noGrp="1"/>
          </p:cNvSpPr>
          <p:nvPr>
            <p:ph type="pic" sz="quarter" idx="16"/>
          </p:nvPr>
        </p:nvSpPr>
        <p:spPr>
          <a:xfrm>
            <a:off x="9030475" y="2284944"/>
            <a:ext cx="1697847" cy="1697849"/>
          </a:xfrm>
          <a:prstGeom prst="rect">
            <a:avLst/>
          </a:prstGeom>
        </p:spPr>
        <p:txBody>
          <a:bodyPr lIns="91439" tIns="45719" rIns="91439" bIns="45719">
            <a:noAutofit/>
          </a:bodyPr>
          <a:lstStyle/>
          <a:p>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7_Title Slide">
    <p:spTree>
      <p:nvGrpSpPr>
        <p:cNvPr id="1" name=""/>
        <p:cNvGrpSpPr/>
        <p:nvPr/>
      </p:nvGrpSpPr>
      <p:grpSpPr>
        <a:xfrm>
          <a:off x="0" y="0"/>
          <a:ext cx="0" cy="0"/>
          <a:chOff x="0" y="0"/>
          <a:chExt cx="0" cy="0"/>
        </a:xfrm>
      </p:grpSpPr>
      <p:sp>
        <p:nvSpPr>
          <p:cNvPr id="460" name="Shape 460"/>
          <p:cNvSpPr>
            <a:spLocks noGrp="1"/>
          </p:cNvSpPr>
          <p:nvPr>
            <p:ph type="sldNum" sz="quarter" idx="2"/>
          </p:nvPr>
        </p:nvSpPr>
        <p:spPr>
          <a:prstGeom prst="rect">
            <a:avLst/>
          </a:prstGeom>
        </p:spPr>
        <p:txBody>
          <a:bodyPr/>
          <a:lstStyle/>
          <a:p>
            <a:fld id="{86CB4B4D-7CA3-9044-876B-883B54F8677D}" type="slidenum">
              <a:t>‹#›</a:t>
            </a:fld>
            <a:endParaRPr/>
          </a:p>
        </p:txBody>
      </p:sp>
      <p:sp>
        <p:nvSpPr>
          <p:cNvPr id="461" name="Shape 461"/>
          <p:cNvSpPr/>
          <p:nvPr/>
        </p:nvSpPr>
        <p:spPr>
          <a:xfrm>
            <a:off x="11528425" y="273050"/>
            <a:ext cx="461963" cy="368300"/>
          </a:xfrm>
          <a:prstGeom prst="rect">
            <a:avLst/>
          </a:prstGeom>
          <a:solidFill>
            <a:schemeClr val="accent2"/>
          </a:solidFill>
          <a:ln w="12700">
            <a:miter lim="400000"/>
          </a:ln>
        </p:spPr>
        <p:txBody>
          <a:bodyPr lIns="45719" rIns="45719" anchor="ctr"/>
          <a:lstStyle/>
          <a:p>
            <a:pPr algn="ctr">
              <a:defRPr>
                <a:solidFill>
                  <a:srgbClr val="FFFFFF"/>
                </a:solidFill>
              </a:defRPr>
            </a:pPr>
            <a:endParaRPr/>
          </a:p>
        </p:txBody>
      </p:sp>
      <p:sp>
        <p:nvSpPr>
          <p:cNvPr id="462" name="Shape 462"/>
          <p:cNvSpPr/>
          <p:nvPr/>
        </p:nvSpPr>
        <p:spPr>
          <a:xfrm>
            <a:off x="11528425" y="641350"/>
            <a:ext cx="461963" cy="46038"/>
          </a:xfrm>
          <a:prstGeom prst="rect">
            <a:avLst/>
          </a:prstGeom>
          <a:solidFill>
            <a:srgbClr val="2298AA"/>
          </a:solidFill>
          <a:ln w="12700">
            <a:miter lim="400000"/>
          </a:ln>
        </p:spPr>
        <p:txBody>
          <a:bodyPr lIns="45719" rIns="45719" anchor="ctr"/>
          <a:lstStyle/>
          <a:p>
            <a:pPr algn="ctr">
              <a:defRPr>
                <a:solidFill>
                  <a:srgbClr val="FFFFFF"/>
                </a:solidFill>
              </a:defRPr>
            </a:pPr>
            <a:endParaRPr/>
          </a:p>
        </p:txBody>
      </p:sp>
      <p:sp>
        <p:nvSpPr>
          <p:cNvPr id="463" name="Shape 463"/>
          <p:cNvSpPr/>
          <p:nvPr/>
        </p:nvSpPr>
        <p:spPr>
          <a:xfrm>
            <a:off x="11528159" y="304800"/>
            <a:ext cx="464082" cy="294640"/>
          </a:xfrm>
          <a:prstGeom prst="rect">
            <a:avLst/>
          </a:prstGeom>
          <a:ln w="12700">
            <a:miter lim="400000"/>
          </a:ln>
        </p:spPr>
        <p:txBody>
          <a:bodyPr wrap="none" lIns="45719" rIns="45719">
            <a:spAutoFit/>
          </a:bodyPr>
          <a:lstStyle/>
          <a:p>
            <a:pPr algn="ctr">
              <a:defRPr b="1">
                <a:solidFill>
                  <a:srgbClr val="FFFFFF"/>
                </a:solidFill>
              </a:defRPr>
            </a:pPr>
            <a:endParaRPr/>
          </a:p>
        </p:txBody>
      </p:sp>
      <p:grpSp>
        <p:nvGrpSpPr>
          <p:cNvPr id="466" name="Group 466"/>
          <p:cNvGrpSpPr/>
          <p:nvPr/>
        </p:nvGrpSpPr>
        <p:grpSpPr>
          <a:xfrm>
            <a:off x="347663" y="6408737"/>
            <a:ext cx="223837" cy="222251"/>
            <a:chOff x="0" y="0"/>
            <a:chExt cx="223836" cy="222250"/>
          </a:xfrm>
        </p:grpSpPr>
        <p:sp>
          <p:nvSpPr>
            <p:cNvPr id="464" name="Shape 464">
              <a:hlinkClick r:id="" action="ppaction://hlinkshowjump?jump=previousslide"/>
            </p:cNvPr>
            <p:cNvSpPr/>
            <p:nvPr/>
          </p:nvSpPr>
          <p:spPr>
            <a:xfrm>
              <a:off x="85724" y="66674"/>
              <a:ext cx="52388" cy="88902"/>
            </a:xfrm>
            <a:custGeom>
              <a:avLst/>
              <a:gdLst/>
              <a:ahLst/>
              <a:cxnLst>
                <a:cxn ang="0">
                  <a:pos x="wd2" y="hd2"/>
                </a:cxn>
                <a:cxn ang="5400000">
                  <a:pos x="wd2" y="hd2"/>
                </a:cxn>
                <a:cxn ang="10800000">
                  <a:pos x="wd2" y="hd2"/>
                </a:cxn>
                <a:cxn ang="16200000">
                  <a:pos x="wd2" y="hd2"/>
                </a:cxn>
              </a:cxnLst>
              <a:rect l="0" t="0" r="r" b="b"/>
              <a:pathLst>
                <a:path w="21600" h="21600" extrusionOk="0">
                  <a:moveTo>
                    <a:pt x="21193" y="2285"/>
                  </a:moveTo>
                  <a:cubicBezTo>
                    <a:pt x="6658" y="10800"/>
                    <a:pt x="6658" y="10800"/>
                    <a:pt x="6658" y="10800"/>
                  </a:cubicBezTo>
                  <a:cubicBezTo>
                    <a:pt x="21193" y="19286"/>
                    <a:pt x="21193" y="19286"/>
                    <a:pt x="21193" y="19286"/>
                  </a:cubicBezTo>
                  <a:cubicBezTo>
                    <a:pt x="21448" y="19434"/>
                    <a:pt x="21600" y="19612"/>
                    <a:pt x="21600" y="19790"/>
                  </a:cubicBezTo>
                  <a:cubicBezTo>
                    <a:pt x="21600" y="19968"/>
                    <a:pt x="21448" y="20176"/>
                    <a:pt x="21193" y="20295"/>
                  </a:cubicBezTo>
                  <a:cubicBezTo>
                    <a:pt x="19364" y="21363"/>
                    <a:pt x="19364" y="21363"/>
                    <a:pt x="19364" y="21363"/>
                  </a:cubicBezTo>
                  <a:cubicBezTo>
                    <a:pt x="19160" y="21511"/>
                    <a:pt x="18805" y="21600"/>
                    <a:pt x="18500" y="21600"/>
                  </a:cubicBezTo>
                  <a:cubicBezTo>
                    <a:pt x="18195" y="21600"/>
                    <a:pt x="17890" y="21511"/>
                    <a:pt x="17636" y="21363"/>
                  </a:cubicBezTo>
                  <a:cubicBezTo>
                    <a:pt x="407" y="11304"/>
                    <a:pt x="407" y="11304"/>
                    <a:pt x="407" y="11304"/>
                  </a:cubicBezTo>
                  <a:cubicBezTo>
                    <a:pt x="152" y="11156"/>
                    <a:pt x="0" y="10948"/>
                    <a:pt x="0" y="10800"/>
                  </a:cubicBezTo>
                  <a:cubicBezTo>
                    <a:pt x="0" y="10622"/>
                    <a:pt x="152" y="10414"/>
                    <a:pt x="407" y="10296"/>
                  </a:cubicBezTo>
                  <a:cubicBezTo>
                    <a:pt x="17636" y="208"/>
                    <a:pt x="17636" y="208"/>
                    <a:pt x="17636" y="208"/>
                  </a:cubicBezTo>
                  <a:cubicBezTo>
                    <a:pt x="17890" y="89"/>
                    <a:pt x="18195" y="0"/>
                    <a:pt x="18500" y="0"/>
                  </a:cubicBezTo>
                  <a:cubicBezTo>
                    <a:pt x="18805" y="0"/>
                    <a:pt x="19160" y="89"/>
                    <a:pt x="19364" y="208"/>
                  </a:cubicBezTo>
                  <a:cubicBezTo>
                    <a:pt x="21193" y="1305"/>
                    <a:pt x="21193" y="1305"/>
                    <a:pt x="21193" y="1305"/>
                  </a:cubicBezTo>
                  <a:cubicBezTo>
                    <a:pt x="21448" y="1424"/>
                    <a:pt x="21600" y="1602"/>
                    <a:pt x="21600" y="1780"/>
                  </a:cubicBezTo>
                  <a:cubicBezTo>
                    <a:pt x="21600" y="1958"/>
                    <a:pt x="21448" y="2166"/>
                    <a:pt x="21193" y="2285"/>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sp>
          <p:nvSpPr>
            <p:cNvPr id="465" name="Shape 465">
              <a:hlinkClick r:id="" action="ppaction://hlinkshowjump?jump=previousslide"/>
            </p:cNvPr>
            <p:cNvSpPr/>
            <p:nvPr/>
          </p:nvSpPr>
          <p:spPr>
            <a:xfrm>
              <a:off x="0" y="-1"/>
              <a:ext cx="223837" cy="222251"/>
            </a:xfrm>
            <a:custGeom>
              <a:avLst/>
              <a:gdLst/>
              <a:ahLst/>
              <a:cxnLst>
                <a:cxn ang="0">
                  <a:pos x="wd2" y="hd2"/>
                </a:cxn>
                <a:cxn ang="5400000">
                  <a:pos x="wd2" y="hd2"/>
                </a:cxn>
                <a:cxn ang="10800000">
                  <a:pos x="wd2" y="hd2"/>
                </a:cxn>
                <a:cxn ang="16200000">
                  <a:pos x="wd2" y="hd2"/>
                </a:cxn>
              </a:cxnLst>
              <a:rect l="0" t="0" r="r" b="b"/>
              <a:pathLst>
                <a:path w="21600" h="21600" extrusionOk="0">
                  <a:moveTo>
                    <a:pt x="18477" y="907"/>
                  </a:moveTo>
                  <a:cubicBezTo>
                    <a:pt x="19709" y="907"/>
                    <a:pt x="20706" y="1925"/>
                    <a:pt x="20706" y="3173"/>
                  </a:cubicBezTo>
                  <a:cubicBezTo>
                    <a:pt x="20706" y="18427"/>
                    <a:pt x="20706" y="18427"/>
                    <a:pt x="20706" y="18427"/>
                  </a:cubicBezTo>
                  <a:cubicBezTo>
                    <a:pt x="20706" y="19675"/>
                    <a:pt x="19709" y="20693"/>
                    <a:pt x="18477" y="20693"/>
                  </a:cubicBezTo>
                  <a:cubicBezTo>
                    <a:pt x="3123" y="20693"/>
                    <a:pt x="3123" y="20693"/>
                    <a:pt x="3123" y="20693"/>
                  </a:cubicBezTo>
                  <a:cubicBezTo>
                    <a:pt x="1891" y="20693"/>
                    <a:pt x="887" y="19675"/>
                    <a:pt x="887" y="18427"/>
                  </a:cubicBezTo>
                  <a:cubicBezTo>
                    <a:pt x="887" y="3173"/>
                    <a:pt x="887" y="3173"/>
                    <a:pt x="887" y="3173"/>
                  </a:cubicBezTo>
                  <a:cubicBezTo>
                    <a:pt x="887" y="1925"/>
                    <a:pt x="1891" y="907"/>
                    <a:pt x="3123" y="907"/>
                  </a:cubicBezTo>
                  <a:cubicBezTo>
                    <a:pt x="18477" y="907"/>
                    <a:pt x="18477" y="907"/>
                    <a:pt x="18477" y="907"/>
                  </a:cubicBezTo>
                  <a:moveTo>
                    <a:pt x="18477" y="0"/>
                  </a:moveTo>
                  <a:cubicBezTo>
                    <a:pt x="3123" y="0"/>
                    <a:pt x="3123" y="0"/>
                    <a:pt x="3123" y="0"/>
                  </a:cubicBezTo>
                  <a:cubicBezTo>
                    <a:pt x="1397" y="0"/>
                    <a:pt x="0" y="1424"/>
                    <a:pt x="0" y="3173"/>
                  </a:cubicBezTo>
                  <a:cubicBezTo>
                    <a:pt x="0" y="18427"/>
                    <a:pt x="0" y="18427"/>
                    <a:pt x="0" y="18427"/>
                  </a:cubicBezTo>
                  <a:cubicBezTo>
                    <a:pt x="0" y="20184"/>
                    <a:pt x="1397" y="21600"/>
                    <a:pt x="3123" y="21600"/>
                  </a:cubicBezTo>
                  <a:cubicBezTo>
                    <a:pt x="18477" y="21600"/>
                    <a:pt x="18477" y="21600"/>
                    <a:pt x="18477" y="21600"/>
                  </a:cubicBezTo>
                  <a:cubicBezTo>
                    <a:pt x="20203" y="21600"/>
                    <a:pt x="21600" y="20184"/>
                    <a:pt x="21600" y="18427"/>
                  </a:cubicBezTo>
                  <a:cubicBezTo>
                    <a:pt x="21600" y="3173"/>
                    <a:pt x="21600" y="3173"/>
                    <a:pt x="21600" y="3173"/>
                  </a:cubicBezTo>
                  <a:cubicBezTo>
                    <a:pt x="21600" y="1424"/>
                    <a:pt x="20203" y="0"/>
                    <a:pt x="18477" y="0"/>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grpSp>
      <p:grpSp>
        <p:nvGrpSpPr>
          <p:cNvPr id="469" name="Group 469"/>
          <p:cNvGrpSpPr/>
          <p:nvPr/>
        </p:nvGrpSpPr>
        <p:grpSpPr>
          <a:xfrm>
            <a:off x="933449" y="6408737"/>
            <a:ext cx="223840" cy="222251"/>
            <a:chOff x="0" y="0"/>
            <a:chExt cx="223838" cy="222250"/>
          </a:xfrm>
        </p:grpSpPr>
        <p:sp>
          <p:nvSpPr>
            <p:cNvPr id="467" name="Shape 467">
              <a:hlinkClick r:id="" action="ppaction://hlinkshowjump?jump=nextslide"/>
            </p:cNvPr>
            <p:cNvSpPr/>
            <p:nvPr/>
          </p:nvSpPr>
          <p:spPr>
            <a:xfrm flipH="1">
              <a:off x="85724" y="66674"/>
              <a:ext cx="52389" cy="88902"/>
            </a:xfrm>
            <a:custGeom>
              <a:avLst/>
              <a:gdLst/>
              <a:ahLst/>
              <a:cxnLst>
                <a:cxn ang="0">
                  <a:pos x="wd2" y="hd2"/>
                </a:cxn>
                <a:cxn ang="5400000">
                  <a:pos x="wd2" y="hd2"/>
                </a:cxn>
                <a:cxn ang="10800000">
                  <a:pos x="wd2" y="hd2"/>
                </a:cxn>
                <a:cxn ang="16200000">
                  <a:pos x="wd2" y="hd2"/>
                </a:cxn>
              </a:cxnLst>
              <a:rect l="0" t="0" r="r" b="b"/>
              <a:pathLst>
                <a:path w="21600" h="21600" extrusionOk="0">
                  <a:moveTo>
                    <a:pt x="21193" y="2285"/>
                  </a:moveTo>
                  <a:cubicBezTo>
                    <a:pt x="6658" y="10800"/>
                    <a:pt x="6658" y="10800"/>
                    <a:pt x="6658" y="10800"/>
                  </a:cubicBezTo>
                  <a:cubicBezTo>
                    <a:pt x="21193" y="19286"/>
                    <a:pt x="21193" y="19286"/>
                    <a:pt x="21193" y="19286"/>
                  </a:cubicBezTo>
                  <a:cubicBezTo>
                    <a:pt x="21448" y="19434"/>
                    <a:pt x="21600" y="19612"/>
                    <a:pt x="21600" y="19790"/>
                  </a:cubicBezTo>
                  <a:cubicBezTo>
                    <a:pt x="21600" y="19968"/>
                    <a:pt x="21448" y="20176"/>
                    <a:pt x="21193" y="20295"/>
                  </a:cubicBezTo>
                  <a:cubicBezTo>
                    <a:pt x="19364" y="21363"/>
                    <a:pt x="19364" y="21363"/>
                    <a:pt x="19364" y="21363"/>
                  </a:cubicBezTo>
                  <a:cubicBezTo>
                    <a:pt x="19160" y="21511"/>
                    <a:pt x="18805" y="21600"/>
                    <a:pt x="18500" y="21600"/>
                  </a:cubicBezTo>
                  <a:cubicBezTo>
                    <a:pt x="18195" y="21600"/>
                    <a:pt x="17890" y="21511"/>
                    <a:pt x="17636" y="21363"/>
                  </a:cubicBezTo>
                  <a:cubicBezTo>
                    <a:pt x="407" y="11304"/>
                    <a:pt x="407" y="11304"/>
                    <a:pt x="407" y="11304"/>
                  </a:cubicBezTo>
                  <a:cubicBezTo>
                    <a:pt x="152" y="11156"/>
                    <a:pt x="0" y="10948"/>
                    <a:pt x="0" y="10800"/>
                  </a:cubicBezTo>
                  <a:cubicBezTo>
                    <a:pt x="0" y="10622"/>
                    <a:pt x="152" y="10414"/>
                    <a:pt x="407" y="10296"/>
                  </a:cubicBezTo>
                  <a:cubicBezTo>
                    <a:pt x="17636" y="208"/>
                    <a:pt x="17636" y="208"/>
                    <a:pt x="17636" y="208"/>
                  </a:cubicBezTo>
                  <a:cubicBezTo>
                    <a:pt x="17890" y="89"/>
                    <a:pt x="18195" y="0"/>
                    <a:pt x="18500" y="0"/>
                  </a:cubicBezTo>
                  <a:cubicBezTo>
                    <a:pt x="18805" y="0"/>
                    <a:pt x="19160" y="89"/>
                    <a:pt x="19364" y="208"/>
                  </a:cubicBezTo>
                  <a:cubicBezTo>
                    <a:pt x="21193" y="1305"/>
                    <a:pt x="21193" y="1305"/>
                    <a:pt x="21193" y="1305"/>
                  </a:cubicBezTo>
                  <a:cubicBezTo>
                    <a:pt x="21448" y="1424"/>
                    <a:pt x="21600" y="1602"/>
                    <a:pt x="21600" y="1780"/>
                  </a:cubicBezTo>
                  <a:cubicBezTo>
                    <a:pt x="21600" y="1958"/>
                    <a:pt x="21448" y="2166"/>
                    <a:pt x="21193" y="2285"/>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sp>
          <p:nvSpPr>
            <p:cNvPr id="468" name="Shape 468">
              <a:hlinkClick r:id="" action="ppaction://hlinkshowjump?jump=nextslide"/>
            </p:cNvPr>
            <p:cNvSpPr/>
            <p:nvPr/>
          </p:nvSpPr>
          <p:spPr>
            <a:xfrm flipH="1">
              <a:off x="-1" y="0"/>
              <a:ext cx="223840" cy="222250"/>
            </a:xfrm>
            <a:custGeom>
              <a:avLst/>
              <a:gdLst/>
              <a:ahLst/>
              <a:cxnLst>
                <a:cxn ang="0">
                  <a:pos x="wd2" y="hd2"/>
                </a:cxn>
                <a:cxn ang="5400000">
                  <a:pos x="wd2" y="hd2"/>
                </a:cxn>
                <a:cxn ang="10800000">
                  <a:pos x="wd2" y="hd2"/>
                </a:cxn>
                <a:cxn ang="16200000">
                  <a:pos x="wd2" y="hd2"/>
                </a:cxn>
              </a:cxnLst>
              <a:rect l="0" t="0" r="r" b="b"/>
              <a:pathLst>
                <a:path w="21600" h="21600" extrusionOk="0">
                  <a:moveTo>
                    <a:pt x="18477" y="907"/>
                  </a:moveTo>
                  <a:cubicBezTo>
                    <a:pt x="19709" y="907"/>
                    <a:pt x="20706" y="1925"/>
                    <a:pt x="20706" y="3173"/>
                  </a:cubicBezTo>
                  <a:cubicBezTo>
                    <a:pt x="20706" y="18427"/>
                    <a:pt x="20706" y="18427"/>
                    <a:pt x="20706" y="18427"/>
                  </a:cubicBezTo>
                  <a:cubicBezTo>
                    <a:pt x="20706" y="19675"/>
                    <a:pt x="19709" y="20693"/>
                    <a:pt x="18477" y="20693"/>
                  </a:cubicBezTo>
                  <a:cubicBezTo>
                    <a:pt x="3123" y="20693"/>
                    <a:pt x="3123" y="20693"/>
                    <a:pt x="3123" y="20693"/>
                  </a:cubicBezTo>
                  <a:cubicBezTo>
                    <a:pt x="1891" y="20693"/>
                    <a:pt x="887" y="19675"/>
                    <a:pt x="887" y="18427"/>
                  </a:cubicBezTo>
                  <a:cubicBezTo>
                    <a:pt x="887" y="3173"/>
                    <a:pt x="887" y="3173"/>
                    <a:pt x="887" y="3173"/>
                  </a:cubicBezTo>
                  <a:cubicBezTo>
                    <a:pt x="887" y="1925"/>
                    <a:pt x="1891" y="907"/>
                    <a:pt x="3123" y="907"/>
                  </a:cubicBezTo>
                  <a:cubicBezTo>
                    <a:pt x="18477" y="907"/>
                    <a:pt x="18477" y="907"/>
                    <a:pt x="18477" y="907"/>
                  </a:cubicBezTo>
                  <a:moveTo>
                    <a:pt x="18477" y="0"/>
                  </a:moveTo>
                  <a:cubicBezTo>
                    <a:pt x="3123" y="0"/>
                    <a:pt x="3123" y="0"/>
                    <a:pt x="3123" y="0"/>
                  </a:cubicBezTo>
                  <a:cubicBezTo>
                    <a:pt x="1397" y="0"/>
                    <a:pt x="0" y="1424"/>
                    <a:pt x="0" y="3173"/>
                  </a:cubicBezTo>
                  <a:cubicBezTo>
                    <a:pt x="0" y="18427"/>
                    <a:pt x="0" y="18427"/>
                    <a:pt x="0" y="18427"/>
                  </a:cubicBezTo>
                  <a:cubicBezTo>
                    <a:pt x="0" y="20184"/>
                    <a:pt x="1397" y="21600"/>
                    <a:pt x="3123" y="21600"/>
                  </a:cubicBezTo>
                  <a:cubicBezTo>
                    <a:pt x="18477" y="21600"/>
                    <a:pt x="18477" y="21600"/>
                    <a:pt x="18477" y="21600"/>
                  </a:cubicBezTo>
                  <a:cubicBezTo>
                    <a:pt x="20203" y="21600"/>
                    <a:pt x="21600" y="20184"/>
                    <a:pt x="21600" y="18427"/>
                  </a:cubicBezTo>
                  <a:cubicBezTo>
                    <a:pt x="21600" y="3173"/>
                    <a:pt x="21600" y="3173"/>
                    <a:pt x="21600" y="3173"/>
                  </a:cubicBezTo>
                  <a:cubicBezTo>
                    <a:pt x="21600" y="1424"/>
                    <a:pt x="20203" y="0"/>
                    <a:pt x="18477" y="0"/>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grpSp>
      <p:sp>
        <p:nvSpPr>
          <p:cNvPr id="470" name="Shape 470"/>
          <p:cNvSpPr/>
          <p:nvPr/>
        </p:nvSpPr>
        <p:spPr>
          <a:xfrm>
            <a:off x="552450" y="6523038"/>
            <a:ext cx="381000" cy="1"/>
          </a:xfrm>
          <a:prstGeom prst="line">
            <a:avLst/>
          </a:prstGeom>
          <a:ln w="12700">
            <a:solidFill>
              <a:schemeClr val="accent1">
                <a:lumOff val="5000"/>
              </a:schemeClr>
            </a:solidFill>
            <a:prstDash val="dash"/>
          </a:ln>
        </p:spPr>
        <p:txBody>
          <a:bodyPr lIns="45719" rIns="45719"/>
          <a:lstStyle/>
          <a:p>
            <a:endParaRPr/>
          </a:p>
        </p:txBody>
      </p:sp>
      <p:sp>
        <p:nvSpPr>
          <p:cNvPr id="471" name="Shape 471"/>
          <p:cNvSpPr>
            <a:spLocks noGrp="1"/>
          </p:cNvSpPr>
          <p:nvPr>
            <p:ph type="pic" sz="quarter" idx="13"/>
          </p:nvPr>
        </p:nvSpPr>
        <p:spPr>
          <a:xfrm>
            <a:off x="1244493" y="2113494"/>
            <a:ext cx="1697847" cy="1697849"/>
          </a:xfrm>
          <a:prstGeom prst="rect">
            <a:avLst/>
          </a:prstGeom>
        </p:spPr>
        <p:txBody>
          <a:bodyPr lIns="91439" tIns="45719" rIns="91439" bIns="45719">
            <a:noAutofit/>
          </a:bodyPr>
          <a:lstStyle/>
          <a:p>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8_Title Slide">
    <p:spTree>
      <p:nvGrpSpPr>
        <p:cNvPr id="1" name=""/>
        <p:cNvGrpSpPr/>
        <p:nvPr/>
      </p:nvGrpSpPr>
      <p:grpSpPr>
        <a:xfrm>
          <a:off x="0" y="0"/>
          <a:ext cx="0" cy="0"/>
          <a:chOff x="0" y="0"/>
          <a:chExt cx="0" cy="0"/>
        </a:xfrm>
      </p:grpSpPr>
      <p:sp>
        <p:nvSpPr>
          <p:cNvPr id="478" name="Shape 478"/>
          <p:cNvSpPr>
            <a:spLocks noGrp="1"/>
          </p:cNvSpPr>
          <p:nvPr>
            <p:ph type="sldNum" sz="quarter" idx="2"/>
          </p:nvPr>
        </p:nvSpPr>
        <p:spPr>
          <a:prstGeom prst="rect">
            <a:avLst/>
          </a:prstGeom>
        </p:spPr>
        <p:txBody>
          <a:bodyPr/>
          <a:lstStyle/>
          <a:p>
            <a:fld id="{86CB4B4D-7CA3-9044-876B-883B54F8677D}" type="slidenum">
              <a:t>‹#›</a:t>
            </a:fld>
            <a:endParaRPr/>
          </a:p>
        </p:txBody>
      </p:sp>
      <p:sp>
        <p:nvSpPr>
          <p:cNvPr id="479" name="Shape 479"/>
          <p:cNvSpPr/>
          <p:nvPr/>
        </p:nvSpPr>
        <p:spPr>
          <a:xfrm>
            <a:off x="11528425" y="273050"/>
            <a:ext cx="461963" cy="368300"/>
          </a:xfrm>
          <a:prstGeom prst="rect">
            <a:avLst/>
          </a:prstGeom>
          <a:solidFill>
            <a:schemeClr val="accent2"/>
          </a:solidFill>
          <a:ln w="12700">
            <a:miter lim="400000"/>
          </a:ln>
        </p:spPr>
        <p:txBody>
          <a:bodyPr lIns="45719" rIns="45719" anchor="ctr"/>
          <a:lstStyle/>
          <a:p>
            <a:pPr algn="ctr">
              <a:defRPr>
                <a:solidFill>
                  <a:srgbClr val="FFFFFF"/>
                </a:solidFill>
              </a:defRPr>
            </a:pPr>
            <a:endParaRPr/>
          </a:p>
        </p:txBody>
      </p:sp>
      <p:sp>
        <p:nvSpPr>
          <p:cNvPr id="480" name="Shape 480"/>
          <p:cNvSpPr/>
          <p:nvPr/>
        </p:nvSpPr>
        <p:spPr>
          <a:xfrm>
            <a:off x="11528425" y="641350"/>
            <a:ext cx="461963" cy="46038"/>
          </a:xfrm>
          <a:prstGeom prst="rect">
            <a:avLst/>
          </a:prstGeom>
          <a:solidFill>
            <a:srgbClr val="2298AA"/>
          </a:solidFill>
          <a:ln w="12700">
            <a:miter lim="400000"/>
          </a:ln>
        </p:spPr>
        <p:txBody>
          <a:bodyPr lIns="45719" rIns="45719" anchor="ctr"/>
          <a:lstStyle/>
          <a:p>
            <a:pPr algn="ctr">
              <a:defRPr>
                <a:solidFill>
                  <a:srgbClr val="FFFFFF"/>
                </a:solidFill>
              </a:defRPr>
            </a:pPr>
            <a:endParaRPr/>
          </a:p>
        </p:txBody>
      </p:sp>
      <p:sp>
        <p:nvSpPr>
          <p:cNvPr id="481" name="Shape 481"/>
          <p:cNvSpPr/>
          <p:nvPr/>
        </p:nvSpPr>
        <p:spPr>
          <a:xfrm>
            <a:off x="11528159" y="304800"/>
            <a:ext cx="464082" cy="294640"/>
          </a:xfrm>
          <a:prstGeom prst="rect">
            <a:avLst/>
          </a:prstGeom>
          <a:ln w="12700">
            <a:miter lim="400000"/>
          </a:ln>
        </p:spPr>
        <p:txBody>
          <a:bodyPr wrap="none" lIns="45719" rIns="45719">
            <a:spAutoFit/>
          </a:bodyPr>
          <a:lstStyle/>
          <a:p>
            <a:pPr algn="ctr">
              <a:defRPr b="1">
                <a:solidFill>
                  <a:srgbClr val="FFFFFF"/>
                </a:solidFill>
              </a:defRPr>
            </a:pPr>
            <a:endParaRPr/>
          </a:p>
        </p:txBody>
      </p:sp>
      <p:grpSp>
        <p:nvGrpSpPr>
          <p:cNvPr id="484" name="Group 484"/>
          <p:cNvGrpSpPr/>
          <p:nvPr/>
        </p:nvGrpSpPr>
        <p:grpSpPr>
          <a:xfrm>
            <a:off x="347663" y="6408737"/>
            <a:ext cx="223837" cy="222251"/>
            <a:chOff x="0" y="0"/>
            <a:chExt cx="223836" cy="222250"/>
          </a:xfrm>
        </p:grpSpPr>
        <p:sp>
          <p:nvSpPr>
            <p:cNvPr id="482" name="Shape 482">
              <a:hlinkClick r:id="" action="ppaction://hlinkshowjump?jump=previousslide"/>
            </p:cNvPr>
            <p:cNvSpPr/>
            <p:nvPr/>
          </p:nvSpPr>
          <p:spPr>
            <a:xfrm>
              <a:off x="85724" y="66674"/>
              <a:ext cx="52388" cy="88902"/>
            </a:xfrm>
            <a:custGeom>
              <a:avLst/>
              <a:gdLst/>
              <a:ahLst/>
              <a:cxnLst>
                <a:cxn ang="0">
                  <a:pos x="wd2" y="hd2"/>
                </a:cxn>
                <a:cxn ang="5400000">
                  <a:pos x="wd2" y="hd2"/>
                </a:cxn>
                <a:cxn ang="10800000">
                  <a:pos x="wd2" y="hd2"/>
                </a:cxn>
                <a:cxn ang="16200000">
                  <a:pos x="wd2" y="hd2"/>
                </a:cxn>
              </a:cxnLst>
              <a:rect l="0" t="0" r="r" b="b"/>
              <a:pathLst>
                <a:path w="21600" h="21600" extrusionOk="0">
                  <a:moveTo>
                    <a:pt x="21193" y="2285"/>
                  </a:moveTo>
                  <a:cubicBezTo>
                    <a:pt x="6658" y="10800"/>
                    <a:pt x="6658" y="10800"/>
                    <a:pt x="6658" y="10800"/>
                  </a:cubicBezTo>
                  <a:cubicBezTo>
                    <a:pt x="21193" y="19286"/>
                    <a:pt x="21193" y="19286"/>
                    <a:pt x="21193" y="19286"/>
                  </a:cubicBezTo>
                  <a:cubicBezTo>
                    <a:pt x="21448" y="19434"/>
                    <a:pt x="21600" y="19612"/>
                    <a:pt x="21600" y="19790"/>
                  </a:cubicBezTo>
                  <a:cubicBezTo>
                    <a:pt x="21600" y="19968"/>
                    <a:pt x="21448" y="20176"/>
                    <a:pt x="21193" y="20295"/>
                  </a:cubicBezTo>
                  <a:cubicBezTo>
                    <a:pt x="19364" y="21363"/>
                    <a:pt x="19364" y="21363"/>
                    <a:pt x="19364" y="21363"/>
                  </a:cubicBezTo>
                  <a:cubicBezTo>
                    <a:pt x="19160" y="21511"/>
                    <a:pt x="18805" y="21600"/>
                    <a:pt x="18500" y="21600"/>
                  </a:cubicBezTo>
                  <a:cubicBezTo>
                    <a:pt x="18195" y="21600"/>
                    <a:pt x="17890" y="21511"/>
                    <a:pt x="17636" y="21363"/>
                  </a:cubicBezTo>
                  <a:cubicBezTo>
                    <a:pt x="407" y="11304"/>
                    <a:pt x="407" y="11304"/>
                    <a:pt x="407" y="11304"/>
                  </a:cubicBezTo>
                  <a:cubicBezTo>
                    <a:pt x="152" y="11156"/>
                    <a:pt x="0" y="10948"/>
                    <a:pt x="0" y="10800"/>
                  </a:cubicBezTo>
                  <a:cubicBezTo>
                    <a:pt x="0" y="10622"/>
                    <a:pt x="152" y="10414"/>
                    <a:pt x="407" y="10296"/>
                  </a:cubicBezTo>
                  <a:cubicBezTo>
                    <a:pt x="17636" y="208"/>
                    <a:pt x="17636" y="208"/>
                    <a:pt x="17636" y="208"/>
                  </a:cubicBezTo>
                  <a:cubicBezTo>
                    <a:pt x="17890" y="89"/>
                    <a:pt x="18195" y="0"/>
                    <a:pt x="18500" y="0"/>
                  </a:cubicBezTo>
                  <a:cubicBezTo>
                    <a:pt x="18805" y="0"/>
                    <a:pt x="19160" y="89"/>
                    <a:pt x="19364" y="208"/>
                  </a:cubicBezTo>
                  <a:cubicBezTo>
                    <a:pt x="21193" y="1305"/>
                    <a:pt x="21193" y="1305"/>
                    <a:pt x="21193" y="1305"/>
                  </a:cubicBezTo>
                  <a:cubicBezTo>
                    <a:pt x="21448" y="1424"/>
                    <a:pt x="21600" y="1602"/>
                    <a:pt x="21600" y="1780"/>
                  </a:cubicBezTo>
                  <a:cubicBezTo>
                    <a:pt x="21600" y="1958"/>
                    <a:pt x="21448" y="2166"/>
                    <a:pt x="21193" y="2285"/>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sp>
          <p:nvSpPr>
            <p:cNvPr id="483" name="Shape 483">
              <a:hlinkClick r:id="" action="ppaction://hlinkshowjump?jump=previousslide"/>
            </p:cNvPr>
            <p:cNvSpPr/>
            <p:nvPr/>
          </p:nvSpPr>
          <p:spPr>
            <a:xfrm>
              <a:off x="0" y="-1"/>
              <a:ext cx="223837" cy="222251"/>
            </a:xfrm>
            <a:custGeom>
              <a:avLst/>
              <a:gdLst/>
              <a:ahLst/>
              <a:cxnLst>
                <a:cxn ang="0">
                  <a:pos x="wd2" y="hd2"/>
                </a:cxn>
                <a:cxn ang="5400000">
                  <a:pos x="wd2" y="hd2"/>
                </a:cxn>
                <a:cxn ang="10800000">
                  <a:pos x="wd2" y="hd2"/>
                </a:cxn>
                <a:cxn ang="16200000">
                  <a:pos x="wd2" y="hd2"/>
                </a:cxn>
              </a:cxnLst>
              <a:rect l="0" t="0" r="r" b="b"/>
              <a:pathLst>
                <a:path w="21600" h="21600" extrusionOk="0">
                  <a:moveTo>
                    <a:pt x="18477" y="907"/>
                  </a:moveTo>
                  <a:cubicBezTo>
                    <a:pt x="19709" y="907"/>
                    <a:pt x="20706" y="1925"/>
                    <a:pt x="20706" y="3173"/>
                  </a:cubicBezTo>
                  <a:cubicBezTo>
                    <a:pt x="20706" y="18427"/>
                    <a:pt x="20706" y="18427"/>
                    <a:pt x="20706" y="18427"/>
                  </a:cubicBezTo>
                  <a:cubicBezTo>
                    <a:pt x="20706" y="19675"/>
                    <a:pt x="19709" y="20693"/>
                    <a:pt x="18477" y="20693"/>
                  </a:cubicBezTo>
                  <a:cubicBezTo>
                    <a:pt x="3123" y="20693"/>
                    <a:pt x="3123" y="20693"/>
                    <a:pt x="3123" y="20693"/>
                  </a:cubicBezTo>
                  <a:cubicBezTo>
                    <a:pt x="1891" y="20693"/>
                    <a:pt x="887" y="19675"/>
                    <a:pt x="887" y="18427"/>
                  </a:cubicBezTo>
                  <a:cubicBezTo>
                    <a:pt x="887" y="3173"/>
                    <a:pt x="887" y="3173"/>
                    <a:pt x="887" y="3173"/>
                  </a:cubicBezTo>
                  <a:cubicBezTo>
                    <a:pt x="887" y="1925"/>
                    <a:pt x="1891" y="907"/>
                    <a:pt x="3123" y="907"/>
                  </a:cubicBezTo>
                  <a:cubicBezTo>
                    <a:pt x="18477" y="907"/>
                    <a:pt x="18477" y="907"/>
                    <a:pt x="18477" y="907"/>
                  </a:cubicBezTo>
                  <a:moveTo>
                    <a:pt x="18477" y="0"/>
                  </a:moveTo>
                  <a:cubicBezTo>
                    <a:pt x="3123" y="0"/>
                    <a:pt x="3123" y="0"/>
                    <a:pt x="3123" y="0"/>
                  </a:cubicBezTo>
                  <a:cubicBezTo>
                    <a:pt x="1397" y="0"/>
                    <a:pt x="0" y="1424"/>
                    <a:pt x="0" y="3173"/>
                  </a:cubicBezTo>
                  <a:cubicBezTo>
                    <a:pt x="0" y="18427"/>
                    <a:pt x="0" y="18427"/>
                    <a:pt x="0" y="18427"/>
                  </a:cubicBezTo>
                  <a:cubicBezTo>
                    <a:pt x="0" y="20184"/>
                    <a:pt x="1397" y="21600"/>
                    <a:pt x="3123" y="21600"/>
                  </a:cubicBezTo>
                  <a:cubicBezTo>
                    <a:pt x="18477" y="21600"/>
                    <a:pt x="18477" y="21600"/>
                    <a:pt x="18477" y="21600"/>
                  </a:cubicBezTo>
                  <a:cubicBezTo>
                    <a:pt x="20203" y="21600"/>
                    <a:pt x="21600" y="20184"/>
                    <a:pt x="21600" y="18427"/>
                  </a:cubicBezTo>
                  <a:cubicBezTo>
                    <a:pt x="21600" y="3173"/>
                    <a:pt x="21600" y="3173"/>
                    <a:pt x="21600" y="3173"/>
                  </a:cubicBezTo>
                  <a:cubicBezTo>
                    <a:pt x="21600" y="1424"/>
                    <a:pt x="20203" y="0"/>
                    <a:pt x="18477" y="0"/>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grpSp>
      <p:grpSp>
        <p:nvGrpSpPr>
          <p:cNvPr id="487" name="Group 487"/>
          <p:cNvGrpSpPr/>
          <p:nvPr/>
        </p:nvGrpSpPr>
        <p:grpSpPr>
          <a:xfrm>
            <a:off x="933449" y="6408737"/>
            <a:ext cx="223840" cy="222251"/>
            <a:chOff x="0" y="0"/>
            <a:chExt cx="223838" cy="222250"/>
          </a:xfrm>
        </p:grpSpPr>
        <p:sp>
          <p:nvSpPr>
            <p:cNvPr id="485" name="Shape 485">
              <a:hlinkClick r:id="" action="ppaction://hlinkshowjump?jump=nextslide"/>
            </p:cNvPr>
            <p:cNvSpPr/>
            <p:nvPr/>
          </p:nvSpPr>
          <p:spPr>
            <a:xfrm flipH="1">
              <a:off x="85724" y="66674"/>
              <a:ext cx="52389" cy="88902"/>
            </a:xfrm>
            <a:custGeom>
              <a:avLst/>
              <a:gdLst/>
              <a:ahLst/>
              <a:cxnLst>
                <a:cxn ang="0">
                  <a:pos x="wd2" y="hd2"/>
                </a:cxn>
                <a:cxn ang="5400000">
                  <a:pos x="wd2" y="hd2"/>
                </a:cxn>
                <a:cxn ang="10800000">
                  <a:pos x="wd2" y="hd2"/>
                </a:cxn>
                <a:cxn ang="16200000">
                  <a:pos x="wd2" y="hd2"/>
                </a:cxn>
              </a:cxnLst>
              <a:rect l="0" t="0" r="r" b="b"/>
              <a:pathLst>
                <a:path w="21600" h="21600" extrusionOk="0">
                  <a:moveTo>
                    <a:pt x="21193" y="2285"/>
                  </a:moveTo>
                  <a:cubicBezTo>
                    <a:pt x="6658" y="10800"/>
                    <a:pt x="6658" y="10800"/>
                    <a:pt x="6658" y="10800"/>
                  </a:cubicBezTo>
                  <a:cubicBezTo>
                    <a:pt x="21193" y="19286"/>
                    <a:pt x="21193" y="19286"/>
                    <a:pt x="21193" y="19286"/>
                  </a:cubicBezTo>
                  <a:cubicBezTo>
                    <a:pt x="21448" y="19434"/>
                    <a:pt x="21600" y="19612"/>
                    <a:pt x="21600" y="19790"/>
                  </a:cubicBezTo>
                  <a:cubicBezTo>
                    <a:pt x="21600" y="19968"/>
                    <a:pt x="21448" y="20176"/>
                    <a:pt x="21193" y="20295"/>
                  </a:cubicBezTo>
                  <a:cubicBezTo>
                    <a:pt x="19364" y="21363"/>
                    <a:pt x="19364" y="21363"/>
                    <a:pt x="19364" y="21363"/>
                  </a:cubicBezTo>
                  <a:cubicBezTo>
                    <a:pt x="19160" y="21511"/>
                    <a:pt x="18805" y="21600"/>
                    <a:pt x="18500" y="21600"/>
                  </a:cubicBezTo>
                  <a:cubicBezTo>
                    <a:pt x="18195" y="21600"/>
                    <a:pt x="17890" y="21511"/>
                    <a:pt x="17636" y="21363"/>
                  </a:cubicBezTo>
                  <a:cubicBezTo>
                    <a:pt x="407" y="11304"/>
                    <a:pt x="407" y="11304"/>
                    <a:pt x="407" y="11304"/>
                  </a:cubicBezTo>
                  <a:cubicBezTo>
                    <a:pt x="152" y="11156"/>
                    <a:pt x="0" y="10948"/>
                    <a:pt x="0" y="10800"/>
                  </a:cubicBezTo>
                  <a:cubicBezTo>
                    <a:pt x="0" y="10622"/>
                    <a:pt x="152" y="10414"/>
                    <a:pt x="407" y="10296"/>
                  </a:cubicBezTo>
                  <a:cubicBezTo>
                    <a:pt x="17636" y="208"/>
                    <a:pt x="17636" y="208"/>
                    <a:pt x="17636" y="208"/>
                  </a:cubicBezTo>
                  <a:cubicBezTo>
                    <a:pt x="17890" y="89"/>
                    <a:pt x="18195" y="0"/>
                    <a:pt x="18500" y="0"/>
                  </a:cubicBezTo>
                  <a:cubicBezTo>
                    <a:pt x="18805" y="0"/>
                    <a:pt x="19160" y="89"/>
                    <a:pt x="19364" y="208"/>
                  </a:cubicBezTo>
                  <a:cubicBezTo>
                    <a:pt x="21193" y="1305"/>
                    <a:pt x="21193" y="1305"/>
                    <a:pt x="21193" y="1305"/>
                  </a:cubicBezTo>
                  <a:cubicBezTo>
                    <a:pt x="21448" y="1424"/>
                    <a:pt x="21600" y="1602"/>
                    <a:pt x="21600" y="1780"/>
                  </a:cubicBezTo>
                  <a:cubicBezTo>
                    <a:pt x="21600" y="1958"/>
                    <a:pt x="21448" y="2166"/>
                    <a:pt x="21193" y="2285"/>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sp>
          <p:nvSpPr>
            <p:cNvPr id="486" name="Shape 486">
              <a:hlinkClick r:id="" action="ppaction://hlinkshowjump?jump=nextslide"/>
            </p:cNvPr>
            <p:cNvSpPr/>
            <p:nvPr/>
          </p:nvSpPr>
          <p:spPr>
            <a:xfrm flipH="1">
              <a:off x="-1" y="0"/>
              <a:ext cx="223840" cy="222250"/>
            </a:xfrm>
            <a:custGeom>
              <a:avLst/>
              <a:gdLst/>
              <a:ahLst/>
              <a:cxnLst>
                <a:cxn ang="0">
                  <a:pos x="wd2" y="hd2"/>
                </a:cxn>
                <a:cxn ang="5400000">
                  <a:pos x="wd2" y="hd2"/>
                </a:cxn>
                <a:cxn ang="10800000">
                  <a:pos x="wd2" y="hd2"/>
                </a:cxn>
                <a:cxn ang="16200000">
                  <a:pos x="wd2" y="hd2"/>
                </a:cxn>
              </a:cxnLst>
              <a:rect l="0" t="0" r="r" b="b"/>
              <a:pathLst>
                <a:path w="21600" h="21600" extrusionOk="0">
                  <a:moveTo>
                    <a:pt x="18477" y="907"/>
                  </a:moveTo>
                  <a:cubicBezTo>
                    <a:pt x="19709" y="907"/>
                    <a:pt x="20706" y="1925"/>
                    <a:pt x="20706" y="3173"/>
                  </a:cubicBezTo>
                  <a:cubicBezTo>
                    <a:pt x="20706" y="18427"/>
                    <a:pt x="20706" y="18427"/>
                    <a:pt x="20706" y="18427"/>
                  </a:cubicBezTo>
                  <a:cubicBezTo>
                    <a:pt x="20706" y="19675"/>
                    <a:pt x="19709" y="20693"/>
                    <a:pt x="18477" y="20693"/>
                  </a:cubicBezTo>
                  <a:cubicBezTo>
                    <a:pt x="3123" y="20693"/>
                    <a:pt x="3123" y="20693"/>
                    <a:pt x="3123" y="20693"/>
                  </a:cubicBezTo>
                  <a:cubicBezTo>
                    <a:pt x="1891" y="20693"/>
                    <a:pt x="887" y="19675"/>
                    <a:pt x="887" y="18427"/>
                  </a:cubicBezTo>
                  <a:cubicBezTo>
                    <a:pt x="887" y="3173"/>
                    <a:pt x="887" y="3173"/>
                    <a:pt x="887" y="3173"/>
                  </a:cubicBezTo>
                  <a:cubicBezTo>
                    <a:pt x="887" y="1925"/>
                    <a:pt x="1891" y="907"/>
                    <a:pt x="3123" y="907"/>
                  </a:cubicBezTo>
                  <a:cubicBezTo>
                    <a:pt x="18477" y="907"/>
                    <a:pt x="18477" y="907"/>
                    <a:pt x="18477" y="907"/>
                  </a:cubicBezTo>
                  <a:moveTo>
                    <a:pt x="18477" y="0"/>
                  </a:moveTo>
                  <a:cubicBezTo>
                    <a:pt x="3123" y="0"/>
                    <a:pt x="3123" y="0"/>
                    <a:pt x="3123" y="0"/>
                  </a:cubicBezTo>
                  <a:cubicBezTo>
                    <a:pt x="1397" y="0"/>
                    <a:pt x="0" y="1424"/>
                    <a:pt x="0" y="3173"/>
                  </a:cubicBezTo>
                  <a:cubicBezTo>
                    <a:pt x="0" y="18427"/>
                    <a:pt x="0" y="18427"/>
                    <a:pt x="0" y="18427"/>
                  </a:cubicBezTo>
                  <a:cubicBezTo>
                    <a:pt x="0" y="20184"/>
                    <a:pt x="1397" y="21600"/>
                    <a:pt x="3123" y="21600"/>
                  </a:cubicBezTo>
                  <a:cubicBezTo>
                    <a:pt x="18477" y="21600"/>
                    <a:pt x="18477" y="21600"/>
                    <a:pt x="18477" y="21600"/>
                  </a:cubicBezTo>
                  <a:cubicBezTo>
                    <a:pt x="20203" y="21600"/>
                    <a:pt x="21600" y="20184"/>
                    <a:pt x="21600" y="18427"/>
                  </a:cubicBezTo>
                  <a:cubicBezTo>
                    <a:pt x="21600" y="3173"/>
                    <a:pt x="21600" y="3173"/>
                    <a:pt x="21600" y="3173"/>
                  </a:cubicBezTo>
                  <a:cubicBezTo>
                    <a:pt x="21600" y="1424"/>
                    <a:pt x="20203" y="0"/>
                    <a:pt x="18477" y="0"/>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grpSp>
      <p:sp>
        <p:nvSpPr>
          <p:cNvPr id="488" name="Shape 488"/>
          <p:cNvSpPr/>
          <p:nvPr/>
        </p:nvSpPr>
        <p:spPr>
          <a:xfrm>
            <a:off x="552450" y="6523038"/>
            <a:ext cx="381000" cy="1"/>
          </a:xfrm>
          <a:prstGeom prst="line">
            <a:avLst/>
          </a:prstGeom>
          <a:ln w="12700">
            <a:solidFill>
              <a:schemeClr val="accent1">
                <a:lumOff val="5000"/>
              </a:schemeClr>
            </a:solidFill>
            <a:prstDash val="dash"/>
          </a:ln>
        </p:spPr>
        <p:txBody>
          <a:bodyPr lIns="45719" rIns="45719"/>
          <a:lstStyle/>
          <a:p>
            <a:endParaRPr/>
          </a:p>
        </p:txBody>
      </p:sp>
      <p:sp>
        <p:nvSpPr>
          <p:cNvPr id="489" name="Shape 489"/>
          <p:cNvSpPr>
            <a:spLocks noGrp="1"/>
          </p:cNvSpPr>
          <p:nvPr>
            <p:ph type="pic" sz="quarter" idx="13"/>
          </p:nvPr>
        </p:nvSpPr>
        <p:spPr>
          <a:xfrm>
            <a:off x="1450173" y="2284944"/>
            <a:ext cx="1697847" cy="1697848"/>
          </a:xfrm>
          <a:prstGeom prst="rect">
            <a:avLst/>
          </a:prstGeom>
        </p:spPr>
        <p:txBody>
          <a:bodyPr lIns="91439" tIns="45719" rIns="91439" bIns="45719">
            <a:noAutofit/>
          </a:bodyPr>
          <a:lstStyle/>
          <a:p>
            <a:endParaRPr/>
          </a:p>
        </p:txBody>
      </p:sp>
      <p:sp>
        <p:nvSpPr>
          <p:cNvPr id="490" name="Shape 490"/>
          <p:cNvSpPr>
            <a:spLocks noGrp="1"/>
          </p:cNvSpPr>
          <p:nvPr>
            <p:ph type="pic" sz="quarter" idx="14"/>
          </p:nvPr>
        </p:nvSpPr>
        <p:spPr>
          <a:xfrm>
            <a:off x="3971864" y="2284944"/>
            <a:ext cx="1697847" cy="1697848"/>
          </a:xfrm>
          <a:prstGeom prst="rect">
            <a:avLst/>
          </a:prstGeom>
        </p:spPr>
        <p:txBody>
          <a:bodyPr lIns="91439" tIns="45719" rIns="91439" bIns="45719">
            <a:noAutofit/>
          </a:bodyPr>
          <a:lstStyle/>
          <a:p>
            <a:endParaRPr/>
          </a:p>
        </p:txBody>
      </p:sp>
      <p:sp>
        <p:nvSpPr>
          <p:cNvPr id="491" name="Shape 491"/>
          <p:cNvSpPr>
            <a:spLocks noGrp="1"/>
          </p:cNvSpPr>
          <p:nvPr>
            <p:ph type="pic" sz="quarter" idx="15"/>
          </p:nvPr>
        </p:nvSpPr>
        <p:spPr>
          <a:xfrm>
            <a:off x="6508784" y="2284944"/>
            <a:ext cx="1697847" cy="1697848"/>
          </a:xfrm>
          <a:prstGeom prst="rect">
            <a:avLst/>
          </a:prstGeom>
        </p:spPr>
        <p:txBody>
          <a:bodyPr lIns="91439" tIns="45719" rIns="91439" bIns="45719">
            <a:noAutofit/>
          </a:bodyPr>
          <a:lstStyle/>
          <a:p>
            <a:endParaRPr/>
          </a:p>
        </p:txBody>
      </p:sp>
      <p:sp>
        <p:nvSpPr>
          <p:cNvPr id="492" name="Shape 492"/>
          <p:cNvSpPr>
            <a:spLocks noGrp="1"/>
          </p:cNvSpPr>
          <p:nvPr>
            <p:ph type="pic" sz="quarter" idx="16"/>
          </p:nvPr>
        </p:nvSpPr>
        <p:spPr>
          <a:xfrm>
            <a:off x="9030475" y="2284944"/>
            <a:ext cx="1697847" cy="1697848"/>
          </a:xfrm>
          <a:prstGeom prst="rect">
            <a:avLst/>
          </a:prstGeom>
        </p:spPr>
        <p:txBody>
          <a:bodyPr lIns="91439" tIns="45719" rIns="91439" bIns="45719">
            <a:noAutofit/>
          </a:bodyPr>
          <a:lstStyle/>
          <a:p>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9_Title Slide">
    <p:spTree>
      <p:nvGrpSpPr>
        <p:cNvPr id="1" name=""/>
        <p:cNvGrpSpPr/>
        <p:nvPr/>
      </p:nvGrpSpPr>
      <p:grpSpPr>
        <a:xfrm>
          <a:off x="0" y="0"/>
          <a:ext cx="0" cy="0"/>
          <a:chOff x="0" y="0"/>
          <a:chExt cx="0" cy="0"/>
        </a:xfrm>
      </p:grpSpPr>
      <p:sp>
        <p:nvSpPr>
          <p:cNvPr id="499" name="Shape 499"/>
          <p:cNvSpPr>
            <a:spLocks noGrp="1"/>
          </p:cNvSpPr>
          <p:nvPr>
            <p:ph type="sldNum" sz="quarter" idx="2"/>
          </p:nvPr>
        </p:nvSpPr>
        <p:spPr>
          <a:prstGeom prst="rect">
            <a:avLst/>
          </a:prstGeom>
        </p:spPr>
        <p:txBody>
          <a:bodyPr/>
          <a:lstStyle/>
          <a:p>
            <a:fld id="{86CB4B4D-7CA3-9044-876B-883B54F8677D}" type="slidenum">
              <a:t>‹#›</a:t>
            </a:fld>
            <a:endParaRPr/>
          </a:p>
        </p:txBody>
      </p:sp>
      <p:sp>
        <p:nvSpPr>
          <p:cNvPr id="500" name="Shape 500"/>
          <p:cNvSpPr/>
          <p:nvPr/>
        </p:nvSpPr>
        <p:spPr>
          <a:xfrm>
            <a:off x="11528425" y="273050"/>
            <a:ext cx="461963" cy="368300"/>
          </a:xfrm>
          <a:prstGeom prst="rect">
            <a:avLst/>
          </a:prstGeom>
          <a:solidFill>
            <a:schemeClr val="accent2"/>
          </a:solidFill>
          <a:ln w="12700">
            <a:miter lim="400000"/>
          </a:ln>
        </p:spPr>
        <p:txBody>
          <a:bodyPr lIns="45719" rIns="45719" anchor="ctr"/>
          <a:lstStyle/>
          <a:p>
            <a:pPr algn="ctr">
              <a:defRPr>
                <a:solidFill>
                  <a:srgbClr val="FFFFFF"/>
                </a:solidFill>
              </a:defRPr>
            </a:pPr>
            <a:endParaRPr/>
          </a:p>
        </p:txBody>
      </p:sp>
      <p:sp>
        <p:nvSpPr>
          <p:cNvPr id="501" name="Shape 501"/>
          <p:cNvSpPr/>
          <p:nvPr/>
        </p:nvSpPr>
        <p:spPr>
          <a:xfrm>
            <a:off x="11528425" y="641350"/>
            <a:ext cx="461963" cy="46038"/>
          </a:xfrm>
          <a:prstGeom prst="rect">
            <a:avLst/>
          </a:prstGeom>
          <a:solidFill>
            <a:srgbClr val="2298AA"/>
          </a:solidFill>
          <a:ln w="12700">
            <a:miter lim="400000"/>
          </a:ln>
        </p:spPr>
        <p:txBody>
          <a:bodyPr lIns="45719" rIns="45719" anchor="ctr"/>
          <a:lstStyle/>
          <a:p>
            <a:pPr algn="ctr">
              <a:defRPr>
                <a:solidFill>
                  <a:srgbClr val="FFFFFF"/>
                </a:solidFill>
              </a:defRPr>
            </a:pPr>
            <a:endParaRPr/>
          </a:p>
        </p:txBody>
      </p:sp>
      <p:sp>
        <p:nvSpPr>
          <p:cNvPr id="502" name="Shape 502"/>
          <p:cNvSpPr/>
          <p:nvPr/>
        </p:nvSpPr>
        <p:spPr>
          <a:xfrm>
            <a:off x="11528159" y="304800"/>
            <a:ext cx="464082" cy="294640"/>
          </a:xfrm>
          <a:prstGeom prst="rect">
            <a:avLst/>
          </a:prstGeom>
          <a:ln w="12700">
            <a:miter lim="400000"/>
          </a:ln>
        </p:spPr>
        <p:txBody>
          <a:bodyPr wrap="none" lIns="45719" rIns="45719">
            <a:spAutoFit/>
          </a:bodyPr>
          <a:lstStyle/>
          <a:p>
            <a:pPr algn="ctr">
              <a:defRPr b="1">
                <a:solidFill>
                  <a:srgbClr val="FFFFFF"/>
                </a:solidFill>
              </a:defRPr>
            </a:pPr>
            <a:endParaRPr/>
          </a:p>
        </p:txBody>
      </p:sp>
      <p:grpSp>
        <p:nvGrpSpPr>
          <p:cNvPr id="505" name="Group 505"/>
          <p:cNvGrpSpPr/>
          <p:nvPr/>
        </p:nvGrpSpPr>
        <p:grpSpPr>
          <a:xfrm>
            <a:off x="347663" y="6408737"/>
            <a:ext cx="223837" cy="222251"/>
            <a:chOff x="0" y="0"/>
            <a:chExt cx="223836" cy="222250"/>
          </a:xfrm>
        </p:grpSpPr>
        <p:sp>
          <p:nvSpPr>
            <p:cNvPr id="503" name="Shape 503">
              <a:hlinkClick r:id="" action="ppaction://hlinkshowjump?jump=previousslide"/>
            </p:cNvPr>
            <p:cNvSpPr/>
            <p:nvPr/>
          </p:nvSpPr>
          <p:spPr>
            <a:xfrm>
              <a:off x="85724" y="66674"/>
              <a:ext cx="52388" cy="88902"/>
            </a:xfrm>
            <a:custGeom>
              <a:avLst/>
              <a:gdLst/>
              <a:ahLst/>
              <a:cxnLst>
                <a:cxn ang="0">
                  <a:pos x="wd2" y="hd2"/>
                </a:cxn>
                <a:cxn ang="5400000">
                  <a:pos x="wd2" y="hd2"/>
                </a:cxn>
                <a:cxn ang="10800000">
                  <a:pos x="wd2" y="hd2"/>
                </a:cxn>
                <a:cxn ang="16200000">
                  <a:pos x="wd2" y="hd2"/>
                </a:cxn>
              </a:cxnLst>
              <a:rect l="0" t="0" r="r" b="b"/>
              <a:pathLst>
                <a:path w="21600" h="21600" extrusionOk="0">
                  <a:moveTo>
                    <a:pt x="21193" y="2285"/>
                  </a:moveTo>
                  <a:cubicBezTo>
                    <a:pt x="6658" y="10800"/>
                    <a:pt x="6658" y="10800"/>
                    <a:pt x="6658" y="10800"/>
                  </a:cubicBezTo>
                  <a:cubicBezTo>
                    <a:pt x="21193" y="19286"/>
                    <a:pt x="21193" y="19286"/>
                    <a:pt x="21193" y="19286"/>
                  </a:cubicBezTo>
                  <a:cubicBezTo>
                    <a:pt x="21448" y="19434"/>
                    <a:pt x="21600" y="19612"/>
                    <a:pt x="21600" y="19790"/>
                  </a:cubicBezTo>
                  <a:cubicBezTo>
                    <a:pt x="21600" y="19968"/>
                    <a:pt x="21448" y="20176"/>
                    <a:pt x="21193" y="20295"/>
                  </a:cubicBezTo>
                  <a:cubicBezTo>
                    <a:pt x="19364" y="21363"/>
                    <a:pt x="19364" y="21363"/>
                    <a:pt x="19364" y="21363"/>
                  </a:cubicBezTo>
                  <a:cubicBezTo>
                    <a:pt x="19160" y="21511"/>
                    <a:pt x="18805" y="21600"/>
                    <a:pt x="18500" y="21600"/>
                  </a:cubicBezTo>
                  <a:cubicBezTo>
                    <a:pt x="18195" y="21600"/>
                    <a:pt x="17890" y="21511"/>
                    <a:pt x="17636" y="21363"/>
                  </a:cubicBezTo>
                  <a:cubicBezTo>
                    <a:pt x="407" y="11304"/>
                    <a:pt x="407" y="11304"/>
                    <a:pt x="407" y="11304"/>
                  </a:cubicBezTo>
                  <a:cubicBezTo>
                    <a:pt x="152" y="11156"/>
                    <a:pt x="0" y="10948"/>
                    <a:pt x="0" y="10800"/>
                  </a:cubicBezTo>
                  <a:cubicBezTo>
                    <a:pt x="0" y="10622"/>
                    <a:pt x="152" y="10414"/>
                    <a:pt x="407" y="10296"/>
                  </a:cubicBezTo>
                  <a:cubicBezTo>
                    <a:pt x="17636" y="208"/>
                    <a:pt x="17636" y="208"/>
                    <a:pt x="17636" y="208"/>
                  </a:cubicBezTo>
                  <a:cubicBezTo>
                    <a:pt x="17890" y="89"/>
                    <a:pt x="18195" y="0"/>
                    <a:pt x="18500" y="0"/>
                  </a:cubicBezTo>
                  <a:cubicBezTo>
                    <a:pt x="18805" y="0"/>
                    <a:pt x="19160" y="89"/>
                    <a:pt x="19364" y="208"/>
                  </a:cubicBezTo>
                  <a:cubicBezTo>
                    <a:pt x="21193" y="1305"/>
                    <a:pt x="21193" y="1305"/>
                    <a:pt x="21193" y="1305"/>
                  </a:cubicBezTo>
                  <a:cubicBezTo>
                    <a:pt x="21448" y="1424"/>
                    <a:pt x="21600" y="1602"/>
                    <a:pt x="21600" y="1780"/>
                  </a:cubicBezTo>
                  <a:cubicBezTo>
                    <a:pt x="21600" y="1958"/>
                    <a:pt x="21448" y="2166"/>
                    <a:pt x="21193" y="2285"/>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sp>
          <p:nvSpPr>
            <p:cNvPr id="504" name="Shape 504">
              <a:hlinkClick r:id="" action="ppaction://hlinkshowjump?jump=previousslide"/>
            </p:cNvPr>
            <p:cNvSpPr/>
            <p:nvPr/>
          </p:nvSpPr>
          <p:spPr>
            <a:xfrm>
              <a:off x="0" y="-1"/>
              <a:ext cx="223837" cy="222251"/>
            </a:xfrm>
            <a:custGeom>
              <a:avLst/>
              <a:gdLst/>
              <a:ahLst/>
              <a:cxnLst>
                <a:cxn ang="0">
                  <a:pos x="wd2" y="hd2"/>
                </a:cxn>
                <a:cxn ang="5400000">
                  <a:pos x="wd2" y="hd2"/>
                </a:cxn>
                <a:cxn ang="10800000">
                  <a:pos x="wd2" y="hd2"/>
                </a:cxn>
                <a:cxn ang="16200000">
                  <a:pos x="wd2" y="hd2"/>
                </a:cxn>
              </a:cxnLst>
              <a:rect l="0" t="0" r="r" b="b"/>
              <a:pathLst>
                <a:path w="21600" h="21600" extrusionOk="0">
                  <a:moveTo>
                    <a:pt x="18477" y="907"/>
                  </a:moveTo>
                  <a:cubicBezTo>
                    <a:pt x="19709" y="907"/>
                    <a:pt x="20706" y="1925"/>
                    <a:pt x="20706" y="3173"/>
                  </a:cubicBezTo>
                  <a:cubicBezTo>
                    <a:pt x="20706" y="18427"/>
                    <a:pt x="20706" y="18427"/>
                    <a:pt x="20706" y="18427"/>
                  </a:cubicBezTo>
                  <a:cubicBezTo>
                    <a:pt x="20706" y="19675"/>
                    <a:pt x="19709" y="20693"/>
                    <a:pt x="18477" y="20693"/>
                  </a:cubicBezTo>
                  <a:cubicBezTo>
                    <a:pt x="3123" y="20693"/>
                    <a:pt x="3123" y="20693"/>
                    <a:pt x="3123" y="20693"/>
                  </a:cubicBezTo>
                  <a:cubicBezTo>
                    <a:pt x="1891" y="20693"/>
                    <a:pt x="887" y="19675"/>
                    <a:pt x="887" y="18427"/>
                  </a:cubicBezTo>
                  <a:cubicBezTo>
                    <a:pt x="887" y="3173"/>
                    <a:pt x="887" y="3173"/>
                    <a:pt x="887" y="3173"/>
                  </a:cubicBezTo>
                  <a:cubicBezTo>
                    <a:pt x="887" y="1925"/>
                    <a:pt x="1891" y="907"/>
                    <a:pt x="3123" y="907"/>
                  </a:cubicBezTo>
                  <a:cubicBezTo>
                    <a:pt x="18477" y="907"/>
                    <a:pt x="18477" y="907"/>
                    <a:pt x="18477" y="907"/>
                  </a:cubicBezTo>
                  <a:moveTo>
                    <a:pt x="18477" y="0"/>
                  </a:moveTo>
                  <a:cubicBezTo>
                    <a:pt x="3123" y="0"/>
                    <a:pt x="3123" y="0"/>
                    <a:pt x="3123" y="0"/>
                  </a:cubicBezTo>
                  <a:cubicBezTo>
                    <a:pt x="1397" y="0"/>
                    <a:pt x="0" y="1424"/>
                    <a:pt x="0" y="3173"/>
                  </a:cubicBezTo>
                  <a:cubicBezTo>
                    <a:pt x="0" y="18427"/>
                    <a:pt x="0" y="18427"/>
                    <a:pt x="0" y="18427"/>
                  </a:cubicBezTo>
                  <a:cubicBezTo>
                    <a:pt x="0" y="20184"/>
                    <a:pt x="1397" y="21600"/>
                    <a:pt x="3123" y="21600"/>
                  </a:cubicBezTo>
                  <a:cubicBezTo>
                    <a:pt x="18477" y="21600"/>
                    <a:pt x="18477" y="21600"/>
                    <a:pt x="18477" y="21600"/>
                  </a:cubicBezTo>
                  <a:cubicBezTo>
                    <a:pt x="20203" y="21600"/>
                    <a:pt x="21600" y="20184"/>
                    <a:pt x="21600" y="18427"/>
                  </a:cubicBezTo>
                  <a:cubicBezTo>
                    <a:pt x="21600" y="3173"/>
                    <a:pt x="21600" y="3173"/>
                    <a:pt x="21600" y="3173"/>
                  </a:cubicBezTo>
                  <a:cubicBezTo>
                    <a:pt x="21600" y="1424"/>
                    <a:pt x="20203" y="0"/>
                    <a:pt x="18477" y="0"/>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grpSp>
      <p:grpSp>
        <p:nvGrpSpPr>
          <p:cNvPr id="508" name="Group 508"/>
          <p:cNvGrpSpPr/>
          <p:nvPr/>
        </p:nvGrpSpPr>
        <p:grpSpPr>
          <a:xfrm>
            <a:off x="933449" y="6408737"/>
            <a:ext cx="223840" cy="222251"/>
            <a:chOff x="0" y="0"/>
            <a:chExt cx="223838" cy="222250"/>
          </a:xfrm>
        </p:grpSpPr>
        <p:sp>
          <p:nvSpPr>
            <p:cNvPr id="506" name="Shape 506">
              <a:hlinkClick r:id="" action="ppaction://hlinkshowjump?jump=nextslide"/>
            </p:cNvPr>
            <p:cNvSpPr/>
            <p:nvPr/>
          </p:nvSpPr>
          <p:spPr>
            <a:xfrm flipH="1">
              <a:off x="85724" y="66674"/>
              <a:ext cx="52389" cy="88902"/>
            </a:xfrm>
            <a:custGeom>
              <a:avLst/>
              <a:gdLst/>
              <a:ahLst/>
              <a:cxnLst>
                <a:cxn ang="0">
                  <a:pos x="wd2" y="hd2"/>
                </a:cxn>
                <a:cxn ang="5400000">
                  <a:pos x="wd2" y="hd2"/>
                </a:cxn>
                <a:cxn ang="10800000">
                  <a:pos x="wd2" y="hd2"/>
                </a:cxn>
                <a:cxn ang="16200000">
                  <a:pos x="wd2" y="hd2"/>
                </a:cxn>
              </a:cxnLst>
              <a:rect l="0" t="0" r="r" b="b"/>
              <a:pathLst>
                <a:path w="21600" h="21600" extrusionOk="0">
                  <a:moveTo>
                    <a:pt x="21193" y="2285"/>
                  </a:moveTo>
                  <a:cubicBezTo>
                    <a:pt x="6658" y="10800"/>
                    <a:pt x="6658" y="10800"/>
                    <a:pt x="6658" y="10800"/>
                  </a:cubicBezTo>
                  <a:cubicBezTo>
                    <a:pt x="21193" y="19286"/>
                    <a:pt x="21193" y="19286"/>
                    <a:pt x="21193" y="19286"/>
                  </a:cubicBezTo>
                  <a:cubicBezTo>
                    <a:pt x="21448" y="19434"/>
                    <a:pt x="21600" y="19612"/>
                    <a:pt x="21600" y="19790"/>
                  </a:cubicBezTo>
                  <a:cubicBezTo>
                    <a:pt x="21600" y="19968"/>
                    <a:pt x="21448" y="20176"/>
                    <a:pt x="21193" y="20295"/>
                  </a:cubicBezTo>
                  <a:cubicBezTo>
                    <a:pt x="19364" y="21363"/>
                    <a:pt x="19364" y="21363"/>
                    <a:pt x="19364" y="21363"/>
                  </a:cubicBezTo>
                  <a:cubicBezTo>
                    <a:pt x="19160" y="21511"/>
                    <a:pt x="18805" y="21600"/>
                    <a:pt x="18500" y="21600"/>
                  </a:cubicBezTo>
                  <a:cubicBezTo>
                    <a:pt x="18195" y="21600"/>
                    <a:pt x="17890" y="21511"/>
                    <a:pt x="17636" y="21363"/>
                  </a:cubicBezTo>
                  <a:cubicBezTo>
                    <a:pt x="407" y="11304"/>
                    <a:pt x="407" y="11304"/>
                    <a:pt x="407" y="11304"/>
                  </a:cubicBezTo>
                  <a:cubicBezTo>
                    <a:pt x="152" y="11156"/>
                    <a:pt x="0" y="10948"/>
                    <a:pt x="0" y="10800"/>
                  </a:cubicBezTo>
                  <a:cubicBezTo>
                    <a:pt x="0" y="10622"/>
                    <a:pt x="152" y="10414"/>
                    <a:pt x="407" y="10296"/>
                  </a:cubicBezTo>
                  <a:cubicBezTo>
                    <a:pt x="17636" y="208"/>
                    <a:pt x="17636" y="208"/>
                    <a:pt x="17636" y="208"/>
                  </a:cubicBezTo>
                  <a:cubicBezTo>
                    <a:pt x="17890" y="89"/>
                    <a:pt x="18195" y="0"/>
                    <a:pt x="18500" y="0"/>
                  </a:cubicBezTo>
                  <a:cubicBezTo>
                    <a:pt x="18805" y="0"/>
                    <a:pt x="19160" y="89"/>
                    <a:pt x="19364" y="208"/>
                  </a:cubicBezTo>
                  <a:cubicBezTo>
                    <a:pt x="21193" y="1305"/>
                    <a:pt x="21193" y="1305"/>
                    <a:pt x="21193" y="1305"/>
                  </a:cubicBezTo>
                  <a:cubicBezTo>
                    <a:pt x="21448" y="1424"/>
                    <a:pt x="21600" y="1602"/>
                    <a:pt x="21600" y="1780"/>
                  </a:cubicBezTo>
                  <a:cubicBezTo>
                    <a:pt x="21600" y="1958"/>
                    <a:pt x="21448" y="2166"/>
                    <a:pt x="21193" y="2285"/>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sp>
          <p:nvSpPr>
            <p:cNvPr id="507" name="Shape 507">
              <a:hlinkClick r:id="" action="ppaction://hlinkshowjump?jump=nextslide"/>
            </p:cNvPr>
            <p:cNvSpPr/>
            <p:nvPr/>
          </p:nvSpPr>
          <p:spPr>
            <a:xfrm flipH="1">
              <a:off x="-1" y="0"/>
              <a:ext cx="223840" cy="222250"/>
            </a:xfrm>
            <a:custGeom>
              <a:avLst/>
              <a:gdLst/>
              <a:ahLst/>
              <a:cxnLst>
                <a:cxn ang="0">
                  <a:pos x="wd2" y="hd2"/>
                </a:cxn>
                <a:cxn ang="5400000">
                  <a:pos x="wd2" y="hd2"/>
                </a:cxn>
                <a:cxn ang="10800000">
                  <a:pos x="wd2" y="hd2"/>
                </a:cxn>
                <a:cxn ang="16200000">
                  <a:pos x="wd2" y="hd2"/>
                </a:cxn>
              </a:cxnLst>
              <a:rect l="0" t="0" r="r" b="b"/>
              <a:pathLst>
                <a:path w="21600" h="21600" extrusionOk="0">
                  <a:moveTo>
                    <a:pt x="18477" y="907"/>
                  </a:moveTo>
                  <a:cubicBezTo>
                    <a:pt x="19709" y="907"/>
                    <a:pt x="20706" y="1925"/>
                    <a:pt x="20706" y="3173"/>
                  </a:cubicBezTo>
                  <a:cubicBezTo>
                    <a:pt x="20706" y="18427"/>
                    <a:pt x="20706" y="18427"/>
                    <a:pt x="20706" y="18427"/>
                  </a:cubicBezTo>
                  <a:cubicBezTo>
                    <a:pt x="20706" y="19675"/>
                    <a:pt x="19709" y="20693"/>
                    <a:pt x="18477" y="20693"/>
                  </a:cubicBezTo>
                  <a:cubicBezTo>
                    <a:pt x="3123" y="20693"/>
                    <a:pt x="3123" y="20693"/>
                    <a:pt x="3123" y="20693"/>
                  </a:cubicBezTo>
                  <a:cubicBezTo>
                    <a:pt x="1891" y="20693"/>
                    <a:pt x="887" y="19675"/>
                    <a:pt x="887" y="18427"/>
                  </a:cubicBezTo>
                  <a:cubicBezTo>
                    <a:pt x="887" y="3173"/>
                    <a:pt x="887" y="3173"/>
                    <a:pt x="887" y="3173"/>
                  </a:cubicBezTo>
                  <a:cubicBezTo>
                    <a:pt x="887" y="1925"/>
                    <a:pt x="1891" y="907"/>
                    <a:pt x="3123" y="907"/>
                  </a:cubicBezTo>
                  <a:cubicBezTo>
                    <a:pt x="18477" y="907"/>
                    <a:pt x="18477" y="907"/>
                    <a:pt x="18477" y="907"/>
                  </a:cubicBezTo>
                  <a:moveTo>
                    <a:pt x="18477" y="0"/>
                  </a:moveTo>
                  <a:cubicBezTo>
                    <a:pt x="3123" y="0"/>
                    <a:pt x="3123" y="0"/>
                    <a:pt x="3123" y="0"/>
                  </a:cubicBezTo>
                  <a:cubicBezTo>
                    <a:pt x="1397" y="0"/>
                    <a:pt x="0" y="1424"/>
                    <a:pt x="0" y="3173"/>
                  </a:cubicBezTo>
                  <a:cubicBezTo>
                    <a:pt x="0" y="18427"/>
                    <a:pt x="0" y="18427"/>
                    <a:pt x="0" y="18427"/>
                  </a:cubicBezTo>
                  <a:cubicBezTo>
                    <a:pt x="0" y="20184"/>
                    <a:pt x="1397" y="21600"/>
                    <a:pt x="3123" y="21600"/>
                  </a:cubicBezTo>
                  <a:cubicBezTo>
                    <a:pt x="18477" y="21600"/>
                    <a:pt x="18477" y="21600"/>
                    <a:pt x="18477" y="21600"/>
                  </a:cubicBezTo>
                  <a:cubicBezTo>
                    <a:pt x="20203" y="21600"/>
                    <a:pt x="21600" y="20184"/>
                    <a:pt x="21600" y="18427"/>
                  </a:cubicBezTo>
                  <a:cubicBezTo>
                    <a:pt x="21600" y="3173"/>
                    <a:pt x="21600" y="3173"/>
                    <a:pt x="21600" y="3173"/>
                  </a:cubicBezTo>
                  <a:cubicBezTo>
                    <a:pt x="21600" y="1424"/>
                    <a:pt x="20203" y="0"/>
                    <a:pt x="18477" y="0"/>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grpSp>
      <p:sp>
        <p:nvSpPr>
          <p:cNvPr id="509" name="Shape 509"/>
          <p:cNvSpPr/>
          <p:nvPr/>
        </p:nvSpPr>
        <p:spPr>
          <a:xfrm>
            <a:off x="552450" y="6523038"/>
            <a:ext cx="381000" cy="1"/>
          </a:xfrm>
          <a:prstGeom prst="line">
            <a:avLst/>
          </a:prstGeom>
          <a:ln w="12700">
            <a:solidFill>
              <a:schemeClr val="accent1">
                <a:lumOff val="5000"/>
              </a:schemeClr>
            </a:solidFill>
            <a:prstDash val="dash"/>
          </a:ln>
        </p:spPr>
        <p:txBody>
          <a:bodyPr lIns="45719" rIns="45719"/>
          <a:lstStyle/>
          <a:p>
            <a:endParaRPr/>
          </a:p>
        </p:txBody>
      </p:sp>
      <p:sp>
        <p:nvSpPr>
          <p:cNvPr id="510" name="Shape 510"/>
          <p:cNvSpPr>
            <a:spLocks noGrp="1"/>
          </p:cNvSpPr>
          <p:nvPr>
            <p:ph type="pic" sz="quarter" idx="13"/>
          </p:nvPr>
        </p:nvSpPr>
        <p:spPr>
          <a:xfrm>
            <a:off x="4943475" y="1228725"/>
            <a:ext cx="2362200" cy="3260725"/>
          </a:xfrm>
          <a:prstGeom prst="rect">
            <a:avLst/>
          </a:prstGeom>
        </p:spPr>
        <p:txBody>
          <a:bodyPr lIns="91439" tIns="45719" rIns="91439" bIns="45719">
            <a:noAutofit/>
          </a:bodyPr>
          <a:lstStyle/>
          <a:p>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11_Title Slide">
    <p:spTree>
      <p:nvGrpSpPr>
        <p:cNvPr id="1" name=""/>
        <p:cNvGrpSpPr/>
        <p:nvPr/>
      </p:nvGrpSpPr>
      <p:grpSpPr>
        <a:xfrm>
          <a:off x="0" y="0"/>
          <a:ext cx="0" cy="0"/>
          <a:chOff x="0" y="0"/>
          <a:chExt cx="0" cy="0"/>
        </a:xfrm>
      </p:grpSpPr>
      <p:sp>
        <p:nvSpPr>
          <p:cNvPr id="517" name="Shape 517"/>
          <p:cNvSpPr>
            <a:spLocks noGrp="1"/>
          </p:cNvSpPr>
          <p:nvPr>
            <p:ph type="sldNum" sz="quarter" idx="2"/>
          </p:nvPr>
        </p:nvSpPr>
        <p:spPr>
          <a:prstGeom prst="rect">
            <a:avLst/>
          </a:prstGeom>
        </p:spPr>
        <p:txBody>
          <a:bodyPr/>
          <a:lstStyle/>
          <a:p>
            <a:fld id="{86CB4B4D-7CA3-9044-876B-883B54F8677D}" type="slidenum">
              <a:t>‹#›</a:t>
            </a:fld>
            <a:endParaRPr/>
          </a:p>
        </p:txBody>
      </p:sp>
      <p:sp>
        <p:nvSpPr>
          <p:cNvPr id="518" name="Shape 518"/>
          <p:cNvSpPr/>
          <p:nvPr/>
        </p:nvSpPr>
        <p:spPr>
          <a:xfrm flipH="1">
            <a:off x="9305925" y="2655888"/>
            <a:ext cx="1336675" cy="1336676"/>
          </a:xfrm>
          <a:custGeom>
            <a:avLst/>
            <a:gdLst/>
            <a:ahLst/>
            <a:cxnLst>
              <a:cxn ang="0">
                <a:pos x="wd2" y="hd2"/>
              </a:cxn>
              <a:cxn ang="5400000">
                <a:pos x="wd2" y="hd2"/>
              </a:cxn>
              <a:cxn ang="10800000">
                <a:pos x="wd2" y="hd2"/>
              </a:cxn>
              <a:cxn ang="16200000">
                <a:pos x="wd2" y="hd2"/>
              </a:cxn>
            </a:cxnLst>
            <a:rect l="0" t="0" r="r" b="b"/>
            <a:pathLst>
              <a:path w="21600" h="21600" extrusionOk="0">
                <a:moveTo>
                  <a:pt x="13507" y="0"/>
                </a:moveTo>
                <a:cubicBezTo>
                  <a:pt x="0" y="0"/>
                  <a:pt x="0" y="0"/>
                  <a:pt x="0" y="0"/>
                </a:cubicBezTo>
                <a:cubicBezTo>
                  <a:pt x="0" y="13507"/>
                  <a:pt x="0" y="13507"/>
                  <a:pt x="0" y="13507"/>
                </a:cubicBezTo>
                <a:cubicBezTo>
                  <a:pt x="0" y="17978"/>
                  <a:pt x="3622" y="21600"/>
                  <a:pt x="8112" y="21600"/>
                </a:cubicBezTo>
                <a:cubicBezTo>
                  <a:pt x="21600" y="21600"/>
                  <a:pt x="21600" y="21600"/>
                  <a:pt x="21600" y="21600"/>
                </a:cubicBezTo>
                <a:cubicBezTo>
                  <a:pt x="21600" y="8112"/>
                  <a:pt x="21600" y="8112"/>
                  <a:pt x="21600" y="8112"/>
                </a:cubicBezTo>
                <a:cubicBezTo>
                  <a:pt x="21600" y="3622"/>
                  <a:pt x="17978" y="0"/>
                  <a:pt x="13507" y="0"/>
                </a:cubicBezTo>
                <a:close/>
              </a:path>
            </a:pathLst>
          </a:custGeom>
          <a:solidFill>
            <a:schemeClr val="accent1">
              <a:lumOff val="5000"/>
              <a:alpha val="15000"/>
            </a:schemeClr>
          </a:solidFill>
          <a:ln w="12700">
            <a:miter lim="400000"/>
          </a:ln>
        </p:spPr>
        <p:txBody>
          <a:bodyPr lIns="45719" rIns="45719"/>
          <a:lstStyle/>
          <a:p>
            <a:pPr>
              <a:defRPr>
                <a:solidFill>
                  <a:schemeClr val="accent2"/>
                </a:solidFill>
              </a:defRPr>
            </a:pPr>
            <a:endParaRPr/>
          </a:p>
        </p:txBody>
      </p:sp>
      <p:sp>
        <p:nvSpPr>
          <p:cNvPr id="519" name="Shape 519"/>
          <p:cNvSpPr/>
          <p:nvPr/>
        </p:nvSpPr>
        <p:spPr>
          <a:xfrm flipH="1">
            <a:off x="10869613" y="3856037"/>
            <a:ext cx="522288" cy="520701"/>
          </a:xfrm>
          <a:custGeom>
            <a:avLst/>
            <a:gdLst/>
            <a:ahLst/>
            <a:cxnLst>
              <a:cxn ang="0">
                <a:pos x="wd2" y="hd2"/>
              </a:cxn>
              <a:cxn ang="5400000">
                <a:pos x="wd2" y="hd2"/>
              </a:cxn>
              <a:cxn ang="10800000">
                <a:pos x="wd2" y="hd2"/>
              </a:cxn>
              <a:cxn ang="16200000">
                <a:pos x="wd2" y="hd2"/>
              </a:cxn>
            </a:cxnLst>
            <a:rect l="0" t="0" r="r" b="b"/>
            <a:pathLst>
              <a:path w="21600" h="21600" extrusionOk="0">
                <a:moveTo>
                  <a:pt x="13507" y="0"/>
                </a:moveTo>
                <a:cubicBezTo>
                  <a:pt x="0" y="0"/>
                  <a:pt x="0" y="0"/>
                  <a:pt x="0" y="0"/>
                </a:cubicBezTo>
                <a:cubicBezTo>
                  <a:pt x="0" y="13507"/>
                  <a:pt x="0" y="13507"/>
                  <a:pt x="0" y="13507"/>
                </a:cubicBezTo>
                <a:cubicBezTo>
                  <a:pt x="0" y="17978"/>
                  <a:pt x="3622" y="21600"/>
                  <a:pt x="8112" y="21600"/>
                </a:cubicBezTo>
                <a:cubicBezTo>
                  <a:pt x="21600" y="21600"/>
                  <a:pt x="21600" y="21600"/>
                  <a:pt x="21600" y="21600"/>
                </a:cubicBezTo>
                <a:cubicBezTo>
                  <a:pt x="21600" y="8112"/>
                  <a:pt x="21600" y="8112"/>
                  <a:pt x="21600" y="8112"/>
                </a:cubicBezTo>
                <a:cubicBezTo>
                  <a:pt x="21600" y="3622"/>
                  <a:pt x="17978" y="0"/>
                  <a:pt x="13507" y="0"/>
                </a:cubicBezTo>
                <a:close/>
              </a:path>
            </a:pathLst>
          </a:custGeom>
          <a:solidFill>
            <a:schemeClr val="accent1">
              <a:lumOff val="5000"/>
              <a:alpha val="15000"/>
            </a:schemeClr>
          </a:solidFill>
          <a:ln w="12700">
            <a:miter lim="400000"/>
          </a:ln>
        </p:spPr>
        <p:txBody>
          <a:bodyPr lIns="45719" rIns="45719"/>
          <a:lstStyle/>
          <a:p>
            <a:pPr>
              <a:defRPr>
                <a:solidFill>
                  <a:schemeClr val="accent2"/>
                </a:solidFill>
              </a:defRPr>
            </a:pPr>
            <a:endParaRPr/>
          </a:p>
        </p:txBody>
      </p:sp>
      <p:sp>
        <p:nvSpPr>
          <p:cNvPr id="520" name="Shape 520"/>
          <p:cNvSpPr/>
          <p:nvPr/>
        </p:nvSpPr>
        <p:spPr>
          <a:xfrm flipH="1">
            <a:off x="8353425" y="2454275"/>
            <a:ext cx="520700" cy="520700"/>
          </a:xfrm>
          <a:custGeom>
            <a:avLst/>
            <a:gdLst/>
            <a:ahLst/>
            <a:cxnLst>
              <a:cxn ang="0">
                <a:pos x="wd2" y="hd2"/>
              </a:cxn>
              <a:cxn ang="5400000">
                <a:pos x="wd2" y="hd2"/>
              </a:cxn>
              <a:cxn ang="10800000">
                <a:pos x="wd2" y="hd2"/>
              </a:cxn>
              <a:cxn ang="16200000">
                <a:pos x="wd2" y="hd2"/>
              </a:cxn>
            </a:cxnLst>
            <a:rect l="0" t="0" r="r" b="b"/>
            <a:pathLst>
              <a:path w="21600" h="21600" extrusionOk="0">
                <a:moveTo>
                  <a:pt x="13507" y="0"/>
                </a:moveTo>
                <a:cubicBezTo>
                  <a:pt x="0" y="0"/>
                  <a:pt x="0" y="0"/>
                  <a:pt x="0" y="0"/>
                </a:cubicBezTo>
                <a:cubicBezTo>
                  <a:pt x="0" y="13507"/>
                  <a:pt x="0" y="13507"/>
                  <a:pt x="0" y="13507"/>
                </a:cubicBezTo>
                <a:cubicBezTo>
                  <a:pt x="0" y="17978"/>
                  <a:pt x="3622" y="21600"/>
                  <a:pt x="8112" y="21600"/>
                </a:cubicBezTo>
                <a:cubicBezTo>
                  <a:pt x="21600" y="21600"/>
                  <a:pt x="21600" y="21600"/>
                  <a:pt x="21600" y="21600"/>
                </a:cubicBezTo>
                <a:cubicBezTo>
                  <a:pt x="21600" y="8112"/>
                  <a:pt x="21600" y="8112"/>
                  <a:pt x="21600" y="8112"/>
                </a:cubicBezTo>
                <a:cubicBezTo>
                  <a:pt x="21600" y="3622"/>
                  <a:pt x="17978" y="0"/>
                  <a:pt x="13507" y="0"/>
                </a:cubicBezTo>
                <a:close/>
              </a:path>
            </a:pathLst>
          </a:custGeom>
          <a:solidFill>
            <a:schemeClr val="accent1">
              <a:lumOff val="5000"/>
              <a:alpha val="15000"/>
            </a:schemeClr>
          </a:solidFill>
          <a:ln w="12700">
            <a:miter lim="400000"/>
          </a:ln>
        </p:spPr>
        <p:txBody>
          <a:bodyPr lIns="45719" rIns="45719"/>
          <a:lstStyle/>
          <a:p>
            <a:pPr>
              <a:defRPr>
                <a:solidFill>
                  <a:schemeClr val="accent2"/>
                </a:solidFill>
              </a:defRPr>
            </a:pPr>
            <a:endParaRPr/>
          </a:p>
        </p:txBody>
      </p:sp>
      <p:sp>
        <p:nvSpPr>
          <p:cNvPr id="521" name="Shape 521"/>
          <p:cNvSpPr/>
          <p:nvPr/>
        </p:nvSpPr>
        <p:spPr>
          <a:xfrm>
            <a:off x="11528425" y="273050"/>
            <a:ext cx="461963" cy="368300"/>
          </a:xfrm>
          <a:prstGeom prst="rect">
            <a:avLst/>
          </a:prstGeom>
          <a:solidFill>
            <a:schemeClr val="accent2"/>
          </a:solidFill>
          <a:ln w="12700">
            <a:miter lim="400000"/>
          </a:ln>
        </p:spPr>
        <p:txBody>
          <a:bodyPr lIns="45719" rIns="45719" anchor="ctr"/>
          <a:lstStyle/>
          <a:p>
            <a:pPr algn="ctr">
              <a:defRPr>
                <a:solidFill>
                  <a:srgbClr val="FFFFFF"/>
                </a:solidFill>
              </a:defRPr>
            </a:pPr>
            <a:endParaRPr/>
          </a:p>
        </p:txBody>
      </p:sp>
      <p:sp>
        <p:nvSpPr>
          <p:cNvPr id="522" name="Shape 522"/>
          <p:cNvSpPr/>
          <p:nvPr/>
        </p:nvSpPr>
        <p:spPr>
          <a:xfrm>
            <a:off x="11528425" y="641350"/>
            <a:ext cx="461963" cy="46038"/>
          </a:xfrm>
          <a:prstGeom prst="rect">
            <a:avLst/>
          </a:prstGeom>
          <a:solidFill>
            <a:srgbClr val="2298AA"/>
          </a:solidFill>
          <a:ln w="12700">
            <a:miter lim="400000"/>
          </a:ln>
        </p:spPr>
        <p:txBody>
          <a:bodyPr lIns="45719" rIns="45719" anchor="ctr"/>
          <a:lstStyle/>
          <a:p>
            <a:pPr algn="ctr">
              <a:defRPr>
                <a:solidFill>
                  <a:srgbClr val="FFFFFF"/>
                </a:solidFill>
              </a:defRPr>
            </a:pPr>
            <a:endParaRPr/>
          </a:p>
        </p:txBody>
      </p:sp>
      <p:sp>
        <p:nvSpPr>
          <p:cNvPr id="523" name="Shape 523"/>
          <p:cNvSpPr/>
          <p:nvPr/>
        </p:nvSpPr>
        <p:spPr>
          <a:xfrm>
            <a:off x="11528159" y="304800"/>
            <a:ext cx="464082" cy="294640"/>
          </a:xfrm>
          <a:prstGeom prst="rect">
            <a:avLst/>
          </a:prstGeom>
          <a:ln w="12700">
            <a:miter lim="400000"/>
          </a:ln>
        </p:spPr>
        <p:txBody>
          <a:bodyPr wrap="none" lIns="45719" rIns="45719">
            <a:spAutoFit/>
          </a:bodyPr>
          <a:lstStyle/>
          <a:p>
            <a:pPr algn="ctr">
              <a:defRPr b="1">
                <a:solidFill>
                  <a:srgbClr val="FFFFFF"/>
                </a:solidFill>
              </a:defRPr>
            </a:pPr>
            <a:endParaRPr/>
          </a:p>
        </p:txBody>
      </p:sp>
      <p:grpSp>
        <p:nvGrpSpPr>
          <p:cNvPr id="526" name="Group 526"/>
          <p:cNvGrpSpPr/>
          <p:nvPr/>
        </p:nvGrpSpPr>
        <p:grpSpPr>
          <a:xfrm>
            <a:off x="347663" y="6408737"/>
            <a:ext cx="223837" cy="222251"/>
            <a:chOff x="0" y="0"/>
            <a:chExt cx="223836" cy="222250"/>
          </a:xfrm>
        </p:grpSpPr>
        <p:sp>
          <p:nvSpPr>
            <p:cNvPr id="524" name="Shape 524">
              <a:hlinkClick r:id="" action="ppaction://hlinkshowjump?jump=previousslide"/>
            </p:cNvPr>
            <p:cNvSpPr/>
            <p:nvPr/>
          </p:nvSpPr>
          <p:spPr>
            <a:xfrm>
              <a:off x="85724" y="66674"/>
              <a:ext cx="52388" cy="88902"/>
            </a:xfrm>
            <a:custGeom>
              <a:avLst/>
              <a:gdLst/>
              <a:ahLst/>
              <a:cxnLst>
                <a:cxn ang="0">
                  <a:pos x="wd2" y="hd2"/>
                </a:cxn>
                <a:cxn ang="5400000">
                  <a:pos x="wd2" y="hd2"/>
                </a:cxn>
                <a:cxn ang="10800000">
                  <a:pos x="wd2" y="hd2"/>
                </a:cxn>
                <a:cxn ang="16200000">
                  <a:pos x="wd2" y="hd2"/>
                </a:cxn>
              </a:cxnLst>
              <a:rect l="0" t="0" r="r" b="b"/>
              <a:pathLst>
                <a:path w="21600" h="21600" extrusionOk="0">
                  <a:moveTo>
                    <a:pt x="21193" y="2285"/>
                  </a:moveTo>
                  <a:cubicBezTo>
                    <a:pt x="6658" y="10800"/>
                    <a:pt x="6658" y="10800"/>
                    <a:pt x="6658" y="10800"/>
                  </a:cubicBezTo>
                  <a:cubicBezTo>
                    <a:pt x="21193" y="19286"/>
                    <a:pt x="21193" y="19286"/>
                    <a:pt x="21193" y="19286"/>
                  </a:cubicBezTo>
                  <a:cubicBezTo>
                    <a:pt x="21448" y="19434"/>
                    <a:pt x="21600" y="19612"/>
                    <a:pt x="21600" y="19790"/>
                  </a:cubicBezTo>
                  <a:cubicBezTo>
                    <a:pt x="21600" y="19968"/>
                    <a:pt x="21448" y="20176"/>
                    <a:pt x="21193" y="20295"/>
                  </a:cubicBezTo>
                  <a:cubicBezTo>
                    <a:pt x="19364" y="21363"/>
                    <a:pt x="19364" y="21363"/>
                    <a:pt x="19364" y="21363"/>
                  </a:cubicBezTo>
                  <a:cubicBezTo>
                    <a:pt x="19160" y="21511"/>
                    <a:pt x="18805" y="21600"/>
                    <a:pt x="18500" y="21600"/>
                  </a:cubicBezTo>
                  <a:cubicBezTo>
                    <a:pt x="18195" y="21600"/>
                    <a:pt x="17890" y="21511"/>
                    <a:pt x="17636" y="21363"/>
                  </a:cubicBezTo>
                  <a:cubicBezTo>
                    <a:pt x="407" y="11304"/>
                    <a:pt x="407" y="11304"/>
                    <a:pt x="407" y="11304"/>
                  </a:cubicBezTo>
                  <a:cubicBezTo>
                    <a:pt x="152" y="11156"/>
                    <a:pt x="0" y="10948"/>
                    <a:pt x="0" y="10800"/>
                  </a:cubicBezTo>
                  <a:cubicBezTo>
                    <a:pt x="0" y="10622"/>
                    <a:pt x="152" y="10414"/>
                    <a:pt x="407" y="10296"/>
                  </a:cubicBezTo>
                  <a:cubicBezTo>
                    <a:pt x="17636" y="208"/>
                    <a:pt x="17636" y="208"/>
                    <a:pt x="17636" y="208"/>
                  </a:cubicBezTo>
                  <a:cubicBezTo>
                    <a:pt x="17890" y="89"/>
                    <a:pt x="18195" y="0"/>
                    <a:pt x="18500" y="0"/>
                  </a:cubicBezTo>
                  <a:cubicBezTo>
                    <a:pt x="18805" y="0"/>
                    <a:pt x="19160" y="89"/>
                    <a:pt x="19364" y="208"/>
                  </a:cubicBezTo>
                  <a:cubicBezTo>
                    <a:pt x="21193" y="1305"/>
                    <a:pt x="21193" y="1305"/>
                    <a:pt x="21193" y="1305"/>
                  </a:cubicBezTo>
                  <a:cubicBezTo>
                    <a:pt x="21448" y="1424"/>
                    <a:pt x="21600" y="1602"/>
                    <a:pt x="21600" y="1780"/>
                  </a:cubicBezTo>
                  <a:cubicBezTo>
                    <a:pt x="21600" y="1958"/>
                    <a:pt x="21448" y="2166"/>
                    <a:pt x="21193" y="2285"/>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sp>
          <p:nvSpPr>
            <p:cNvPr id="525" name="Shape 525">
              <a:hlinkClick r:id="" action="ppaction://hlinkshowjump?jump=previousslide"/>
            </p:cNvPr>
            <p:cNvSpPr/>
            <p:nvPr/>
          </p:nvSpPr>
          <p:spPr>
            <a:xfrm>
              <a:off x="0" y="-1"/>
              <a:ext cx="223837" cy="222251"/>
            </a:xfrm>
            <a:custGeom>
              <a:avLst/>
              <a:gdLst/>
              <a:ahLst/>
              <a:cxnLst>
                <a:cxn ang="0">
                  <a:pos x="wd2" y="hd2"/>
                </a:cxn>
                <a:cxn ang="5400000">
                  <a:pos x="wd2" y="hd2"/>
                </a:cxn>
                <a:cxn ang="10800000">
                  <a:pos x="wd2" y="hd2"/>
                </a:cxn>
                <a:cxn ang="16200000">
                  <a:pos x="wd2" y="hd2"/>
                </a:cxn>
              </a:cxnLst>
              <a:rect l="0" t="0" r="r" b="b"/>
              <a:pathLst>
                <a:path w="21600" h="21600" extrusionOk="0">
                  <a:moveTo>
                    <a:pt x="18477" y="907"/>
                  </a:moveTo>
                  <a:cubicBezTo>
                    <a:pt x="19709" y="907"/>
                    <a:pt x="20706" y="1925"/>
                    <a:pt x="20706" y="3173"/>
                  </a:cubicBezTo>
                  <a:cubicBezTo>
                    <a:pt x="20706" y="18427"/>
                    <a:pt x="20706" y="18427"/>
                    <a:pt x="20706" y="18427"/>
                  </a:cubicBezTo>
                  <a:cubicBezTo>
                    <a:pt x="20706" y="19675"/>
                    <a:pt x="19709" y="20693"/>
                    <a:pt x="18477" y="20693"/>
                  </a:cubicBezTo>
                  <a:cubicBezTo>
                    <a:pt x="3123" y="20693"/>
                    <a:pt x="3123" y="20693"/>
                    <a:pt x="3123" y="20693"/>
                  </a:cubicBezTo>
                  <a:cubicBezTo>
                    <a:pt x="1891" y="20693"/>
                    <a:pt x="887" y="19675"/>
                    <a:pt x="887" y="18427"/>
                  </a:cubicBezTo>
                  <a:cubicBezTo>
                    <a:pt x="887" y="3173"/>
                    <a:pt x="887" y="3173"/>
                    <a:pt x="887" y="3173"/>
                  </a:cubicBezTo>
                  <a:cubicBezTo>
                    <a:pt x="887" y="1925"/>
                    <a:pt x="1891" y="907"/>
                    <a:pt x="3123" y="907"/>
                  </a:cubicBezTo>
                  <a:cubicBezTo>
                    <a:pt x="18477" y="907"/>
                    <a:pt x="18477" y="907"/>
                    <a:pt x="18477" y="907"/>
                  </a:cubicBezTo>
                  <a:moveTo>
                    <a:pt x="18477" y="0"/>
                  </a:moveTo>
                  <a:cubicBezTo>
                    <a:pt x="3123" y="0"/>
                    <a:pt x="3123" y="0"/>
                    <a:pt x="3123" y="0"/>
                  </a:cubicBezTo>
                  <a:cubicBezTo>
                    <a:pt x="1397" y="0"/>
                    <a:pt x="0" y="1424"/>
                    <a:pt x="0" y="3173"/>
                  </a:cubicBezTo>
                  <a:cubicBezTo>
                    <a:pt x="0" y="18427"/>
                    <a:pt x="0" y="18427"/>
                    <a:pt x="0" y="18427"/>
                  </a:cubicBezTo>
                  <a:cubicBezTo>
                    <a:pt x="0" y="20184"/>
                    <a:pt x="1397" y="21600"/>
                    <a:pt x="3123" y="21600"/>
                  </a:cubicBezTo>
                  <a:cubicBezTo>
                    <a:pt x="18477" y="21600"/>
                    <a:pt x="18477" y="21600"/>
                    <a:pt x="18477" y="21600"/>
                  </a:cubicBezTo>
                  <a:cubicBezTo>
                    <a:pt x="20203" y="21600"/>
                    <a:pt x="21600" y="20184"/>
                    <a:pt x="21600" y="18427"/>
                  </a:cubicBezTo>
                  <a:cubicBezTo>
                    <a:pt x="21600" y="3173"/>
                    <a:pt x="21600" y="3173"/>
                    <a:pt x="21600" y="3173"/>
                  </a:cubicBezTo>
                  <a:cubicBezTo>
                    <a:pt x="21600" y="1424"/>
                    <a:pt x="20203" y="0"/>
                    <a:pt x="18477" y="0"/>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grpSp>
      <p:grpSp>
        <p:nvGrpSpPr>
          <p:cNvPr id="529" name="Group 529"/>
          <p:cNvGrpSpPr/>
          <p:nvPr/>
        </p:nvGrpSpPr>
        <p:grpSpPr>
          <a:xfrm>
            <a:off x="933449" y="6408737"/>
            <a:ext cx="223840" cy="222251"/>
            <a:chOff x="0" y="0"/>
            <a:chExt cx="223838" cy="222250"/>
          </a:xfrm>
        </p:grpSpPr>
        <p:sp>
          <p:nvSpPr>
            <p:cNvPr id="527" name="Shape 527">
              <a:hlinkClick r:id="" action="ppaction://hlinkshowjump?jump=nextslide"/>
            </p:cNvPr>
            <p:cNvSpPr/>
            <p:nvPr/>
          </p:nvSpPr>
          <p:spPr>
            <a:xfrm flipH="1">
              <a:off x="85724" y="66674"/>
              <a:ext cx="52389" cy="88902"/>
            </a:xfrm>
            <a:custGeom>
              <a:avLst/>
              <a:gdLst/>
              <a:ahLst/>
              <a:cxnLst>
                <a:cxn ang="0">
                  <a:pos x="wd2" y="hd2"/>
                </a:cxn>
                <a:cxn ang="5400000">
                  <a:pos x="wd2" y="hd2"/>
                </a:cxn>
                <a:cxn ang="10800000">
                  <a:pos x="wd2" y="hd2"/>
                </a:cxn>
                <a:cxn ang="16200000">
                  <a:pos x="wd2" y="hd2"/>
                </a:cxn>
              </a:cxnLst>
              <a:rect l="0" t="0" r="r" b="b"/>
              <a:pathLst>
                <a:path w="21600" h="21600" extrusionOk="0">
                  <a:moveTo>
                    <a:pt x="21193" y="2285"/>
                  </a:moveTo>
                  <a:cubicBezTo>
                    <a:pt x="6658" y="10800"/>
                    <a:pt x="6658" y="10800"/>
                    <a:pt x="6658" y="10800"/>
                  </a:cubicBezTo>
                  <a:cubicBezTo>
                    <a:pt x="21193" y="19286"/>
                    <a:pt x="21193" y="19286"/>
                    <a:pt x="21193" y="19286"/>
                  </a:cubicBezTo>
                  <a:cubicBezTo>
                    <a:pt x="21448" y="19434"/>
                    <a:pt x="21600" y="19612"/>
                    <a:pt x="21600" y="19790"/>
                  </a:cubicBezTo>
                  <a:cubicBezTo>
                    <a:pt x="21600" y="19968"/>
                    <a:pt x="21448" y="20176"/>
                    <a:pt x="21193" y="20295"/>
                  </a:cubicBezTo>
                  <a:cubicBezTo>
                    <a:pt x="19364" y="21363"/>
                    <a:pt x="19364" y="21363"/>
                    <a:pt x="19364" y="21363"/>
                  </a:cubicBezTo>
                  <a:cubicBezTo>
                    <a:pt x="19160" y="21511"/>
                    <a:pt x="18805" y="21600"/>
                    <a:pt x="18500" y="21600"/>
                  </a:cubicBezTo>
                  <a:cubicBezTo>
                    <a:pt x="18195" y="21600"/>
                    <a:pt x="17890" y="21511"/>
                    <a:pt x="17636" y="21363"/>
                  </a:cubicBezTo>
                  <a:cubicBezTo>
                    <a:pt x="407" y="11304"/>
                    <a:pt x="407" y="11304"/>
                    <a:pt x="407" y="11304"/>
                  </a:cubicBezTo>
                  <a:cubicBezTo>
                    <a:pt x="152" y="11156"/>
                    <a:pt x="0" y="10948"/>
                    <a:pt x="0" y="10800"/>
                  </a:cubicBezTo>
                  <a:cubicBezTo>
                    <a:pt x="0" y="10622"/>
                    <a:pt x="152" y="10414"/>
                    <a:pt x="407" y="10296"/>
                  </a:cubicBezTo>
                  <a:cubicBezTo>
                    <a:pt x="17636" y="208"/>
                    <a:pt x="17636" y="208"/>
                    <a:pt x="17636" y="208"/>
                  </a:cubicBezTo>
                  <a:cubicBezTo>
                    <a:pt x="17890" y="89"/>
                    <a:pt x="18195" y="0"/>
                    <a:pt x="18500" y="0"/>
                  </a:cubicBezTo>
                  <a:cubicBezTo>
                    <a:pt x="18805" y="0"/>
                    <a:pt x="19160" y="89"/>
                    <a:pt x="19364" y="208"/>
                  </a:cubicBezTo>
                  <a:cubicBezTo>
                    <a:pt x="21193" y="1305"/>
                    <a:pt x="21193" y="1305"/>
                    <a:pt x="21193" y="1305"/>
                  </a:cubicBezTo>
                  <a:cubicBezTo>
                    <a:pt x="21448" y="1424"/>
                    <a:pt x="21600" y="1602"/>
                    <a:pt x="21600" y="1780"/>
                  </a:cubicBezTo>
                  <a:cubicBezTo>
                    <a:pt x="21600" y="1958"/>
                    <a:pt x="21448" y="2166"/>
                    <a:pt x="21193" y="2285"/>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sp>
          <p:nvSpPr>
            <p:cNvPr id="528" name="Shape 528">
              <a:hlinkClick r:id="" action="ppaction://hlinkshowjump?jump=nextslide"/>
            </p:cNvPr>
            <p:cNvSpPr/>
            <p:nvPr/>
          </p:nvSpPr>
          <p:spPr>
            <a:xfrm flipH="1">
              <a:off x="-1" y="0"/>
              <a:ext cx="223840" cy="222250"/>
            </a:xfrm>
            <a:custGeom>
              <a:avLst/>
              <a:gdLst/>
              <a:ahLst/>
              <a:cxnLst>
                <a:cxn ang="0">
                  <a:pos x="wd2" y="hd2"/>
                </a:cxn>
                <a:cxn ang="5400000">
                  <a:pos x="wd2" y="hd2"/>
                </a:cxn>
                <a:cxn ang="10800000">
                  <a:pos x="wd2" y="hd2"/>
                </a:cxn>
                <a:cxn ang="16200000">
                  <a:pos x="wd2" y="hd2"/>
                </a:cxn>
              </a:cxnLst>
              <a:rect l="0" t="0" r="r" b="b"/>
              <a:pathLst>
                <a:path w="21600" h="21600" extrusionOk="0">
                  <a:moveTo>
                    <a:pt x="18477" y="907"/>
                  </a:moveTo>
                  <a:cubicBezTo>
                    <a:pt x="19709" y="907"/>
                    <a:pt x="20706" y="1925"/>
                    <a:pt x="20706" y="3173"/>
                  </a:cubicBezTo>
                  <a:cubicBezTo>
                    <a:pt x="20706" y="18427"/>
                    <a:pt x="20706" y="18427"/>
                    <a:pt x="20706" y="18427"/>
                  </a:cubicBezTo>
                  <a:cubicBezTo>
                    <a:pt x="20706" y="19675"/>
                    <a:pt x="19709" y="20693"/>
                    <a:pt x="18477" y="20693"/>
                  </a:cubicBezTo>
                  <a:cubicBezTo>
                    <a:pt x="3123" y="20693"/>
                    <a:pt x="3123" y="20693"/>
                    <a:pt x="3123" y="20693"/>
                  </a:cubicBezTo>
                  <a:cubicBezTo>
                    <a:pt x="1891" y="20693"/>
                    <a:pt x="887" y="19675"/>
                    <a:pt x="887" y="18427"/>
                  </a:cubicBezTo>
                  <a:cubicBezTo>
                    <a:pt x="887" y="3173"/>
                    <a:pt x="887" y="3173"/>
                    <a:pt x="887" y="3173"/>
                  </a:cubicBezTo>
                  <a:cubicBezTo>
                    <a:pt x="887" y="1925"/>
                    <a:pt x="1891" y="907"/>
                    <a:pt x="3123" y="907"/>
                  </a:cubicBezTo>
                  <a:cubicBezTo>
                    <a:pt x="18477" y="907"/>
                    <a:pt x="18477" y="907"/>
                    <a:pt x="18477" y="907"/>
                  </a:cubicBezTo>
                  <a:moveTo>
                    <a:pt x="18477" y="0"/>
                  </a:moveTo>
                  <a:cubicBezTo>
                    <a:pt x="3123" y="0"/>
                    <a:pt x="3123" y="0"/>
                    <a:pt x="3123" y="0"/>
                  </a:cubicBezTo>
                  <a:cubicBezTo>
                    <a:pt x="1397" y="0"/>
                    <a:pt x="0" y="1424"/>
                    <a:pt x="0" y="3173"/>
                  </a:cubicBezTo>
                  <a:cubicBezTo>
                    <a:pt x="0" y="18427"/>
                    <a:pt x="0" y="18427"/>
                    <a:pt x="0" y="18427"/>
                  </a:cubicBezTo>
                  <a:cubicBezTo>
                    <a:pt x="0" y="20184"/>
                    <a:pt x="1397" y="21600"/>
                    <a:pt x="3123" y="21600"/>
                  </a:cubicBezTo>
                  <a:cubicBezTo>
                    <a:pt x="18477" y="21600"/>
                    <a:pt x="18477" y="21600"/>
                    <a:pt x="18477" y="21600"/>
                  </a:cubicBezTo>
                  <a:cubicBezTo>
                    <a:pt x="20203" y="21600"/>
                    <a:pt x="21600" y="20184"/>
                    <a:pt x="21600" y="18427"/>
                  </a:cubicBezTo>
                  <a:cubicBezTo>
                    <a:pt x="21600" y="3173"/>
                    <a:pt x="21600" y="3173"/>
                    <a:pt x="21600" y="3173"/>
                  </a:cubicBezTo>
                  <a:cubicBezTo>
                    <a:pt x="21600" y="1424"/>
                    <a:pt x="20203" y="0"/>
                    <a:pt x="18477" y="0"/>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grpSp>
      <p:sp>
        <p:nvSpPr>
          <p:cNvPr id="530" name="Shape 530"/>
          <p:cNvSpPr/>
          <p:nvPr/>
        </p:nvSpPr>
        <p:spPr>
          <a:xfrm>
            <a:off x="552450" y="6523038"/>
            <a:ext cx="381000" cy="1"/>
          </a:xfrm>
          <a:prstGeom prst="line">
            <a:avLst/>
          </a:prstGeom>
          <a:ln w="12700">
            <a:solidFill>
              <a:schemeClr val="accent1">
                <a:lumOff val="5000"/>
              </a:schemeClr>
            </a:solidFill>
            <a:prstDash val="dash"/>
          </a:ln>
        </p:spPr>
        <p:txBody>
          <a:bodyPr lIns="45719" rIns="45719"/>
          <a:lstStyle/>
          <a:p>
            <a:endParaRPr/>
          </a:p>
        </p:txBody>
      </p:sp>
      <p:sp>
        <p:nvSpPr>
          <p:cNvPr id="531" name="Shape 531"/>
          <p:cNvSpPr>
            <a:spLocks noGrp="1"/>
          </p:cNvSpPr>
          <p:nvPr>
            <p:ph type="pic" sz="quarter" idx="13"/>
          </p:nvPr>
        </p:nvSpPr>
        <p:spPr>
          <a:xfrm>
            <a:off x="1222375" y="1945431"/>
            <a:ext cx="3106739" cy="2016212"/>
          </a:xfrm>
          <a:prstGeom prst="rect">
            <a:avLst/>
          </a:prstGeom>
        </p:spPr>
        <p:txBody>
          <a:bodyPr lIns="91439" tIns="45719" rIns="91439" bIns="45719">
            <a:noAutofit/>
          </a:bodyPr>
          <a:lstStyle/>
          <a:p>
            <a:endParaRPr/>
          </a:p>
        </p:txBody>
      </p:sp>
      <p:sp>
        <p:nvSpPr>
          <p:cNvPr id="532" name="Shape 532"/>
          <p:cNvSpPr>
            <a:spLocks noGrp="1"/>
          </p:cNvSpPr>
          <p:nvPr>
            <p:ph type="pic" sz="quarter" idx="14"/>
          </p:nvPr>
        </p:nvSpPr>
        <p:spPr>
          <a:xfrm>
            <a:off x="4533786" y="1945431"/>
            <a:ext cx="3106739" cy="2016212"/>
          </a:xfrm>
          <a:prstGeom prst="rect">
            <a:avLst/>
          </a:prstGeom>
        </p:spPr>
        <p:txBody>
          <a:bodyPr lIns="91439" tIns="45719" rIns="91439" bIns="45719">
            <a:noAutofit/>
          </a:bodyPr>
          <a:lstStyle/>
          <a:p>
            <a:endParaRPr/>
          </a:p>
        </p:txBody>
      </p:sp>
      <p:sp>
        <p:nvSpPr>
          <p:cNvPr id="533" name="Shape 533"/>
          <p:cNvSpPr>
            <a:spLocks noGrp="1"/>
          </p:cNvSpPr>
          <p:nvPr>
            <p:ph type="pic" sz="quarter" idx="15"/>
          </p:nvPr>
        </p:nvSpPr>
        <p:spPr>
          <a:xfrm>
            <a:off x="7858048" y="1945431"/>
            <a:ext cx="3106739" cy="2016212"/>
          </a:xfrm>
          <a:prstGeom prst="rect">
            <a:avLst/>
          </a:prstGeom>
        </p:spPr>
        <p:txBody>
          <a:bodyPr lIns="91439" tIns="45719" rIns="91439" bIns="45719">
            <a:noAutofit/>
          </a:bodyPr>
          <a:lstStyle/>
          <a:p>
            <a:endParaRPr/>
          </a:p>
        </p:txBody>
      </p:sp>
      <p:sp>
        <p:nvSpPr>
          <p:cNvPr id="534" name="Shape 534"/>
          <p:cNvSpPr>
            <a:spLocks noGrp="1"/>
          </p:cNvSpPr>
          <p:nvPr>
            <p:ph type="pic" sz="quarter" idx="16"/>
          </p:nvPr>
        </p:nvSpPr>
        <p:spPr>
          <a:xfrm>
            <a:off x="1222375" y="4177345"/>
            <a:ext cx="3106739" cy="2016212"/>
          </a:xfrm>
          <a:prstGeom prst="rect">
            <a:avLst/>
          </a:prstGeom>
        </p:spPr>
        <p:txBody>
          <a:bodyPr lIns="91439" tIns="45719" rIns="91439" bIns="45719">
            <a:noAutofit/>
          </a:bodyPr>
          <a:lstStyle/>
          <a:p>
            <a:endParaRPr/>
          </a:p>
        </p:txBody>
      </p:sp>
      <p:sp>
        <p:nvSpPr>
          <p:cNvPr id="535" name="Shape 535"/>
          <p:cNvSpPr>
            <a:spLocks noGrp="1"/>
          </p:cNvSpPr>
          <p:nvPr>
            <p:ph type="pic" sz="quarter" idx="17"/>
          </p:nvPr>
        </p:nvSpPr>
        <p:spPr>
          <a:xfrm>
            <a:off x="4533786" y="4177345"/>
            <a:ext cx="3106739" cy="2016212"/>
          </a:xfrm>
          <a:prstGeom prst="rect">
            <a:avLst/>
          </a:prstGeom>
        </p:spPr>
        <p:txBody>
          <a:bodyPr lIns="91439" tIns="45719" rIns="91439" bIns="45719">
            <a:noAutofit/>
          </a:bodyPr>
          <a:lstStyle/>
          <a:p>
            <a:endParaRPr/>
          </a:p>
        </p:txBody>
      </p:sp>
      <p:sp>
        <p:nvSpPr>
          <p:cNvPr id="536" name="Shape 536"/>
          <p:cNvSpPr>
            <a:spLocks noGrp="1"/>
          </p:cNvSpPr>
          <p:nvPr>
            <p:ph type="pic" sz="quarter" idx="18"/>
          </p:nvPr>
        </p:nvSpPr>
        <p:spPr>
          <a:xfrm>
            <a:off x="7858048" y="4177345"/>
            <a:ext cx="3106739" cy="2016212"/>
          </a:xfrm>
          <a:prstGeom prst="rect">
            <a:avLst/>
          </a:prstGeom>
        </p:spPr>
        <p:txBody>
          <a:bodyPr lIns="91439" tIns="45719" rIns="91439" bIns="45719">
            <a:noAutofit/>
          </a:bodyPr>
          <a:lstStyle/>
          <a:p>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10_Title Slide">
    <p:spTree>
      <p:nvGrpSpPr>
        <p:cNvPr id="1" name=""/>
        <p:cNvGrpSpPr/>
        <p:nvPr/>
      </p:nvGrpSpPr>
      <p:grpSpPr>
        <a:xfrm>
          <a:off x="0" y="0"/>
          <a:ext cx="0" cy="0"/>
          <a:chOff x="0" y="0"/>
          <a:chExt cx="0" cy="0"/>
        </a:xfrm>
      </p:grpSpPr>
      <p:sp>
        <p:nvSpPr>
          <p:cNvPr id="543" name="Shape 543"/>
          <p:cNvSpPr>
            <a:spLocks noGrp="1"/>
          </p:cNvSpPr>
          <p:nvPr>
            <p:ph type="sldNum" sz="quarter" idx="2"/>
          </p:nvPr>
        </p:nvSpPr>
        <p:spPr>
          <a:prstGeom prst="rect">
            <a:avLst/>
          </a:prstGeom>
        </p:spPr>
        <p:txBody>
          <a:bodyPr/>
          <a:lstStyle/>
          <a:p>
            <a:fld id="{86CB4B4D-7CA3-9044-876B-883B54F8677D}" type="slidenum">
              <a:t>‹#›</a:t>
            </a:fld>
            <a:endParaRPr/>
          </a:p>
        </p:txBody>
      </p:sp>
      <p:sp>
        <p:nvSpPr>
          <p:cNvPr id="544" name="Shape 544"/>
          <p:cNvSpPr/>
          <p:nvPr/>
        </p:nvSpPr>
        <p:spPr>
          <a:xfrm>
            <a:off x="11528425" y="273050"/>
            <a:ext cx="461963" cy="368300"/>
          </a:xfrm>
          <a:prstGeom prst="rect">
            <a:avLst/>
          </a:prstGeom>
          <a:solidFill>
            <a:schemeClr val="accent2"/>
          </a:solidFill>
          <a:ln w="12700">
            <a:miter lim="400000"/>
          </a:ln>
        </p:spPr>
        <p:txBody>
          <a:bodyPr lIns="45719" rIns="45719" anchor="ctr"/>
          <a:lstStyle/>
          <a:p>
            <a:pPr algn="ctr">
              <a:defRPr>
                <a:solidFill>
                  <a:srgbClr val="FFFFFF"/>
                </a:solidFill>
              </a:defRPr>
            </a:pPr>
            <a:endParaRPr/>
          </a:p>
        </p:txBody>
      </p:sp>
      <p:sp>
        <p:nvSpPr>
          <p:cNvPr id="545" name="Shape 545"/>
          <p:cNvSpPr/>
          <p:nvPr/>
        </p:nvSpPr>
        <p:spPr>
          <a:xfrm>
            <a:off x="11528425" y="641350"/>
            <a:ext cx="461963" cy="46038"/>
          </a:xfrm>
          <a:prstGeom prst="rect">
            <a:avLst/>
          </a:prstGeom>
          <a:solidFill>
            <a:srgbClr val="2298AA"/>
          </a:solidFill>
          <a:ln w="12700">
            <a:miter lim="400000"/>
          </a:ln>
        </p:spPr>
        <p:txBody>
          <a:bodyPr lIns="45719" rIns="45719" anchor="ctr"/>
          <a:lstStyle/>
          <a:p>
            <a:pPr algn="ctr">
              <a:defRPr>
                <a:solidFill>
                  <a:srgbClr val="FFFFFF"/>
                </a:solidFill>
              </a:defRPr>
            </a:pPr>
            <a:endParaRPr/>
          </a:p>
        </p:txBody>
      </p:sp>
      <p:sp>
        <p:nvSpPr>
          <p:cNvPr id="546" name="Shape 546"/>
          <p:cNvSpPr/>
          <p:nvPr/>
        </p:nvSpPr>
        <p:spPr>
          <a:xfrm>
            <a:off x="11528159" y="304800"/>
            <a:ext cx="464082" cy="294640"/>
          </a:xfrm>
          <a:prstGeom prst="rect">
            <a:avLst/>
          </a:prstGeom>
          <a:ln w="12700">
            <a:miter lim="400000"/>
          </a:ln>
        </p:spPr>
        <p:txBody>
          <a:bodyPr wrap="none" lIns="45719" rIns="45719">
            <a:spAutoFit/>
          </a:bodyPr>
          <a:lstStyle/>
          <a:p>
            <a:pPr algn="ctr">
              <a:defRPr b="1">
                <a:solidFill>
                  <a:srgbClr val="FFFFFF"/>
                </a:solidFill>
              </a:defRPr>
            </a:pPr>
            <a:endParaRPr/>
          </a:p>
        </p:txBody>
      </p:sp>
      <p:grpSp>
        <p:nvGrpSpPr>
          <p:cNvPr id="549" name="Group 549"/>
          <p:cNvGrpSpPr/>
          <p:nvPr/>
        </p:nvGrpSpPr>
        <p:grpSpPr>
          <a:xfrm>
            <a:off x="347663" y="6408737"/>
            <a:ext cx="223837" cy="222251"/>
            <a:chOff x="0" y="0"/>
            <a:chExt cx="223836" cy="222250"/>
          </a:xfrm>
        </p:grpSpPr>
        <p:sp>
          <p:nvSpPr>
            <p:cNvPr id="547" name="Shape 547">
              <a:hlinkClick r:id="" action="ppaction://hlinkshowjump?jump=previousslide"/>
            </p:cNvPr>
            <p:cNvSpPr/>
            <p:nvPr/>
          </p:nvSpPr>
          <p:spPr>
            <a:xfrm>
              <a:off x="85724" y="66674"/>
              <a:ext cx="52388" cy="88902"/>
            </a:xfrm>
            <a:custGeom>
              <a:avLst/>
              <a:gdLst/>
              <a:ahLst/>
              <a:cxnLst>
                <a:cxn ang="0">
                  <a:pos x="wd2" y="hd2"/>
                </a:cxn>
                <a:cxn ang="5400000">
                  <a:pos x="wd2" y="hd2"/>
                </a:cxn>
                <a:cxn ang="10800000">
                  <a:pos x="wd2" y="hd2"/>
                </a:cxn>
                <a:cxn ang="16200000">
                  <a:pos x="wd2" y="hd2"/>
                </a:cxn>
              </a:cxnLst>
              <a:rect l="0" t="0" r="r" b="b"/>
              <a:pathLst>
                <a:path w="21600" h="21600" extrusionOk="0">
                  <a:moveTo>
                    <a:pt x="21193" y="2285"/>
                  </a:moveTo>
                  <a:cubicBezTo>
                    <a:pt x="6658" y="10800"/>
                    <a:pt x="6658" y="10800"/>
                    <a:pt x="6658" y="10800"/>
                  </a:cubicBezTo>
                  <a:cubicBezTo>
                    <a:pt x="21193" y="19286"/>
                    <a:pt x="21193" y="19286"/>
                    <a:pt x="21193" y="19286"/>
                  </a:cubicBezTo>
                  <a:cubicBezTo>
                    <a:pt x="21448" y="19434"/>
                    <a:pt x="21600" y="19612"/>
                    <a:pt x="21600" y="19790"/>
                  </a:cubicBezTo>
                  <a:cubicBezTo>
                    <a:pt x="21600" y="19968"/>
                    <a:pt x="21448" y="20176"/>
                    <a:pt x="21193" y="20295"/>
                  </a:cubicBezTo>
                  <a:cubicBezTo>
                    <a:pt x="19364" y="21363"/>
                    <a:pt x="19364" y="21363"/>
                    <a:pt x="19364" y="21363"/>
                  </a:cubicBezTo>
                  <a:cubicBezTo>
                    <a:pt x="19160" y="21511"/>
                    <a:pt x="18805" y="21600"/>
                    <a:pt x="18500" y="21600"/>
                  </a:cubicBezTo>
                  <a:cubicBezTo>
                    <a:pt x="18195" y="21600"/>
                    <a:pt x="17890" y="21511"/>
                    <a:pt x="17636" y="21363"/>
                  </a:cubicBezTo>
                  <a:cubicBezTo>
                    <a:pt x="407" y="11304"/>
                    <a:pt x="407" y="11304"/>
                    <a:pt x="407" y="11304"/>
                  </a:cubicBezTo>
                  <a:cubicBezTo>
                    <a:pt x="152" y="11156"/>
                    <a:pt x="0" y="10948"/>
                    <a:pt x="0" y="10800"/>
                  </a:cubicBezTo>
                  <a:cubicBezTo>
                    <a:pt x="0" y="10622"/>
                    <a:pt x="152" y="10414"/>
                    <a:pt x="407" y="10296"/>
                  </a:cubicBezTo>
                  <a:cubicBezTo>
                    <a:pt x="17636" y="208"/>
                    <a:pt x="17636" y="208"/>
                    <a:pt x="17636" y="208"/>
                  </a:cubicBezTo>
                  <a:cubicBezTo>
                    <a:pt x="17890" y="89"/>
                    <a:pt x="18195" y="0"/>
                    <a:pt x="18500" y="0"/>
                  </a:cubicBezTo>
                  <a:cubicBezTo>
                    <a:pt x="18805" y="0"/>
                    <a:pt x="19160" y="89"/>
                    <a:pt x="19364" y="208"/>
                  </a:cubicBezTo>
                  <a:cubicBezTo>
                    <a:pt x="21193" y="1305"/>
                    <a:pt x="21193" y="1305"/>
                    <a:pt x="21193" y="1305"/>
                  </a:cubicBezTo>
                  <a:cubicBezTo>
                    <a:pt x="21448" y="1424"/>
                    <a:pt x="21600" y="1602"/>
                    <a:pt x="21600" y="1780"/>
                  </a:cubicBezTo>
                  <a:cubicBezTo>
                    <a:pt x="21600" y="1958"/>
                    <a:pt x="21448" y="2166"/>
                    <a:pt x="21193" y="2285"/>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sp>
          <p:nvSpPr>
            <p:cNvPr id="548" name="Shape 548">
              <a:hlinkClick r:id="" action="ppaction://hlinkshowjump?jump=previousslide"/>
            </p:cNvPr>
            <p:cNvSpPr/>
            <p:nvPr/>
          </p:nvSpPr>
          <p:spPr>
            <a:xfrm>
              <a:off x="0" y="-1"/>
              <a:ext cx="223837" cy="222251"/>
            </a:xfrm>
            <a:custGeom>
              <a:avLst/>
              <a:gdLst/>
              <a:ahLst/>
              <a:cxnLst>
                <a:cxn ang="0">
                  <a:pos x="wd2" y="hd2"/>
                </a:cxn>
                <a:cxn ang="5400000">
                  <a:pos x="wd2" y="hd2"/>
                </a:cxn>
                <a:cxn ang="10800000">
                  <a:pos x="wd2" y="hd2"/>
                </a:cxn>
                <a:cxn ang="16200000">
                  <a:pos x="wd2" y="hd2"/>
                </a:cxn>
              </a:cxnLst>
              <a:rect l="0" t="0" r="r" b="b"/>
              <a:pathLst>
                <a:path w="21600" h="21600" extrusionOk="0">
                  <a:moveTo>
                    <a:pt x="18477" y="907"/>
                  </a:moveTo>
                  <a:cubicBezTo>
                    <a:pt x="19709" y="907"/>
                    <a:pt x="20706" y="1925"/>
                    <a:pt x="20706" y="3173"/>
                  </a:cubicBezTo>
                  <a:cubicBezTo>
                    <a:pt x="20706" y="18427"/>
                    <a:pt x="20706" y="18427"/>
                    <a:pt x="20706" y="18427"/>
                  </a:cubicBezTo>
                  <a:cubicBezTo>
                    <a:pt x="20706" y="19675"/>
                    <a:pt x="19709" y="20693"/>
                    <a:pt x="18477" y="20693"/>
                  </a:cubicBezTo>
                  <a:cubicBezTo>
                    <a:pt x="3123" y="20693"/>
                    <a:pt x="3123" y="20693"/>
                    <a:pt x="3123" y="20693"/>
                  </a:cubicBezTo>
                  <a:cubicBezTo>
                    <a:pt x="1891" y="20693"/>
                    <a:pt x="887" y="19675"/>
                    <a:pt x="887" y="18427"/>
                  </a:cubicBezTo>
                  <a:cubicBezTo>
                    <a:pt x="887" y="3173"/>
                    <a:pt x="887" y="3173"/>
                    <a:pt x="887" y="3173"/>
                  </a:cubicBezTo>
                  <a:cubicBezTo>
                    <a:pt x="887" y="1925"/>
                    <a:pt x="1891" y="907"/>
                    <a:pt x="3123" y="907"/>
                  </a:cubicBezTo>
                  <a:cubicBezTo>
                    <a:pt x="18477" y="907"/>
                    <a:pt x="18477" y="907"/>
                    <a:pt x="18477" y="907"/>
                  </a:cubicBezTo>
                  <a:moveTo>
                    <a:pt x="18477" y="0"/>
                  </a:moveTo>
                  <a:cubicBezTo>
                    <a:pt x="3123" y="0"/>
                    <a:pt x="3123" y="0"/>
                    <a:pt x="3123" y="0"/>
                  </a:cubicBezTo>
                  <a:cubicBezTo>
                    <a:pt x="1397" y="0"/>
                    <a:pt x="0" y="1424"/>
                    <a:pt x="0" y="3173"/>
                  </a:cubicBezTo>
                  <a:cubicBezTo>
                    <a:pt x="0" y="18427"/>
                    <a:pt x="0" y="18427"/>
                    <a:pt x="0" y="18427"/>
                  </a:cubicBezTo>
                  <a:cubicBezTo>
                    <a:pt x="0" y="20184"/>
                    <a:pt x="1397" y="21600"/>
                    <a:pt x="3123" y="21600"/>
                  </a:cubicBezTo>
                  <a:cubicBezTo>
                    <a:pt x="18477" y="21600"/>
                    <a:pt x="18477" y="21600"/>
                    <a:pt x="18477" y="21600"/>
                  </a:cubicBezTo>
                  <a:cubicBezTo>
                    <a:pt x="20203" y="21600"/>
                    <a:pt x="21600" y="20184"/>
                    <a:pt x="21600" y="18427"/>
                  </a:cubicBezTo>
                  <a:cubicBezTo>
                    <a:pt x="21600" y="3173"/>
                    <a:pt x="21600" y="3173"/>
                    <a:pt x="21600" y="3173"/>
                  </a:cubicBezTo>
                  <a:cubicBezTo>
                    <a:pt x="21600" y="1424"/>
                    <a:pt x="20203" y="0"/>
                    <a:pt x="18477" y="0"/>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grpSp>
      <p:grpSp>
        <p:nvGrpSpPr>
          <p:cNvPr id="552" name="Group 552"/>
          <p:cNvGrpSpPr/>
          <p:nvPr/>
        </p:nvGrpSpPr>
        <p:grpSpPr>
          <a:xfrm>
            <a:off x="933449" y="6408737"/>
            <a:ext cx="223840" cy="222251"/>
            <a:chOff x="0" y="0"/>
            <a:chExt cx="223838" cy="222250"/>
          </a:xfrm>
        </p:grpSpPr>
        <p:sp>
          <p:nvSpPr>
            <p:cNvPr id="550" name="Shape 550">
              <a:hlinkClick r:id="" action="ppaction://hlinkshowjump?jump=nextslide"/>
            </p:cNvPr>
            <p:cNvSpPr/>
            <p:nvPr/>
          </p:nvSpPr>
          <p:spPr>
            <a:xfrm flipH="1">
              <a:off x="85724" y="66674"/>
              <a:ext cx="52389" cy="88902"/>
            </a:xfrm>
            <a:custGeom>
              <a:avLst/>
              <a:gdLst/>
              <a:ahLst/>
              <a:cxnLst>
                <a:cxn ang="0">
                  <a:pos x="wd2" y="hd2"/>
                </a:cxn>
                <a:cxn ang="5400000">
                  <a:pos x="wd2" y="hd2"/>
                </a:cxn>
                <a:cxn ang="10800000">
                  <a:pos x="wd2" y="hd2"/>
                </a:cxn>
                <a:cxn ang="16200000">
                  <a:pos x="wd2" y="hd2"/>
                </a:cxn>
              </a:cxnLst>
              <a:rect l="0" t="0" r="r" b="b"/>
              <a:pathLst>
                <a:path w="21600" h="21600" extrusionOk="0">
                  <a:moveTo>
                    <a:pt x="21193" y="2285"/>
                  </a:moveTo>
                  <a:cubicBezTo>
                    <a:pt x="6658" y="10800"/>
                    <a:pt x="6658" y="10800"/>
                    <a:pt x="6658" y="10800"/>
                  </a:cubicBezTo>
                  <a:cubicBezTo>
                    <a:pt x="21193" y="19286"/>
                    <a:pt x="21193" y="19286"/>
                    <a:pt x="21193" y="19286"/>
                  </a:cubicBezTo>
                  <a:cubicBezTo>
                    <a:pt x="21448" y="19434"/>
                    <a:pt x="21600" y="19612"/>
                    <a:pt x="21600" y="19790"/>
                  </a:cubicBezTo>
                  <a:cubicBezTo>
                    <a:pt x="21600" y="19968"/>
                    <a:pt x="21448" y="20176"/>
                    <a:pt x="21193" y="20295"/>
                  </a:cubicBezTo>
                  <a:cubicBezTo>
                    <a:pt x="19364" y="21363"/>
                    <a:pt x="19364" y="21363"/>
                    <a:pt x="19364" y="21363"/>
                  </a:cubicBezTo>
                  <a:cubicBezTo>
                    <a:pt x="19160" y="21511"/>
                    <a:pt x="18805" y="21600"/>
                    <a:pt x="18500" y="21600"/>
                  </a:cubicBezTo>
                  <a:cubicBezTo>
                    <a:pt x="18195" y="21600"/>
                    <a:pt x="17890" y="21511"/>
                    <a:pt x="17636" y="21363"/>
                  </a:cubicBezTo>
                  <a:cubicBezTo>
                    <a:pt x="407" y="11304"/>
                    <a:pt x="407" y="11304"/>
                    <a:pt x="407" y="11304"/>
                  </a:cubicBezTo>
                  <a:cubicBezTo>
                    <a:pt x="152" y="11156"/>
                    <a:pt x="0" y="10948"/>
                    <a:pt x="0" y="10800"/>
                  </a:cubicBezTo>
                  <a:cubicBezTo>
                    <a:pt x="0" y="10622"/>
                    <a:pt x="152" y="10414"/>
                    <a:pt x="407" y="10296"/>
                  </a:cubicBezTo>
                  <a:cubicBezTo>
                    <a:pt x="17636" y="208"/>
                    <a:pt x="17636" y="208"/>
                    <a:pt x="17636" y="208"/>
                  </a:cubicBezTo>
                  <a:cubicBezTo>
                    <a:pt x="17890" y="89"/>
                    <a:pt x="18195" y="0"/>
                    <a:pt x="18500" y="0"/>
                  </a:cubicBezTo>
                  <a:cubicBezTo>
                    <a:pt x="18805" y="0"/>
                    <a:pt x="19160" y="89"/>
                    <a:pt x="19364" y="208"/>
                  </a:cubicBezTo>
                  <a:cubicBezTo>
                    <a:pt x="21193" y="1305"/>
                    <a:pt x="21193" y="1305"/>
                    <a:pt x="21193" y="1305"/>
                  </a:cubicBezTo>
                  <a:cubicBezTo>
                    <a:pt x="21448" y="1424"/>
                    <a:pt x="21600" y="1602"/>
                    <a:pt x="21600" y="1780"/>
                  </a:cubicBezTo>
                  <a:cubicBezTo>
                    <a:pt x="21600" y="1958"/>
                    <a:pt x="21448" y="2166"/>
                    <a:pt x="21193" y="2285"/>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sp>
          <p:nvSpPr>
            <p:cNvPr id="551" name="Shape 551">
              <a:hlinkClick r:id="" action="ppaction://hlinkshowjump?jump=nextslide"/>
            </p:cNvPr>
            <p:cNvSpPr/>
            <p:nvPr/>
          </p:nvSpPr>
          <p:spPr>
            <a:xfrm flipH="1">
              <a:off x="-1" y="0"/>
              <a:ext cx="223840" cy="222250"/>
            </a:xfrm>
            <a:custGeom>
              <a:avLst/>
              <a:gdLst/>
              <a:ahLst/>
              <a:cxnLst>
                <a:cxn ang="0">
                  <a:pos x="wd2" y="hd2"/>
                </a:cxn>
                <a:cxn ang="5400000">
                  <a:pos x="wd2" y="hd2"/>
                </a:cxn>
                <a:cxn ang="10800000">
                  <a:pos x="wd2" y="hd2"/>
                </a:cxn>
                <a:cxn ang="16200000">
                  <a:pos x="wd2" y="hd2"/>
                </a:cxn>
              </a:cxnLst>
              <a:rect l="0" t="0" r="r" b="b"/>
              <a:pathLst>
                <a:path w="21600" h="21600" extrusionOk="0">
                  <a:moveTo>
                    <a:pt x="18477" y="907"/>
                  </a:moveTo>
                  <a:cubicBezTo>
                    <a:pt x="19709" y="907"/>
                    <a:pt x="20706" y="1925"/>
                    <a:pt x="20706" y="3173"/>
                  </a:cubicBezTo>
                  <a:cubicBezTo>
                    <a:pt x="20706" y="18427"/>
                    <a:pt x="20706" y="18427"/>
                    <a:pt x="20706" y="18427"/>
                  </a:cubicBezTo>
                  <a:cubicBezTo>
                    <a:pt x="20706" y="19675"/>
                    <a:pt x="19709" y="20693"/>
                    <a:pt x="18477" y="20693"/>
                  </a:cubicBezTo>
                  <a:cubicBezTo>
                    <a:pt x="3123" y="20693"/>
                    <a:pt x="3123" y="20693"/>
                    <a:pt x="3123" y="20693"/>
                  </a:cubicBezTo>
                  <a:cubicBezTo>
                    <a:pt x="1891" y="20693"/>
                    <a:pt x="887" y="19675"/>
                    <a:pt x="887" y="18427"/>
                  </a:cubicBezTo>
                  <a:cubicBezTo>
                    <a:pt x="887" y="3173"/>
                    <a:pt x="887" y="3173"/>
                    <a:pt x="887" y="3173"/>
                  </a:cubicBezTo>
                  <a:cubicBezTo>
                    <a:pt x="887" y="1925"/>
                    <a:pt x="1891" y="907"/>
                    <a:pt x="3123" y="907"/>
                  </a:cubicBezTo>
                  <a:cubicBezTo>
                    <a:pt x="18477" y="907"/>
                    <a:pt x="18477" y="907"/>
                    <a:pt x="18477" y="907"/>
                  </a:cubicBezTo>
                  <a:moveTo>
                    <a:pt x="18477" y="0"/>
                  </a:moveTo>
                  <a:cubicBezTo>
                    <a:pt x="3123" y="0"/>
                    <a:pt x="3123" y="0"/>
                    <a:pt x="3123" y="0"/>
                  </a:cubicBezTo>
                  <a:cubicBezTo>
                    <a:pt x="1397" y="0"/>
                    <a:pt x="0" y="1424"/>
                    <a:pt x="0" y="3173"/>
                  </a:cubicBezTo>
                  <a:cubicBezTo>
                    <a:pt x="0" y="18427"/>
                    <a:pt x="0" y="18427"/>
                    <a:pt x="0" y="18427"/>
                  </a:cubicBezTo>
                  <a:cubicBezTo>
                    <a:pt x="0" y="20184"/>
                    <a:pt x="1397" y="21600"/>
                    <a:pt x="3123" y="21600"/>
                  </a:cubicBezTo>
                  <a:cubicBezTo>
                    <a:pt x="18477" y="21600"/>
                    <a:pt x="18477" y="21600"/>
                    <a:pt x="18477" y="21600"/>
                  </a:cubicBezTo>
                  <a:cubicBezTo>
                    <a:pt x="20203" y="21600"/>
                    <a:pt x="21600" y="20184"/>
                    <a:pt x="21600" y="18427"/>
                  </a:cubicBezTo>
                  <a:cubicBezTo>
                    <a:pt x="21600" y="3173"/>
                    <a:pt x="21600" y="3173"/>
                    <a:pt x="21600" y="3173"/>
                  </a:cubicBezTo>
                  <a:cubicBezTo>
                    <a:pt x="21600" y="1424"/>
                    <a:pt x="20203" y="0"/>
                    <a:pt x="18477" y="0"/>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grpSp>
      <p:sp>
        <p:nvSpPr>
          <p:cNvPr id="553" name="Shape 553"/>
          <p:cNvSpPr/>
          <p:nvPr/>
        </p:nvSpPr>
        <p:spPr>
          <a:xfrm>
            <a:off x="552450" y="6523038"/>
            <a:ext cx="381000" cy="1"/>
          </a:xfrm>
          <a:prstGeom prst="line">
            <a:avLst/>
          </a:prstGeom>
          <a:ln w="12700">
            <a:solidFill>
              <a:schemeClr val="accent1">
                <a:lumOff val="5000"/>
              </a:schemeClr>
            </a:solidFill>
            <a:prstDash val="dash"/>
          </a:ln>
        </p:spPr>
        <p:txBody>
          <a:bodyPr lIns="45719" rIns="45719"/>
          <a:lstStyle/>
          <a:p>
            <a:endParaRPr/>
          </a:p>
        </p:txBody>
      </p:sp>
      <p:sp>
        <p:nvSpPr>
          <p:cNvPr id="554" name="Shape 554"/>
          <p:cNvSpPr>
            <a:spLocks noGrp="1"/>
          </p:cNvSpPr>
          <p:nvPr>
            <p:ph type="pic" sz="quarter" idx="13"/>
          </p:nvPr>
        </p:nvSpPr>
        <p:spPr>
          <a:xfrm>
            <a:off x="1192212" y="2152650"/>
            <a:ext cx="3206751" cy="3138489"/>
          </a:xfrm>
          <a:prstGeom prst="rect">
            <a:avLst/>
          </a:prstGeom>
        </p:spPr>
        <p:txBody>
          <a:bodyPr lIns="91439" tIns="45719" rIns="91439" bIns="45719">
            <a:noAutofit/>
          </a:bodyPr>
          <a:lstStyle/>
          <a:p>
            <a:endParaRPr/>
          </a:p>
        </p:txBody>
      </p:sp>
      <p:sp>
        <p:nvSpPr>
          <p:cNvPr id="555" name="Shape 555"/>
          <p:cNvSpPr>
            <a:spLocks noGrp="1"/>
          </p:cNvSpPr>
          <p:nvPr>
            <p:ph type="pic" sz="quarter" idx="14"/>
          </p:nvPr>
        </p:nvSpPr>
        <p:spPr>
          <a:xfrm>
            <a:off x="4487822" y="2152650"/>
            <a:ext cx="3206751" cy="3138489"/>
          </a:xfrm>
          <a:prstGeom prst="rect">
            <a:avLst/>
          </a:prstGeom>
        </p:spPr>
        <p:txBody>
          <a:bodyPr lIns="91439" tIns="45719" rIns="91439" bIns="45719">
            <a:noAutofit/>
          </a:bodyPr>
          <a:lstStyle/>
          <a:p>
            <a:endParaRPr/>
          </a:p>
        </p:txBody>
      </p:sp>
      <p:sp>
        <p:nvSpPr>
          <p:cNvPr id="556" name="Shape 556"/>
          <p:cNvSpPr>
            <a:spLocks noGrp="1"/>
          </p:cNvSpPr>
          <p:nvPr>
            <p:ph type="pic" sz="quarter" idx="15"/>
          </p:nvPr>
        </p:nvSpPr>
        <p:spPr>
          <a:xfrm>
            <a:off x="7809924" y="2152650"/>
            <a:ext cx="3206751" cy="3138489"/>
          </a:xfrm>
          <a:prstGeom prst="rect">
            <a:avLst/>
          </a:prstGeom>
        </p:spPr>
        <p:txBody>
          <a:bodyPr lIns="91439" tIns="45719" rIns="91439" bIns="45719">
            <a:noAutofit/>
          </a:bodyPr>
          <a:lstStyle/>
          <a:p>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12_Title Slide">
    <p:spTree>
      <p:nvGrpSpPr>
        <p:cNvPr id="1" name=""/>
        <p:cNvGrpSpPr/>
        <p:nvPr/>
      </p:nvGrpSpPr>
      <p:grpSpPr>
        <a:xfrm>
          <a:off x="0" y="0"/>
          <a:ext cx="0" cy="0"/>
          <a:chOff x="0" y="0"/>
          <a:chExt cx="0" cy="0"/>
        </a:xfrm>
      </p:grpSpPr>
      <p:sp>
        <p:nvSpPr>
          <p:cNvPr id="563" name="Shape 563"/>
          <p:cNvSpPr>
            <a:spLocks noGrp="1"/>
          </p:cNvSpPr>
          <p:nvPr>
            <p:ph type="sldNum" sz="quarter" idx="2"/>
          </p:nvPr>
        </p:nvSpPr>
        <p:spPr>
          <a:prstGeom prst="rect">
            <a:avLst/>
          </a:prstGeom>
        </p:spPr>
        <p:txBody>
          <a:bodyPr/>
          <a:lstStyle/>
          <a:p>
            <a:fld id="{86CB4B4D-7CA3-9044-876B-883B54F8677D}" type="slidenum">
              <a:t>‹#›</a:t>
            </a:fld>
            <a:endParaRPr/>
          </a:p>
        </p:txBody>
      </p:sp>
      <p:sp>
        <p:nvSpPr>
          <p:cNvPr id="564" name="Shape 564"/>
          <p:cNvSpPr/>
          <p:nvPr/>
        </p:nvSpPr>
        <p:spPr>
          <a:xfrm>
            <a:off x="11528425" y="273050"/>
            <a:ext cx="461963" cy="368300"/>
          </a:xfrm>
          <a:prstGeom prst="rect">
            <a:avLst/>
          </a:prstGeom>
          <a:solidFill>
            <a:schemeClr val="accent2"/>
          </a:solidFill>
          <a:ln w="12700">
            <a:miter lim="400000"/>
          </a:ln>
        </p:spPr>
        <p:txBody>
          <a:bodyPr lIns="45719" rIns="45719" anchor="ctr"/>
          <a:lstStyle/>
          <a:p>
            <a:pPr algn="ctr">
              <a:defRPr>
                <a:solidFill>
                  <a:srgbClr val="FFFFFF"/>
                </a:solidFill>
              </a:defRPr>
            </a:pPr>
            <a:endParaRPr/>
          </a:p>
        </p:txBody>
      </p:sp>
      <p:sp>
        <p:nvSpPr>
          <p:cNvPr id="565" name="Shape 565"/>
          <p:cNvSpPr/>
          <p:nvPr/>
        </p:nvSpPr>
        <p:spPr>
          <a:xfrm>
            <a:off x="11528425" y="641350"/>
            <a:ext cx="461963" cy="46038"/>
          </a:xfrm>
          <a:prstGeom prst="rect">
            <a:avLst/>
          </a:prstGeom>
          <a:solidFill>
            <a:srgbClr val="2298AA"/>
          </a:solidFill>
          <a:ln w="12700">
            <a:miter lim="400000"/>
          </a:ln>
        </p:spPr>
        <p:txBody>
          <a:bodyPr lIns="45719" rIns="45719" anchor="ctr"/>
          <a:lstStyle/>
          <a:p>
            <a:pPr algn="ctr">
              <a:defRPr>
                <a:solidFill>
                  <a:srgbClr val="FFFFFF"/>
                </a:solidFill>
              </a:defRPr>
            </a:pPr>
            <a:endParaRPr/>
          </a:p>
        </p:txBody>
      </p:sp>
      <p:sp>
        <p:nvSpPr>
          <p:cNvPr id="566" name="Shape 566"/>
          <p:cNvSpPr/>
          <p:nvPr/>
        </p:nvSpPr>
        <p:spPr>
          <a:xfrm>
            <a:off x="11528159" y="304800"/>
            <a:ext cx="464082" cy="294640"/>
          </a:xfrm>
          <a:prstGeom prst="rect">
            <a:avLst/>
          </a:prstGeom>
          <a:ln w="12700">
            <a:miter lim="400000"/>
          </a:ln>
        </p:spPr>
        <p:txBody>
          <a:bodyPr wrap="none" lIns="45719" rIns="45719">
            <a:spAutoFit/>
          </a:bodyPr>
          <a:lstStyle/>
          <a:p>
            <a:pPr algn="ctr">
              <a:defRPr b="1">
                <a:solidFill>
                  <a:srgbClr val="FFFFFF"/>
                </a:solidFill>
              </a:defRPr>
            </a:pPr>
            <a:endParaRPr/>
          </a:p>
        </p:txBody>
      </p:sp>
      <p:grpSp>
        <p:nvGrpSpPr>
          <p:cNvPr id="569" name="Group 569"/>
          <p:cNvGrpSpPr/>
          <p:nvPr/>
        </p:nvGrpSpPr>
        <p:grpSpPr>
          <a:xfrm>
            <a:off x="347663" y="6408737"/>
            <a:ext cx="223837" cy="222251"/>
            <a:chOff x="0" y="0"/>
            <a:chExt cx="223836" cy="222250"/>
          </a:xfrm>
        </p:grpSpPr>
        <p:sp>
          <p:nvSpPr>
            <p:cNvPr id="567" name="Shape 567">
              <a:hlinkClick r:id="" action="ppaction://hlinkshowjump?jump=previousslide"/>
            </p:cNvPr>
            <p:cNvSpPr/>
            <p:nvPr/>
          </p:nvSpPr>
          <p:spPr>
            <a:xfrm>
              <a:off x="85724" y="66674"/>
              <a:ext cx="52388" cy="88902"/>
            </a:xfrm>
            <a:custGeom>
              <a:avLst/>
              <a:gdLst/>
              <a:ahLst/>
              <a:cxnLst>
                <a:cxn ang="0">
                  <a:pos x="wd2" y="hd2"/>
                </a:cxn>
                <a:cxn ang="5400000">
                  <a:pos x="wd2" y="hd2"/>
                </a:cxn>
                <a:cxn ang="10800000">
                  <a:pos x="wd2" y="hd2"/>
                </a:cxn>
                <a:cxn ang="16200000">
                  <a:pos x="wd2" y="hd2"/>
                </a:cxn>
              </a:cxnLst>
              <a:rect l="0" t="0" r="r" b="b"/>
              <a:pathLst>
                <a:path w="21600" h="21600" extrusionOk="0">
                  <a:moveTo>
                    <a:pt x="21193" y="2285"/>
                  </a:moveTo>
                  <a:cubicBezTo>
                    <a:pt x="6658" y="10800"/>
                    <a:pt x="6658" y="10800"/>
                    <a:pt x="6658" y="10800"/>
                  </a:cubicBezTo>
                  <a:cubicBezTo>
                    <a:pt x="21193" y="19286"/>
                    <a:pt x="21193" y="19286"/>
                    <a:pt x="21193" y="19286"/>
                  </a:cubicBezTo>
                  <a:cubicBezTo>
                    <a:pt x="21448" y="19434"/>
                    <a:pt x="21600" y="19612"/>
                    <a:pt x="21600" y="19790"/>
                  </a:cubicBezTo>
                  <a:cubicBezTo>
                    <a:pt x="21600" y="19968"/>
                    <a:pt x="21448" y="20176"/>
                    <a:pt x="21193" y="20295"/>
                  </a:cubicBezTo>
                  <a:cubicBezTo>
                    <a:pt x="19364" y="21363"/>
                    <a:pt x="19364" y="21363"/>
                    <a:pt x="19364" y="21363"/>
                  </a:cubicBezTo>
                  <a:cubicBezTo>
                    <a:pt x="19160" y="21511"/>
                    <a:pt x="18805" y="21600"/>
                    <a:pt x="18500" y="21600"/>
                  </a:cubicBezTo>
                  <a:cubicBezTo>
                    <a:pt x="18195" y="21600"/>
                    <a:pt x="17890" y="21511"/>
                    <a:pt x="17636" y="21363"/>
                  </a:cubicBezTo>
                  <a:cubicBezTo>
                    <a:pt x="407" y="11304"/>
                    <a:pt x="407" y="11304"/>
                    <a:pt x="407" y="11304"/>
                  </a:cubicBezTo>
                  <a:cubicBezTo>
                    <a:pt x="152" y="11156"/>
                    <a:pt x="0" y="10948"/>
                    <a:pt x="0" y="10800"/>
                  </a:cubicBezTo>
                  <a:cubicBezTo>
                    <a:pt x="0" y="10622"/>
                    <a:pt x="152" y="10414"/>
                    <a:pt x="407" y="10296"/>
                  </a:cubicBezTo>
                  <a:cubicBezTo>
                    <a:pt x="17636" y="208"/>
                    <a:pt x="17636" y="208"/>
                    <a:pt x="17636" y="208"/>
                  </a:cubicBezTo>
                  <a:cubicBezTo>
                    <a:pt x="17890" y="89"/>
                    <a:pt x="18195" y="0"/>
                    <a:pt x="18500" y="0"/>
                  </a:cubicBezTo>
                  <a:cubicBezTo>
                    <a:pt x="18805" y="0"/>
                    <a:pt x="19160" y="89"/>
                    <a:pt x="19364" y="208"/>
                  </a:cubicBezTo>
                  <a:cubicBezTo>
                    <a:pt x="21193" y="1305"/>
                    <a:pt x="21193" y="1305"/>
                    <a:pt x="21193" y="1305"/>
                  </a:cubicBezTo>
                  <a:cubicBezTo>
                    <a:pt x="21448" y="1424"/>
                    <a:pt x="21600" y="1602"/>
                    <a:pt x="21600" y="1780"/>
                  </a:cubicBezTo>
                  <a:cubicBezTo>
                    <a:pt x="21600" y="1958"/>
                    <a:pt x="21448" y="2166"/>
                    <a:pt x="21193" y="2285"/>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sp>
          <p:nvSpPr>
            <p:cNvPr id="568" name="Shape 568">
              <a:hlinkClick r:id="" action="ppaction://hlinkshowjump?jump=previousslide"/>
            </p:cNvPr>
            <p:cNvSpPr/>
            <p:nvPr/>
          </p:nvSpPr>
          <p:spPr>
            <a:xfrm>
              <a:off x="0" y="-1"/>
              <a:ext cx="223837" cy="222251"/>
            </a:xfrm>
            <a:custGeom>
              <a:avLst/>
              <a:gdLst/>
              <a:ahLst/>
              <a:cxnLst>
                <a:cxn ang="0">
                  <a:pos x="wd2" y="hd2"/>
                </a:cxn>
                <a:cxn ang="5400000">
                  <a:pos x="wd2" y="hd2"/>
                </a:cxn>
                <a:cxn ang="10800000">
                  <a:pos x="wd2" y="hd2"/>
                </a:cxn>
                <a:cxn ang="16200000">
                  <a:pos x="wd2" y="hd2"/>
                </a:cxn>
              </a:cxnLst>
              <a:rect l="0" t="0" r="r" b="b"/>
              <a:pathLst>
                <a:path w="21600" h="21600" extrusionOk="0">
                  <a:moveTo>
                    <a:pt x="18477" y="907"/>
                  </a:moveTo>
                  <a:cubicBezTo>
                    <a:pt x="19709" y="907"/>
                    <a:pt x="20706" y="1925"/>
                    <a:pt x="20706" y="3173"/>
                  </a:cubicBezTo>
                  <a:cubicBezTo>
                    <a:pt x="20706" y="18427"/>
                    <a:pt x="20706" y="18427"/>
                    <a:pt x="20706" y="18427"/>
                  </a:cubicBezTo>
                  <a:cubicBezTo>
                    <a:pt x="20706" y="19675"/>
                    <a:pt x="19709" y="20693"/>
                    <a:pt x="18477" y="20693"/>
                  </a:cubicBezTo>
                  <a:cubicBezTo>
                    <a:pt x="3123" y="20693"/>
                    <a:pt x="3123" y="20693"/>
                    <a:pt x="3123" y="20693"/>
                  </a:cubicBezTo>
                  <a:cubicBezTo>
                    <a:pt x="1891" y="20693"/>
                    <a:pt x="887" y="19675"/>
                    <a:pt x="887" y="18427"/>
                  </a:cubicBezTo>
                  <a:cubicBezTo>
                    <a:pt x="887" y="3173"/>
                    <a:pt x="887" y="3173"/>
                    <a:pt x="887" y="3173"/>
                  </a:cubicBezTo>
                  <a:cubicBezTo>
                    <a:pt x="887" y="1925"/>
                    <a:pt x="1891" y="907"/>
                    <a:pt x="3123" y="907"/>
                  </a:cubicBezTo>
                  <a:cubicBezTo>
                    <a:pt x="18477" y="907"/>
                    <a:pt x="18477" y="907"/>
                    <a:pt x="18477" y="907"/>
                  </a:cubicBezTo>
                  <a:moveTo>
                    <a:pt x="18477" y="0"/>
                  </a:moveTo>
                  <a:cubicBezTo>
                    <a:pt x="3123" y="0"/>
                    <a:pt x="3123" y="0"/>
                    <a:pt x="3123" y="0"/>
                  </a:cubicBezTo>
                  <a:cubicBezTo>
                    <a:pt x="1397" y="0"/>
                    <a:pt x="0" y="1424"/>
                    <a:pt x="0" y="3173"/>
                  </a:cubicBezTo>
                  <a:cubicBezTo>
                    <a:pt x="0" y="18427"/>
                    <a:pt x="0" y="18427"/>
                    <a:pt x="0" y="18427"/>
                  </a:cubicBezTo>
                  <a:cubicBezTo>
                    <a:pt x="0" y="20184"/>
                    <a:pt x="1397" y="21600"/>
                    <a:pt x="3123" y="21600"/>
                  </a:cubicBezTo>
                  <a:cubicBezTo>
                    <a:pt x="18477" y="21600"/>
                    <a:pt x="18477" y="21600"/>
                    <a:pt x="18477" y="21600"/>
                  </a:cubicBezTo>
                  <a:cubicBezTo>
                    <a:pt x="20203" y="21600"/>
                    <a:pt x="21600" y="20184"/>
                    <a:pt x="21600" y="18427"/>
                  </a:cubicBezTo>
                  <a:cubicBezTo>
                    <a:pt x="21600" y="3173"/>
                    <a:pt x="21600" y="3173"/>
                    <a:pt x="21600" y="3173"/>
                  </a:cubicBezTo>
                  <a:cubicBezTo>
                    <a:pt x="21600" y="1424"/>
                    <a:pt x="20203" y="0"/>
                    <a:pt x="18477" y="0"/>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grpSp>
      <p:grpSp>
        <p:nvGrpSpPr>
          <p:cNvPr id="572" name="Group 572"/>
          <p:cNvGrpSpPr/>
          <p:nvPr/>
        </p:nvGrpSpPr>
        <p:grpSpPr>
          <a:xfrm>
            <a:off x="933449" y="6408737"/>
            <a:ext cx="223840" cy="222251"/>
            <a:chOff x="0" y="0"/>
            <a:chExt cx="223838" cy="222250"/>
          </a:xfrm>
        </p:grpSpPr>
        <p:sp>
          <p:nvSpPr>
            <p:cNvPr id="570" name="Shape 570">
              <a:hlinkClick r:id="" action="ppaction://hlinkshowjump?jump=nextslide"/>
            </p:cNvPr>
            <p:cNvSpPr/>
            <p:nvPr/>
          </p:nvSpPr>
          <p:spPr>
            <a:xfrm flipH="1">
              <a:off x="85724" y="66674"/>
              <a:ext cx="52389" cy="88902"/>
            </a:xfrm>
            <a:custGeom>
              <a:avLst/>
              <a:gdLst/>
              <a:ahLst/>
              <a:cxnLst>
                <a:cxn ang="0">
                  <a:pos x="wd2" y="hd2"/>
                </a:cxn>
                <a:cxn ang="5400000">
                  <a:pos x="wd2" y="hd2"/>
                </a:cxn>
                <a:cxn ang="10800000">
                  <a:pos x="wd2" y="hd2"/>
                </a:cxn>
                <a:cxn ang="16200000">
                  <a:pos x="wd2" y="hd2"/>
                </a:cxn>
              </a:cxnLst>
              <a:rect l="0" t="0" r="r" b="b"/>
              <a:pathLst>
                <a:path w="21600" h="21600" extrusionOk="0">
                  <a:moveTo>
                    <a:pt x="21193" y="2285"/>
                  </a:moveTo>
                  <a:cubicBezTo>
                    <a:pt x="6658" y="10800"/>
                    <a:pt x="6658" y="10800"/>
                    <a:pt x="6658" y="10800"/>
                  </a:cubicBezTo>
                  <a:cubicBezTo>
                    <a:pt x="21193" y="19286"/>
                    <a:pt x="21193" y="19286"/>
                    <a:pt x="21193" y="19286"/>
                  </a:cubicBezTo>
                  <a:cubicBezTo>
                    <a:pt x="21448" y="19434"/>
                    <a:pt x="21600" y="19612"/>
                    <a:pt x="21600" y="19790"/>
                  </a:cubicBezTo>
                  <a:cubicBezTo>
                    <a:pt x="21600" y="19968"/>
                    <a:pt x="21448" y="20176"/>
                    <a:pt x="21193" y="20295"/>
                  </a:cubicBezTo>
                  <a:cubicBezTo>
                    <a:pt x="19364" y="21363"/>
                    <a:pt x="19364" y="21363"/>
                    <a:pt x="19364" y="21363"/>
                  </a:cubicBezTo>
                  <a:cubicBezTo>
                    <a:pt x="19160" y="21511"/>
                    <a:pt x="18805" y="21600"/>
                    <a:pt x="18500" y="21600"/>
                  </a:cubicBezTo>
                  <a:cubicBezTo>
                    <a:pt x="18195" y="21600"/>
                    <a:pt x="17890" y="21511"/>
                    <a:pt x="17636" y="21363"/>
                  </a:cubicBezTo>
                  <a:cubicBezTo>
                    <a:pt x="407" y="11304"/>
                    <a:pt x="407" y="11304"/>
                    <a:pt x="407" y="11304"/>
                  </a:cubicBezTo>
                  <a:cubicBezTo>
                    <a:pt x="152" y="11156"/>
                    <a:pt x="0" y="10948"/>
                    <a:pt x="0" y="10800"/>
                  </a:cubicBezTo>
                  <a:cubicBezTo>
                    <a:pt x="0" y="10622"/>
                    <a:pt x="152" y="10414"/>
                    <a:pt x="407" y="10296"/>
                  </a:cubicBezTo>
                  <a:cubicBezTo>
                    <a:pt x="17636" y="208"/>
                    <a:pt x="17636" y="208"/>
                    <a:pt x="17636" y="208"/>
                  </a:cubicBezTo>
                  <a:cubicBezTo>
                    <a:pt x="17890" y="89"/>
                    <a:pt x="18195" y="0"/>
                    <a:pt x="18500" y="0"/>
                  </a:cubicBezTo>
                  <a:cubicBezTo>
                    <a:pt x="18805" y="0"/>
                    <a:pt x="19160" y="89"/>
                    <a:pt x="19364" y="208"/>
                  </a:cubicBezTo>
                  <a:cubicBezTo>
                    <a:pt x="21193" y="1305"/>
                    <a:pt x="21193" y="1305"/>
                    <a:pt x="21193" y="1305"/>
                  </a:cubicBezTo>
                  <a:cubicBezTo>
                    <a:pt x="21448" y="1424"/>
                    <a:pt x="21600" y="1602"/>
                    <a:pt x="21600" y="1780"/>
                  </a:cubicBezTo>
                  <a:cubicBezTo>
                    <a:pt x="21600" y="1958"/>
                    <a:pt x="21448" y="2166"/>
                    <a:pt x="21193" y="2285"/>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sp>
          <p:nvSpPr>
            <p:cNvPr id="571" name="Shape 571">
              <a:hlinkClick r:id="" action="ppaction://hlinkshowjump?jump=nextslide"/>
            </p:cNvPr>
            <p:cNvSpPr/>
            <p:nvPr/>
          </p:nvSpPr>
          <p:spPr>
            <a:xfrm flipH="1">
              <a:off x="-1" y="0"/>
              <a:ext cx="223840" cy="222250"/>
            </a:xfrm>
            <a:custGeom>
              <a:avLst/>
              <a:gdLst/>
              <a:ahLst/>
              <a:cxnLst>
                <a:cxn ang="0">
                  <a:pos x="wd2" y="hd2"/>
                </a:cxn>
                <a:cxn ang="5400000">
                  <a:pos x="wd2" y="hd2"/>
                </a:cxn>
                <a:cxn ang="10800000">
                  <a:pos x="wd2" y="hd2"/>
                </a:cxn>
                <a:cxn ang="16200000">
                  <a:pos x="wd2" y="hd2"/>
                </a:cxn>
              </a:cxnLst>
              <a:rect l="0" t="0" r="r" b="b"/>
              <a:pathLst>
                <a:path w="21600" h="21600" extrusionOk="0">
                  <a:moveTo>
                    <a:pt x="18477" y="907"/>
                  </a:moveTo>
                  <a:cubicBezTo>
                    <a:pt x="19709" y="907"/>
                    <a:pt x="20706" y="1925"/>
                    <a:pt x="20706" y="3173"/>
                  </a:cubicBezTo>
                  <a:cubicBezTo>
                    <a:pt x="20706" y="18427"/>
                    <a:pt x="20706" y="18427"/>
                    <a:pt x="20706" y="18427"/>
                  </a:cubicBezTo>
                  <a:cubicBezTo>
                    <a:pt x="20706" y="19675"/>
                    <a:pt x="19709" y="20693"/>
                    <a:pt x="18477" y="20693"/>
                  </a:cubicBezTo>
                  <a:cubicBezTo>
                    <a:pt x="3123" y="20693"/>
                    <a:pt x="3123" y="20693"/>
                    <a:pt x="3123" y="20693"/>
                  </a:cubicBezTo>
                  <a:cubicBezTo>
                    <a:pt x="1891" y="20693"/>
                    <a:pt x="887" y="19675"/>
                    <a:pt x="887" y="18427"/>
                  </a:cubicBezTo>
                  <a:cubicBezTo>
                    <a:pt x="887" y="3173"/>
                    <a:pt x="887" y="3173"/>
                    <a:pt x="887" y="3173"/>
                  </a:cubicBezTo>
                  <a:cubicBezTo>
                    <a:pt x="887" y="1925"/>
                    <a:pt x="1891" y="907"/>
                    <a:pt x="3123" y="907"/>
                  </a:cubicBezTo>
                  <a:cubicBezTo>
                    <a:pt x="18477" y="907"/>
                    <a:pt x="18477" y="907"/>
                    <a:pt x="18477" y="907"/>
                  </a:cubicBezTo>
                  <a:moveTo>
                    <a:pt x="18477" y="0"/>
                  </a:moveTo>
                  <a:cubicBezTo>
                    <a:pt x="3123" y="0"/>
                    <a:pt x="3123" y="0"/>
                    <a:pt x="3123" y="0"/>
                  </a:cubicBezTo>
                  <a:cubicBezTo>
                    <a:pt x="1397" y="0"/>
                    <a:pt x="0" y="1424"/>
                    <a:pt x="0" y="3173"/>
                  </a:cubicBezTo>
                  <a:cubicBezTo>
                    <a:pt x="0" y="18427"/>
                    <a:pt x="0" y="18427"/>
                    <a:pt x="0" y="18427"/>
                  </a:cubicBezTo>
                  <a:cubicBezTo>
                    <a:pt x="0" y="20184"/>
                    <a:pt x="1397" y="21600"/>
                    <a:pt x="3123" y="21600"/>
                  </a:cubicBezTo>
                  <a:cubicBezTo>
                    <a:pt x="18477" y="21600"/>
                    <a:pt x="18477" y="21600"/>
                    <a:pt x="18477" y="21600"/>
                  </a:cubicBezTo>
                  <a:cubicBezTo>
                    <a:pt x="20203" y="21600"/>
                    <a:pt x="21600" y="20184"/>
                    <a:pt x="21600" y="18427"/>
                  </a:cubicBezTo>
                  <a:cubicBezTo>
                    <a:pt x="21600" y="3173"/>
                    <a:pt x="21600" y="3173"/>
                    <a:pt x="21600" y="3173"/>
                  </a:cubicBezTo>
                  <a:cubicBezTo>
                    <a:pt x="21600" y="1424"/>
                    <a:pt x="20203" y="0"/>
                    <a:pt x="18477" y="0"/>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grpSp>
      <p:sp>
        <p:nvSpPr>
          <p:cNvPr id="573" name="Shape 573"/>
          <p:cNvSpPr/>
          <p:nvPr/>
        </p:nvSpPr>
        <p:spPr>
          <a:xfrm>
            <a:off x="552450" y="6523038"/>
            <a:ext cx="381000" cy="1"/>
          </a:xfrm>
          <a:prstGeom prst="line">
            <a:avLst/>
          </a:prstGeom>
          <a:ln w="12700">
            <a:solidFill>
              <a:schemeClr val="accent1">
                <a:lumOff val="5000"/>
              </a:schemeClr>
            </a:solidFill>
            <a:prstDash val="dash"/>
          </a:ln>
        </p:spPr>
        <p:txBody>
          <a:bodyPr lIns="45719" rIns="45719"/>
          <a:lstStyle/>
          <a:p>
            <a:endParaRPr/>
          </a:p>
        </p:txBody>
      </p:sp>
      <p:sp>
        <p:nvSpPr>
          <p:cNvPr id="574" name="Shape 574"/>
          <p:cNvSpPr>
            <a:spLocks noGrp="1"/>
          </p:cNvSpPr>
          <p:nvPr>
            <p:ph type="pic" sz="half" idx="13"/>
          </p:nvPr>
        </p:nvSpPr>
        <p:spPr>
          <a:xfrm>
            <a:off x="1045466" y="2283007"/>
            <a:ext cx="4969744" cy="3753339"/>
          </a:xfrm>
          <a:prstGeom prst="rect">
            <a:avLst/>
          </a:prstGeom>
        </p:spPr>
        <p:txBody>
          <a:bodyPr lIns="91439" tIns="45719" rIns="91439" bIns="45719">
            <a:noAutofit/>
          </a:bodyPr>
          <a:lstStyle/>
          <a:p>
            <a:endParaRPr/>
          </a:p>
        </p:txBody>
      </p:sp>
      <p:sp>
        <p:nvSpPr>
          <p:cNvPr id="575" name="Shape 575"/>
          <p:cNvSpPr>
            <a:spLocks noGrp="1"/>
          </p:cNvSpPr>
          <p:nvPr>
            <p:ph type="pic" sz="half" idx="14"/>
          </p:nvPr>
        </p:nvSpPr>
        <p:spPr>
          <a:xfrm>
            <a:off x="6516762" y="2283007"/>
            <a:ext cx="4969745" cy="3753339"/>
          </a:xfrm>
          <a:prstGeom prst="rect">
            <a:avLst/>
          </a:prstGeom>
        </p:spPr>
        <p:txBody>
          <a:bodyPr lIns="91439" tIns="45719" rIns="91439" bIns="45719">
            <a:noAutofit/>
          </a:bodyPr>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Blank Title Only 0">
    <p:spTree>
      <p:nvGrpSpPr>
        <p:cNvPr id="1" name=""/>
        <p:cNvGrpSpPr/>
        <p:nvPr/>
      </p:nvGrpSpPr>
      <p:grpSpPr>
        <a:xfrm>
          <a:off x="0" y="0"/>
          <a:ext cx="0" cy="0"/>
          <a:chOff x="0" y="0"/>
          <a:chExt cx="0" cy="0"/>
        </a:xfrm>
      </p:grpSpPr>
      <p:sp>
        <p:nvSpPr>
          <p:cNvPr id="48" name="Shape 48"/>
          <p:cNvSpPr>
            <a:spLocks noGrp="1"/>
          </p:cNvSpPr>
          <p:nvPr>
            <p:ph type="body" sz="quarter" idx="1"/>
          </p:nvPr>
        </p:nvSpPr>
        <p:spPr>
          <a:xfrm>
            <a:off x="0" y="0"/>
            <a:ext cx="12192000" cy="932689"/>
          </a:xfrm>
          <a:prstGeom prst="rect">
            <a:avLst/>
          </a:prstGeom>
          <a:solidFill>
            <a:srgbClr val="FFFFFF"/>
          </a:solidFill>
          <a:effectLst>
            <a:outerShdw blurRad="38100" dist="25400" dir="5400000" rotWithShape="0">
              <a:srgbClr val="000000">
                <a:alpha val="30000"/>
              </a:srgbClr>
            </a:outerShdw>
          </a:effectLst>
        </p:spPr>
        <p:txBody>
          <a:bodyPr anchor="ctr"/>
          <a:lstStyle>
            <a:lvl1pPr marL="0" indent="0">
              <a:lnSpc>
                <a:spcPct val="100000"/>
              </a:lnSpc>
              <a:spcBef>
                <a:spcPts val="600"/>
              </a:spcBef>
              <a:buSzTx/>
              <a:buNone/>
              <a:defRPr sz="2600">
                <a:latin typeface="Arial Black"/>
                <a:ea typeface="Arial Black"/>
                <a:cs typeface="Arial Black"/>
                <a:sym typeface="Arial Black"/>
              </a:defRPr>
            </a:lvl1pPr>
            <a:lvl2pPr marL="721065" indent="-263865">
              <a:lnSpc>
                <a:spcPct val="100000"/>
              </a:lnSpc>
              <a:spcBef>
                <a:spcPts val="600"/>
              </a:spcBef>
              <a:defRPr sz="2600">
                <a:latin typeface="Arial Black"/>
                <a:ea typeface="Arial Black"/>
                <a:cs typeface="Arial Black"/>
                <a:sym typeface="Arial Black"/>
              </a:defRPr>
            </a:lvl2pPr>
            <a:lvl3pPr marL="1160330" indent="-245930">
              <a:lnSpc>
                <a:spcPct val="100000"/>
              </a:lnSpc>
              <a:spcBef>
                <a:spcPts val="600"/>
              </a:spcBef>
              <a:defRPr sz="2600">
                <a:latin typeface="Arial Black"/>
                <a:ea typeface="Arial Black"/>
                <a:cs typeface="Arial Black"/>
                <a:sym typeface="Arial Black"/>
              </a:defRPr>
            </a:lvl3pPr>
            <a:lvl4pPr marL="1666716" indent="-295116">
              <a:lnSpc>
                <a:spcPct val="100000"/>
              </a:lnSpc>
              <a:spcBef>
                <a:spcPts val="600"/>
              </a:spcBef>
              <a:defRPr sz="2600">
                <a:latin typeface="Arial Black"/>
                <a:ea typeface="Arial Black"/>
                <a:cs typeface="Arial Black"/>
                <a:sym typeface="Arial Black"/>
              </a:defRPr>
            </a:lvl4pPr>
            <a:lvl5pPr marL="2123917" indent="-295117">
              <a:lnSpc>
                <a:spcPct val="100000"/>
              </a:lnSpc>
              <a:spcBef>
                <a:spcPts val="600"/>
              </a:spcBef>
              <a:defRPr sz="2600">
                <a:latin typeface="Arial Black"/>
                <a:ea typeface="Arial Black"/>
                <a:cs typeface="Arial Black"/>
                <a:sym typeface="Arial Black"/>
              </a:defRPr>
            </a:lvl5pPr>
          </a:lstStyle>
          <a:p>
            <a:r>
              <a:t>Body Level One</a:t>
            </a:r>
          </a:p>
          <a:p>
            <a:pPr lvl="1"/>
            <a:r>
              <a:t>Body Level Two</a:t>
            </a:r>
          </a:p>
          <a:p>
            <a:pPr lvl="2"/>
            <a:r>
              <a:t>Body Level Three</a:t>
            </a:r>
          </a:p>
          <a:p>
            <a:pPr lvl="3"/>
            <a:r>
              <a:t>Body Level Four</a:t>
            </a:r>
          </a:p>
          <a:p>
            <a:pPr lvl="4"/>
            <a:r>
              <a:t>Body Level Five</a:t>
            </a:r>
          </a:p>
        </p:txBody>
      </p:sp>
      <p:sp>
        <p:nvSpPr>
          <p:cNvPr id="49" name="Shape 49"/>
          <p:cNvSpPr>
            <a:spLocks noGrp="1"/>
          </p:cNvSpPr>
          <p:nvPr>
            <p:ph type="sldNum" sz="quarter" idx="2"/>
          </p:nvPr>
        </p:nvSpPr>
        <p:spPr>
          <a:xfrm>
            <a:off x="5892800" y="6172200"/>
            <a:ext cx="2844800" cy="368301"/>
          </a:xfrm>
          <a:prstGeom prst="rect">
            <a:avLst/>
          </a:prstGeom>
        </p:spPr>
        <p:txBody>
          <a:bodyPr anchor="ctr"/>
          <a:lstStyle>
            <a:lvl1pPr>
              <a:defRPr sz="1200">
                <a:solidFill>
                  <a:srgbClr val="464547"/>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13_Title Slide">
    <p:spTree>
      <p:nvGrpSpPr>
        <p:cNvPr id="1" name=""/>
        <p:cNvGrpSpPr/>
        <p:nvPr/>
      </p:nvGrpSpPr>
      <p:grpSpPr>
        <a:xfrm>
          <a:off x="0" y="0"/>
          <a:ext cx="0" cy="0"/>
          <a:chOff x="0" y="0"/>
          <a:chExt cx="0" cy="0"/>
        </a:xfrm>
      </p:grpSpPr>
      <p:sp>
        <p:nvSpPr>
          <p:cNvPr id="582" name="Shape 582"/>
          <p:cNvSpPr>
            <a:spLocks noGrp="1"/>
          </p:cNvSpPr>
          <p:nvPr>
            <p:ph type="sldNum" sz="quarter" idx="2"/>
          </p:nvPr>
        </p:nvSpPr>
        <p:spPr>
          <a:prstGeom prst="rect">
            <a:avLst/>
          </a:prstGeom>
        </p:spPr>
        <p:txBody>
          <a:bodyPr/>
          <a:lstStyle/>
          <a:p>
            <a:fld id="{86CB4B4D-7CA3-9044-876B-883B54F8677D}" type="slidenum">
              <a:t>‹#›</a:t>
            </a:fld>
            <a:endParaRPr/>
          </a:p>
        </p:txBody>
      </p:sp>
      <p:sp>
        <p:nvSpPr>
          <p:cNvPr id="583" name="Shape 583"/>
          <p:cNvSpPr/>
          <p:nvPr/>
        </p:nvSpPr>
        <p:spPr>
          <a:xfrm>
            <a:off x="11528425" y="273050"/>
            <a:ext cx="461963" cy="368300"/>
          </a:xfrm>
          <a:prstGeom prst="rect">
            <a:avLst/>
          </a:prstGeom>
          <a:solidFill>
            <a:schemeClr val="accent2"/>
          </a:solidFill>
          <a:ln w="12700">
            <a:miter lim="400000"/>
          </a:ln>
        </p:spPr>
        <p:txBody>
          <a:bodyPr lIns="45719" rIns="45719" anchor="ctr"/>
          <a:lstStyle/>
          <a:p>
            <a:pPr algn="ctr">
              <a:defRPr>
                <a:solidFill>
                  <a:srgbClr val="FFFFFF"/>
                </a:solidFill>
              </a:defRPr>
            </a:pPr>
            <a:endParaRPr/>
          </a:p>
        </p:txBody>
      </p:sp>
      <p:sp>
        <p:nvSpPr>
          <p:cNvPr id="584" name="Shape 584"/>
          <p:cNvSpPr/>
          <p:nvPr/>
        </p:nvSpPr>
        <p:spPr>
          <a:xfrm>
            <a:off x="11528425" y="641350"/>
            <a:ext cx="461963" cy="46038"/>
          </a:xfrm>
          <a:prstGeom prst="rect">
            <a:avLst/>
          </a:prstGeom>
          <a:solidFill>
            <a:srgbClr val="2298AA"/>
          </a:solidFill>
          <a:ln w="12700">
            <a:miter lim="400000"/>
          </a:ln>
        </p:spPr>
        <p:txBody>
          <a:bodyPr lIns="45719" rIns="45719" anchor="ctr"/>
          <a:lstStyle/>
          <a:p>
            <a:pPr algn="ctr">
              <a:defRPr>
                <a:solidFill>
                  <a:srgbClr val="FFFFFF"/>
                </a:solidFill>
              </a:defRPr>
            </a:pPr>
            <a:endParaRPr/>
          </a:p>
        </p:txBody>
      </p:sp>
      <p:sp>
        <p:nvSpPr>
          <p:cNvPr id="585" name="Shape 585"/>
          <p:cNvSpPr/>
          <p:nvPr/>
        </p:nvSpPr>
        <p:spPr>
          <a:xfrm>
            <a:off x="11528159" y="304800"/>
            <a:ext cx="464082" cy="294640"/>
          </a:xfrm>
          <a:prstGeom prst="rect">
            <a:avLst/>
          </a:prstGeom>
          <a:ln w="12700">
            <a:miter lim="400000"/>
          </a:ln>
        </p:spPr>
        <p:txBody>
          <a:bodyPr wrap="none" lIns="45719" rIns="45719">
            <a:spAutoFit/>
          </a:bodyPr>
          <a:lstStyle/>
          <a:p>
            <a:pPr algn="ctr">
              <a:defRPr b="1">
                <a:solidFill>
                  <a:srgbClr val="FFFFFF"/>
                </a:solidFill>
              </a:defRPr>
            </a:pPr>
            <a:endParaRPr/>
          </a:p>
        </p:txBody>
      </p:sp>
      <p:grpSp>
        <p:nvGrpSpPr>
          <p:cNvPr id="588" name="Group 588"/>
          <p:cNvGrpSpPr/>
          <p:nvPr/>
        </p:nvGrpSpPr>
        <p:grpSpPr>
          <a:xfrm>
            <a:off x="347663" y="6408737"/>
            <a:ext cx="223837" cy="222251"/>
            <a:chOff x="0" y="0"/>
            <a:chExt cx="223836" cy="222250"/>
          </a:xfrm>
        </p:grpSpPr>
        <p:sp>
          <p:nvSpPr>
            <p:cNvPr id="586" name="Shape 586">
              <a:hlinkClick r:id="" action="ppaction://hlinkshowjump?jump=previousslide"/>
            </p:cNvPr>
            <p:cNvSpPr/>
            <p:nvPr/>
          </p:nvSpPr>
          <p:spPr>
            <a:xfrm>
              <a:off x="85724" y="66674"/>
              <a:ext cx="52388" cy="88902"/>
            </a:xfrm>
            <a:custGeom>
              <a:avLst/>
              <a:gdLst/>
              <a:ahLst/>
              <a:cxnLst>
                <a:cxn ang="0">
                  <a:pos x="wd2" y="hd2"/>
                </a:cxn>
                <a:cxn ang="5400000">
                  <a:pos x="wd2" y="hd2"/>
                </a:cxn>
                <a:cxn ang="10800000">
                  <a:pos x="wd2" y="hd2"/>
                </a:cxn>
                <a:cxn ang="16200000">
                  <a:pos x="wd2" y="hd2"/>
                </a:cxn>
              </a:cxnLst>
              <a:rect l="0" t="0" r="r" b="b"/>
              <a:pathLst>
                <a:path w="21600" h="21600" extrusionOk="0">
                  <a:moveTo>
                    <a:pt x="21193" y="2285"/>
                  </a:moveTo>
                  <a:cubicBezTo>
                    <a:pt x="6658" y="10800"/>
                    <a:pt x="6658" y="10800"/>
                    <a:pt x="6658" y="10800"/>
                  </a:cubicBezTo>
                  <a:cubicBezTo>
                    <a:pt x="21193" y="19286"/>
                    <a:pt x="21193" y="19286"/>
                    <a:pt x="21193" y="19286"/>
                  </a:cubicBezTo>
                  <a:cubicBezTo>
                    <a:pt x="21448" y="19434"/>
                    <a:pt x="21600" y="19612"/>
                    <a:pt x="21600" y="19790"/>
                  </a:cubicBezTo>
                  <a:cubicBezTo>
                    <a:pt x="21600" y="19968"/>
                    <a:pt x="21448" y="20176"/>
                    <a:pt x="21193" y="20295"/>
                  </a:cubicBezTo>
                  <a:cubicBezTo>
                    <a:pt x="19364" y="21363"/>
                    <a:pt x="19364" y="21363"/>
                    <a:pt x="19364" y="21363"/>
                  </a:cubicBezTo>
                  <a:cubicBezTo>
                    <a:pt x="19160" y="21511"/>
                    <a:pt x="18805" y="21600"/>
                    <a:pt x="18500" y="21600"/>
                  </a:cubicBezTo>
                  <a:cubicBezTo>
                    <a:pt x="18195" y="21600"/>
                    <a:pt x="17890" y="21511"/>
                    <a:pt x="17636" y="21363"/>
                  </a:cubicBezTo>
                  <a:cubicBezTo>
                    <a:pt x="407" y="11304"/>
                    <a:pt x="407" y="11304"/>
                    <a:pt x="407" y="11304"/>
                  </a:cubicBezTo>
                  <a:cubicBezTo>
                    <a:pt x="152" y="11156"/>
                    <a:pt x="0" y="10948"/>
                    <a:pt x="0" y="10800"/>
                  </a:cubicBezTo>
                  <a:cubicBezTo>
                    <a:pt x="0" y="10622"/>
                    <a:pt x="152" y="10414"/>
                    <a:pt x="407" y="10296"/>
                  </a:cubicBezTo>
                  <a:cubicBezTo>
                    <a:pt x="17636" y="208"/>
                    <a:pt x="17636" y="208"/>
                    <a:pt x="17636" y="208"/>
                  </a:cubicBezTo>
                  <a:cubicBezTo>
                    <a:pt x="17890" y="89"/>
                    <a:pt x="18195" y="0"/>
                    <a:pt x="18500" y="0"/>
                  </a:cubicBezTo>
                  <a:cubicBezTo>
                    <a:pt x="18805" y="0"/>
                    <a:pt x="19160" y="89"/>
                    <a:pt x="19364" y="208"/>
                  </a:cubicBezTo>
                  <a:cubicBezTo>
                    <a:pt x="21193" y="1305"/>
                    <a:pt x="21193" y="1305"/>
                    <a:pt x="21193" y="1305"/>
                  </a:cubicBezTo>
                  <a:cubicBezTo>
                    <a:pt x="21448" y="1424"/>
                    <a:pt x="21600" y="1602"/>
                    <a:pt x="21600" y="1780"/>
                  </a:cubicBezTo>
                  <a:cubicBezTo>
                    <a:pt x="21600" y="1958"/>
                    <a:pt x="21448" y="2166"/>
                    <a:pt x="21193" y="2285"/>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sp>
          <p:nvSpPr>
            <p:cNvPr id="587" name="Shape 587">
              <a:hlinkClick r:id="" action="ppaction://hlinkshowjump?jump=previousslide"/>
            </p:cNvPr>
            <p:cNvSpPr/>
            <p:nvPr/>
          </p:nvSpPr>
          <p:spPr>
            <a:xfrm>
              <a:off x="0" y="-1"/>
              <a:ext cx="223837" cy="222251"/>
            </a:xfrm>
            <a:custGeom>
              <a:avLst/>
              <a:gdLst/>
              <a:ahLst/>
              <a:cxnLst>
                <a:cxn ang="0">
                  <a:pos x="wd2" y="hd2"/>
                </a:cxn>
                <a:cxn ang="5400000">
                  <a:pos x="wd2" y="hd2"/>
                </a:cxn>
                <a:cxn ang="10800000">
                  <a:pos x="wd2" y="hd2"/>
                </a:cxn>
                <a:cxn ang="16200000">
                  <a:pos x="wd2" y="hd2"/>
                </a:cxn>
              </a:cxnLst>
              <a:rect l="0" t="0" r="r" b="b"/>
              <a:pathLst>
                <a:path w="21600" h="21600" extrusionOk="0">
                  <a:moveTo>
                    <a:pt x="18477" y="907"/>
                  </a:moveTo>
                  <a:cubicBezTo>
                    <a:pt x="19709" y="907"/>
                    <a:pt x="20706" y="1925"/>
                    <a:pt x="20706" y="3173"/>
                  </a:cubicBezTo>
                  <a:cubicBezTo>
                    <a:pt x="20706" y="18427"/>
                    <a:pt x="20706" y="18427"/>
                    <a:pt x="20706" y="18427"/>
                  </a:cubicBezTo>
                  <a:cubicBezTo>
                    <a:pt x="20706" y="19675"/>
                    <a:pt x="19709" y="20693"/>
                    <a:pt x="18477" y="20693"/>
                  </a:cubicBezTo>
                  <a:cubicBezTo>
                    <a:pt x="3123" y="20693"/>
                    <a:pt x="3123" y="20693"/>
                    <a:pt x="3123" y="20693"/>
                  </a:cubicBezTo>
                  <a:cubicBezTo>
                    <a:pt x="1891" y="20693"/>
                    <a:pt x="887" y="19675"/>
                    <a:pt x="887" y="18427"/>
                  </a:cubicBezTo>
                  <a:cubicBezTo>
                    <a:pt x="887" y="3173"/>
                    <a:pt x="887" y="3173"/>
                    <a:pt x="887" y="3173"/>
                  </a:cubicBezTo>
                  <a:cubicBezTo>
                    <a:pt x="887" y="1925"/>
                    <a:pt x="1891" y="907"/>
                    <a:pt x="3123" y="907"/>
                  </a:cubicBezTo>
                  <a:cubicBezTo>
                    <a:pt x="18477" y="907"/>
                    <a:pt x="18477" y="907"/>
                    <a:pt x="18477" y="907"/>
                  </a:cubicBezTo>
                  <a:moveTo>
                    <a:pt x="18477" y="0"/>
                  </a:moveTo>
                  <a:cubicBezTo>
                    <a:pt x="3123" y="0"/>
                    <a:pt x="3123" y="0"/>
                    <a:pt x="3123" y="0"/>
                  </a:cubicBezTo>
                  <a:cubicBezTo>
                    <a:pt x="1397" y="0"/>
                    <a:pt x="0" y="1424"/>
                    <a:pt x="0" y="3173"/>
                  </a:cubicBezTo>
                  <a:cubicBezTo>
                    <a:pt x="0" y="18427"/>
                    <a:pt x="0" y="18427"/>
                    <a:pt x="0" y="18427"/>
                  </a:cubicBezTo>
                  <a:cubicBezTo>
                    <a:pt x="0" y="20184"/>
                    <a:pt x="1397" y="21600"/>
                    <a:pt x="3123" y="21600"/>
                  </a:cubicBezTo>
                  <a:cubicBezTo>
                    <a:pt x="18477" y="21600"/>
                    <a:pt x="18477" y="21600"/>
                    <a:pt x="18477" y="21600"/>
                  </a:cubicBezTo>
                  <a:cubicBezTo>
                    <a:pt x="20203" y="21600"/>
                    <a:pt x="21600" y="20184"/>
                    <a:pt x="21600" y="18427"/>
                  </a:cubicBezTo>
                  <a:cubicBezTo>
                    <a:pt x="21600" y="3173"/>
                    <a:pt x="21600" y="3173"/>
                    <a:pt x="21600" y="3173"/>
                  </a:cubicBezTo>
                  <a:cubicBezTo>
                    <a:pt x="21600" y="1424"/>
                    <a:pt x="20203" y="0"/>
                    <a:pt x="18477" y="0"/>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grpSp>
      <p:grpSp>
        <p:nvGrpSpPr>
          <p:cNvPr id="591" name="Group 591"/>
          <p:cNvGrpSpPr/>
          <p:nvPr/>
        </p:nvGrpSpPr>
        <p:grpSpPr>
          <a:xfrm>
            <a:off x="933449" y="6408737"/>
            <a:ext cx="223840" cy="222251"/>
            <a:chOff x="0" y="0"/>
            <a:chExt cx="223838" cy="222250"/>
          </a:xfrm>
        </p:grpSpPr>
        <p:sp>
          <p:nvSpPr>
            <p:cNvPr id="589" name="Shape 589">
              <a:hlinkClick r:id="" action="ppaction://hlinkshowjump?jump=nextslide"/>
            </p:cNvPr>
            <p:cNvSpPr/>
            <p:nvPr/>
          </p:nvSpPr>
          <p:spPr>
            <a:xfrm flipH="1">
              <a:off x="85724" y="66674"/>
              <a:ext cx="52389" cy="88902"/>
            </a:xfrm>
            <a:custGeom>
              <a:avLst/>
              <a:gdLst/>
              <a:ahLst/>
              <a:cxnLst>
                <a:cxn ang="0">
                  <a:pos x="wd2" y="hd2"/>
                </a:cxn>
                <a:cxn ang="5400000">
                  <a:pos x="wd2" y="hd2"/>
                </a:cxn>
                <a:cxn ang="10800000">
                  <a:pos x="wd2" y="hd2"/>
                </a:cxn>
                <a:cxn ang="16200000">
                  <a:pos x="wd2" y="hd2"/>
                </a:cxn>
              </a:cxnLst>
              <a:rect l="0" t="0" r="r" b="b"/>
              <a:pathLst>
                <a:path w="21600" h="21600" extrusionOk="0">
                  <a:moveTo>
                    <a:pt x="21193" y="2285"/>
                  </a:moveTo>
                  <a:cubicBezTo>
                    <a:pt x="6658" y="10800"/>
                    <a:pt x="6658" y="10800"/>
                    <a:pt x="6658" y="10800"/>
                  </a:cubicBezTo>
                  <a:cubicBezTo>
                    <a:pt x="21193" y="19286"/>
                    <a:pt x="21193" y="19286"/>
                    <a:pt x="21193" y="19286"/>
                  </a:cubicBezTo>
                  <a:cubicBezTo>
                    <a:pt x="21448" y="19434"/>
                    <a:pt x="21600" y="19612"/>
                    <a:pt x="21600" y="19790"/>
                  </a:cubicBezTo>
                  <a:cubicBezTo>
                    <a:pt x="21600" y="19968"/>
                    <a:pt x="21448" y="20176"/>
                    <a:pt x="21193" y="20295"/>
                  </a:cubicBezTo>
                  <a:cubicBezTo>
                    <a:pt x="19364" y="21363"/>
                    <a:pt x="19364" y="21363"/>
                    <a:pt x="19364" y="21363"/>
                  </a:cubicBezTo>
                  <a:cubicBezTo>
                    <a:pt x="19160" y="21511"/>
                    <a:pt x="18805" y="21600"/>
                    <a:pt x="18500" y="21600"/>
                  </a:cubicBezTo>
                  <a:cubicBezTo>
                    <a:pt x="18195" y="21600"/>
                    <a:pt x="17890" y="21511"/>
                    <a:pt x="17636" y="21363"/>
                  </a:cubicBezTo>
                  <a:cubicBezTo>
                    <a:pt x="407" y="11304"/>
                    <a:pt x="407" y="11304"/>
                    <a:pt x="407" y="11304"/>
                  </a:cubicBezTo>
                  <a:cubicBezTo>
                    <a:pt x="152" y="11156"/>
                    <a:pt x="0" y="10948"/>
                    <a:pt x="0" y="10800"/>
                  </a:cubicBezTo>
                  <a:cubicBezTo>
                    <a:pt x="0" y="10622"/>
                    <a:pt x="152" y="10414"/>
                    <a:pt x="407" y="10296"/>
                  </a:cubicBezTo>
                  <a:cubicBezTo>
                    <a:pt x="17636" y="208"/>
                    <a:pt x="17636" y="208"/>
                    <a:pt x="17636" y="208"/>
                  </a:cubicBezTo>
                  <a:cubicBezTo>
                    <a:pt x="17890" y="89"/>
                    <a:pt x="18195" y="0"/>
                    <a:pt x="18500" y="0"/>
                  </a:cubicBezTo>
                  <a:cubicBezTo>
                    <a:pt x="18805" y="0"/>
                    <a:pt x="19160" y="89"/>
                    <a:pt x="19364" y="208"/>
                  </a:cubicBezTo>
                  <a:cubicBezTo>
                    <a:pt x="21193" y="1305"/>
                    <a:pt x="21193" y="1305"/>
                    <a:pt x="21193" y="1305"/>
                  </a:cubicBezTo>
                  <a:cubicBezTo>
                    <a:pt x="21448" y="1424"/>
                    <a:pt x="21600" y="1602"/>
                    <a:pt x="21600" y="1780"/>
                  </a:cubicBezTo>
                  <a:cubicBezTo>
                    <a:pt x="21600" y="1958"/>
                    <a:pt x="21448" y="2166"/>
                    <a:pt x="21193" y="2285"/>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sp>
          <p:nvSpPr>
            <p:cNvPr id="590" name="Shape 590">
              <a:hlinkClick r:id="" action="ppaction://hlinkshowjump?jump=nextslide"/>
            </p:cNvPr>
            <p:cNvSpPr/>
            <p:nvPr/>
          </p:nvSpPr>
          <p:spPr>
            <a:xfrm flipH="1">
              <a:off x="-1" y="0"/>
              <a:ext cx="223840" cy="222250"/>
            </a:xfrm>
            <a:custGeom>
              <a:avLst/>
              <a:gdLst/>
              <a:ahLst/>
              <a:cxnLst>
                <a:cxn ang="0">
                  <a:pos x="wd2" y="hd2"/>
                </a:cxn>
                <a:cxn ang="5400000">
                  <a:pos x="wd2" y="hd2"/>
                </a:cxn>
                <a:cxn ang="10800000">
                  <a:pos x="wd2" y="hd2"/>
                </a:cxn>
                <a:cxn ang="16200000">
                  <a:pos x="wd2" y="hd2"/>
                </a:cxn>
              </a:cxnLst>
              <a:rect l="0" t="0" r="r" b="b"/>
              <a:pathLst>
                <a:path w="21600" h="21600" extrusionOk="0">
                  <a:moveTo>
                    <a:pt x="18477" y="907"/>
                  </a:moveTo>
                  <a:cubicBezTo>
                    <a:pt x="19709" y="907"/>
                    <a:pt x="20706" y="1925"/>
                    <a:pt x="20706" y="3173"/>
                  </a:cubicBezTo>
                  <a:cubicBezTo>
                    <a:pt x="20706" y="18427"/>
                    <a:pt x="20706" y="18427"/>
                    <a:pt x="20706" y="18427"/>
                  </a:cubicBezTo>
                  <a:cubicBezTo>
                    <a:pt x="20706" y="19675"/>
                    <a:pt x="19709" y="20693"/>
                    <a:pt x="18477" y="20693"/>
                  </a:cubicBezTo>
                  <a:cubicBezTo>
                    <a:pt x="3123" y="20693"/>
                    <a:pt x="3123" y="20693"/>
                    <a:pt x="3123" y="20693"/>
                  </a:cubicBezTo>
                  <a:cubicBezTo>
                    <a:pt x="1891" y="20693"/>
                    <a:pt x="887" y="19675"/>
                    <a:pt x="887" y="18427"/>
                  </a:cubicBezTo>
                  <a:cubicBezTo>
                    <a:pt x="887" y="3173"/>
                    <a:pt x="887" y="3173"/>
                    <a:pt x="887" y="3173"/>
                  </a:cubicBezTo>
                  <a:cubicBezTo>
                    <a:pt x="887" y="1925"/>
                    <a:pt x="1891" y="907"/>
                    <a:pt x="3123" y="907"/>
                  </a:cubicBezTo>
                  <a:cubicBezTo>
                    <a:pt x="18477" y="907"/>
                    <a:pt x="18477" y="907"/>
                    <a:pt x="18477" y="907"/>
                  </a:cubicBezTo>
                  <a:moveTo>
                    <a:pt x="18477" y="0"/>
                  </a:moveTo>
                  <a:cubicBezTo>
                    <a:pt x="3123" y="0"/>
                    <a:pt x="3123" y="0"/>
                    <a:pt x="3123" y="0"/>
                  </a:cubicBezTo>
                  <a:cubicBezTo>
                    <a:pt x="1397" y="0"/>
                    <a:pt x="0" y="1424"/>
                    <a:pt x="0" y="3173"/>
                  </a:cubicBezTo>
                  <a:cubicBezTo>
                    <a:pt x="0" y="18427"/>
                    <a:pt x="0" y="18427"/>
                    <a:pt x="0" y="18427"/>
                  </a:cubicBezTo>
                  <a:cubicBezTo>
                    <a:pt x="0" y="20184"/>
                    <a:pt x="1397" y="21600"/>
                    <a:pt x="3123" y="21600"/>
                  </a:cubicBezTo>
                  <a:cubicBezTo>
                    <a:pt x="18477" y="21600"/>
                    <a:pt x="18477" y="21600"/>
                    <a:pt x="18477" y="21600"/>
                  </a:cubicBezTo>
                  <a:cubicBezTo>
                    <a:pt x="20203" y="21600"/>
                    <a:pt x="21600" y="20184"/>
                    <a:pt x="21600" y="18427"/>
                  </a:cubicBezTo>
                  <a:cubicBezTo>
                    <a:pt x="21600" y="3173"/>
                    <a:pt x="21600" y="3173"/>
                    <a:pt x="21600" y="3173"/>
                  </a:cubicBezTo>
                  <a:cubicBezTo>
                    <a:pt x="21600" y="1424"/>
                    <a:pt x="20203" y="0"/>
                    <a:pt x="18477" y="0"/>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grpSp>
      <p:sp>
        <p:nvSpPr>
          <p:cNvPr id="592" name="Shape 592"/>
          <p:cNvSpPr/>
          <p:nvPr/>
        </p:nvSpPr>
        <p:spPr>
          <a:xfrm>
            <a:off x="552450" y="6523038"/>
            <a:ext cx="381000" cy="1"/>
          </a:xfrm>
          <a:prstGeom prst="line">
            <a:avLst/>
          </a:prstGeom>
          <a:ln w="12700">
            <a:solidFill>
              <a:schemeClr val="accent1">
                <a:lumOff val="5000"/>
              </a:schemeClr>
            </a:solidFill>
            <a:prstDash val="dash"/>
          </a:ln>
        </p:spPr>
        <p:txBody>
          <a:bodyPr lIns="45719" rIns="45719"/>
          <a:lstStyle/>
          <a:p>
            <a:endParaRPr/>
          </a:p>
        </p:txBody>
      </p:sp>
      <p:sp>
        <p:nvSpPr>
          <p:cNvPr id="593" name="Shape 593"/>
          <p:cNvSpPr>
            <a:spLocks noGrp="1"/>
          </p:cNvSpPr>
          <p:nvPr>
            <p:ph type="pic" sz="half" idx="13"/>
          </p:nvPr>
        </p:nvSpPr>
        <p:spPr>
          <a:xfrm>
            <a:off x="1045466" y="2283007"/>
            <a:ext cx="4969744" cy="3753339"/>
          </a:xfrm>
          <a:prstGeom prst="rect">
            <a:avLst/>
          </a:prstGeom>
        </p:spPr>
        <p:txBody>
          <a:bodyPr lIns="91439" tIns="45719" rIns="91439" bIns="45719">
            <a:noAutofit/>
          </a:bodyPr>
          <a:lstStyle/>
          <a:p>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14_Title Slide">
    <p:spTree>
      <p:nvGrpSpPr>
        <p:cNvPr id="1" name=""/>
        <p:cNvGrpSpPr/>
        <p:nvPr/>
      </p:nvGrpSpPr>
      <p:grpSpPr>
        <a:xfrm>
          <a:off x="0" y="0"/>
          <a:ext cx="0" cy="0"/>
          <a:chOff x="0" y="0"/>
          <a:chExt cx="0" cy="0"/>
        </a:xfrm>
      </p:grpSpPr>
      <p:sp>
        <p:nvSpPr>
          <p:cNvPr id="600" name="Shape 600"/>
          <p:cNvSpPr>
            <a:spLocks noGrp="1"/>
          </p:cNvSpPr>
          <p:nvPr>
            <p:ph type="sldNum" sz="quarter" idx="2"/>
          </p:nvPr>
        </p:nvSpPr>
        <p:spPr>
          <a:prstGeom prst="rect">
            <a:avLst/>
          </a:prstGeom>
        </p:spPr>
        <p:txBody>
          <a:bodyPr/>
          <a:lstStyle/>
          <a:p>
            <a:fld id="{86CB4B4D-7CA3-9044-876B-883B54F8677D}" type="slidenum">
              <a:t>‹#›</a:t>
            </a:fld>
            <a:endParaRPr/>
          </a:p>
        </p:txBody>
      </p:sp>
      <p:sp>
        <p:nvSpPr>
          <p:cNvPr id="601" name="Shape 601"/>
          <p:cNvSpPr/>
          <p:nvPr/>
        </p:nvSpPr>
        <p:spPr>
          <a:xfrm>
            <a:off x="11528425" y="273050"/>
            <a:ext cx="461963" cy="368300"/>
          </a:xfrm>
          <a:prstGeom prst="rect">
            <a:avLst/>
          </a:prstGeom>
          <a:solidFill>
            <a:schemeClr val="accent2"/>
          </a:solidFill>
          <a:ln w="12700">
            <a:miter lim="400000"/>
          </a:ln>
        </p:spPr>
        <p:txBody>
          <a:bodyPr lIns="45719" rIns="45719" anchor="ctr"/>
          <a:lstStyle/>
          <a:p>
            <a:pPr algn="ctr">
              <a:defRPr>
                <a:solidFill>
                  <a:srgbClr val="FFFFFF"/>
                </a:solidFill>
              </a:defRPr>
            </a:pPr>
            <a:endParaRPr/>
          </a:p>
        </p:txBody>
      </p:sp>
      <p:sp>
        <p:nvSpPr>
          <p:cNvPr id="602" name="Shape 602"/>
          <p:cNvSpPr/>
          <p:nvPr/>
        </p:nvSpPr>
        <p:spPr>
          <a:xfrm>
            <a:off x="11528425" y="641350"/>
            <a:ext cx="461963" cy="46038"/>
          </a:xfrm>
          <a:prstGeom prst="rect">
            <a:avLst/>
          </a:prstGeom>
          <a:solidFill>
            <a:srgbClr val="2298AA"/>
          </a:solidFill>
          <a:ln w="12700">
            <a:miter lim="400000"/>
          </a:ln>
        </p:spPr>
        <p:txBody>
          <a:bodyPr lIns="45719" rIns="45719" anchor="ctr"/>
          <a:lstStyle/>
          <a:p>
            <a:pPr algn="ctr">
              <a:defRPr>
                <a:solidFill>
                  <a:srgbClr val="FFFFFF"/>
                </a:solidFill>
              </a:defRPr>
            </a:pPr>
            <a:endParaRPr/>
          </a:p>
        </p:txBody>
      </p:sp>
      <p:sp>
        <p:nvSpPr>
          <p:cNvPr id="603" name="Shape 603"/>
          <p:cNvSpPr/>
          <p:nvPr/>
        </p:nvSpPr>
        <p:spPr>
          <a:xfrm>
            <a:off x="11528159" y="304800"/>
            <a:ext cx="464082" cy="294640"/>
          </a:xfrm>
          <a:prstGeom prst="rect">
            <a:avLst/>
          </a:prstGeom>
          <a:ln w="12700">
            <a:miter lim="400000"/>
          </a:ln>
        </p:spPr>
        <p:txBody>
          <a:bodyPr wrap="none" lIns="45719" rIns="45719">
            <a:spAutoFit/>
          </a:bodyPr>
          <a:lstStyle/>
          <a:p>
            <a:pPr algn="ctr">
              <a:defRPr b="1">
                <a:solidFill>
                  <a:srgbClr val="FFFFFF"/>
                </a:solidFill>
              </a:defRPr>
            </a:pPr>
            <a:endParaRPr/>
          </a:p>
        </p:txBody>
      </p:sp>
      <p:grpSp>
        <p:nvGrpSpPr>
          <p:cNvPr id="606" name="Group 606"/>
          <p:cNvGrpSpPr/>
          <p:nvPr/>
        </p:nvGrpSpPr>
        <p:grpSpPr>
          <a:xfrm>
            <a:off x="347663" y="6408737"/>
            <a:ext cx="223837" cy="222251"/>
            <a:chOff x="0" y="0"/>
            <a:chExt cx="223836" cy="222250"/>
          </a:xfrm>
        </p:grpSpPr>
        <p:sp>
          <p:nvSpPr>
            <p:cNvPr id="604" name="Shape 604">
              <a:hlinkClick r:id="" action="ppaction://hlinkshowjump?jump=previousslide"/>
            </p:cNvPr>
            <p:cNvSpPr/>
            <p:nvPr/>
          </p:nvSpPr>
          <p:spPr>
            <a:xfrm>
              <a:off x="85724" y="66674"/>
              <a:ext cx="52388" cy="88902"/>
            </a:xfrm>
            <a:custGeom>
              <a:avLst/>
              <a:gdLst/>
              <a:ahLst/>
              <a:cxnLst>
                <a:cxn ang="0">
                  <a:pos x="wd2" y="hd2"/>
                </a:cxn>
                <a:cxn ang="5400000">
                  <a:pos x="wd2" y="hd2"/>
                </a:cxn>
                <a:cxn ang="10800000">
                  <a:pos x="wd2" y="hd2"/>
                </a:cxn>
                <a:cxn ang="16200000">
                  <a:pos x="wd2" y="hd2"/>
                </a:cxn>
              </a:cxnLst>
              <a:rect l="0" t="0" r="r" b="b"/>
              <a:pathLst>
                <a:path w="21600" h="21600" extrusionOk="0">
                  <a:moveTo>
                    <a:pt x="21193" y="2285"/>
                  </a:moveTo>
                  <a:cubicBezTo>
                    <a:pt x="6658" y="10800"/>
                    <a:pt x="6658" y="10800"/>
                    <a:pt x="6658" y="10800"/>
                  </a:cubicBezTo>
                  <a:cubicBezTo>
                    <a:pt x="21193" y="19286"/>
                    <a:pt x="21193" y="19286"/>
                    <a:pt x="21193" y="19286"/>
                  </a:cubicBezTo>
                  <a:cubicBezTo>
                    <a:pt x="21448" y="19434"/>
                    <a:pt x="21600" y="19612"/>
                    <a:pt x="21600" y="19790"/>
                  </a:cubicBezTo>
                  <a:cubicBezTo>
                    <a:pt x="21600" y="19968"/>
                    <a:pt x="21448" y="20176"/>
                    <a:pt x="21193" y="20295"/>
                  </a:cubicBezTo>
                  <a:cubicBezTo>
                    <a:pt x="19364" y="21363"/>
                    <a:pt x="19364" y="21363"/>
                    <a:pt x="19364" y="21363"/>
                  </a:cubicBezTo>
                  <a:cubicBezTo>
                    <a:pt x="19160" y="21511"/>
                    <a:pt x="18805" y="21600"/>
                    <a:pt x="18500" y="21600"/>
                  </a:cubicBezTo>
                  <a:cubicBezTo>
                    <a:pt x="18195" y="21600"/>
                    <a:pt x="17890" y="21511"/>
                    <a:pt x="17636" y="21363"/>
                  </a:cubicBezTo>
                  <a:cubicBezTo>
                    <a:pt x="407" y="11304"/>
                    <a:pt x="407" y="11304"/>
                    <a:pt x="407" y="11304"/>
                  </a:cubicBezTo>
                  <a:cubicBezTo>
                    <a:pt x="152" y="11156"/>
                    <a:pt x="0" y="10948"/>
                    <a:pt x="0" y="10800"/>
                  </a:cubicBezTo>
                  <a:cubicBezTo>
                    <a:pt x="0" y="10622"/>
                    <a:pt x="152" y="10414"/>
                    <a:pt x="407" y="10296"/>
                  </a:cubicBezTo>
                  <a:cubicBezTo>
                    <a:pt x="17636" y="208"/>
                    <a:pt x="17636" y="208"/>
                    <a:pt x="17636" y="208"/>
                  </a:cubicBezTo>
                  <a:cubicBezTo>
                    <a:pt x="17890" y="89"/>
                    <a:pt x="18195" y="0"/>
                    <a:pt x="18500" y="0"/>
                  </a:cubicBezTo>
                  <a:cubicBezTo>
                    <a:pt x="18805" y="0"/>
                    <a:pt x="19160" y="89"/>
                    <a:pt x="19364" y="208"/>
                  </a:cubicBezTo>
                  <a:cubicBezTo>
                    <a:pt x="21193" y="1305"/>
                    <a:pt x="21193" y="1305"/>
                    <a:pt x="21193" y="1305"/>
                  </a:cubicBezTo>
                  <a:cubicBezTo>
                    <a:pt x="21448" y="1424"/>
                    <a:pt x="21600" y="1602"/>
                    <a:pt x="21600" y="1780"/>
                  </a:cubicBezTo>
                  <a:cubicBezTo>
                    <a:pt x="21600" y="1958"/>
                    <a:pt x="21448" y="2166"/>
                    <a:pt x="21193" y="2285"/>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sp>
          <p:nvSpPr>
            <p:cNvPr id="605" name="Shape 605">
              <a:hlinkClick r:id="" action="ppaction://hlinkshowjump?jump=previousslide"/>
            </p:cNvPr>
            <p:cNvSpPr/>
            <p:nvPr/>
          </p:nvSpPr>
          <p:spPr>
            <a:xfrm>
              <a:off x="0" y="-1"/>
              <a:ext cx="223837" cy="222251"/>
            </a:xfrm>
            <a:custGeom>
              <a:avLst/>
              <a:gdLst/>
              <a:ahLst/>
              <a:cxnLst>
                <a:cxn ang="0">
                  <a:pos x="wd2" y="hd2"/>
                </a:cxn>
                <a:cxn ang="5400000">
                  <a:pos x="wd2" y="hd2"/>
                </a:cxn>
                <a:cxn ang="10800000">
                  <a:pos x="wd2" y="hd2"/>
                </a:cxn>
                <a:cxn ang="16200000">
                  <a:pos x="wd2" y="hd2"/>
                </a:cxn>
              </a:cxnLst>
              <a:rect l="0" t="0" r="r" b="b"/>
              <a:pathLst>
                <a:path w="21600" h="21600" extrusionOk="0">
                  <a:moveTo>
                    <a:pt x="18477" y="907"/>
                  </a:moveTo>
                  <a:cubicBezTo>
                    <a:pt x="19709" y="907"/>
                    <a:pt x="20706" y="1925"/>
                    <a:pt x="20706" y="3173"/>
                  </a:cubicBezTo>
                  <a:cubicBezTo>
                    <a:pt x="20706" y="18427"/>
                    <a:pt x="20706" y="18427"/>
                    <a:pt x="20706" y="18427"/>
                  </a:cubicBezTo>
                  <a:cubicBezTo>
                    <a:pt x="20706" y="19675"/>
                    <a:pt x="19709" y="20693"/>
                    <a:pt x="18477" y="20693"/>
                  </a:cubicBezTo>
                  <a:cubicBezTo>
                    <a:pt x="3123" y="20693"/>
                    <a:pt x="3123" y="20693"/>
                    <a:pt x="3123" y="20693"/>
                  </a:cubicBezTo>
                  <a:cubicBezTo>
                    <a:pt x="1891" y="20693"/>
                    <a:pt x="887" y="19675"/>
                    <a:pt x="887" y="18427"/>
                  </a:cubicBezTo>
                  <a:cubicBezTo>
                    <a:pt x="887" y="3173"/>
                    <a:pt x="887" y="3173"/>
                    <a:pt x="887" y="3173"/>
                  </a:cubicBezTo>
                  <a:cubicBezTo>
                    <a:pt x="887" y="1925"/>
                    <a:pt x="1891" y="907"/>
                    <a:pt x="3123" y="907"/>
                  </a:cubicBezTo>
                  <a:cubicBezTo>
                    <a:pt x="18477" y="907"/>
                    <a:pt x="18477" y="907"/>
                    <a:pt x="18477" y="907"/>
                  </a:cubicBezTo>
                  <a:moveTo>
                    <a:pt x="18477" y="0"/>
                  </a:moveTo>
                  <a:cubicBezTo>
                    <a:pt x="3123" y="0"/>
                    <a:pt x="3123" y="0"/>
                    <a:pt x="3123" y="0"/>
                  </a:cubicBezTo>
                  <a:cubicBezTo>
                    <a:pt x="1397" y="0"/>
                    <a:pt x="0" y="1424"/>
                    <a:pt x="0" y="3173"/>
                  </a:cubicBezTo>
                  <a:cubicBezTo>
                    <a:pt x="0" y="18427"/>
                    <a:pt x="0" y="18427"/>
                    <a:pt x="0" y="18427"/>
                  </a:cubicBezTo>
                  <a:cubicBezTo>
                    <a:pt x="0" y="20184"/>
                    <a:pt x="1397" y="21600"/>
                    <a:pt x="3123" y="21600"/>
                  </a:cubicBezTo>
                  <a:cubicBezTo>
                    <a:pt x="18477" y="21600"/>
                    <a:pt x="18477" y="21600"/>
                    <a:pt x="18477" y="21600"/>
                  </a:cubicBezTo>
                  <a:cubicBezTo>
                    <a:pt x="20203" y="21600"/>
                    <a:pt x="21600" y="20184"/>
                    <a:pt x="21600" y="18427"/>
                  </a:cubicBezTo>
                  <a:cubicBezTo>
                    <a:pt x="21600" y="3173"/>
                    <a:pt x="21600" y="3173"/>
                    <a:pt x="21600" y="3173"/>
                  </a:cubicBezTo>
                  <a:cubicBezTo>
                    <a:pt x="21600" y="1424"/>
                    <a:pt x="20203" y="0"/>
                    <a:pt x="18477" y="0"/>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grpSp>
      <p:grpSp>
        <p:nvGrpSpPr>
          <p:cNvPr id="609" name="Group 609"/>
          <p:cNvGrpSpPr/>
          <p:nvPr/>
        </p:nvGrpSpPr>
        <p:grpSpPr>
          <a:xfrm>
            <a:off x="933449" y="6408737"/>
            <a:ext cx="223840" cy="222251"/>
            <a:chOff x="0" y="0"/>
            <a:chExt cx="223838" cy="222250"/>
          </a:xfrm>
        </p:grpSpPr>
        <p:sp>
          <p:nvSpPr>
            <p:cNvPr id="607" name="Shape 607">
              <a:hlinkClick r:id="" action="ppaction://hlinkshowjump?jump=nextslide"/>
            </p:cNvPr>
            <p:cNvSpPr/>
            <p:nvPr/>
          </p:nvSpPr>
          <p:spPr>
            <a:xfrm flipH="1">
              <a:off x="85724" y="66674"/>
              <a:ext cx="52389" cy="88902"/>
            </a:xfrm>
            <a:custGeom>
              <a:avLst/>
              <a:gdLst/>
              <a:ahLst/>
              <a:cxnLst>
                <a:cxn ang="0">
                  <a:pos x="wd2" y="hd2"/>
                </a:cxn>
                <a:cxn ang="5400000">
                  <a:pos x="wd2" y="hd2"/>
                </a:cxn>
                <a:cxn ang="10800000">
                  <a:pos x="wd2" y="hd2"/>
                </a:cxn>
                <a:cxn ang="16200000">
                  <a:pos x="wd2" y="hd2"/>
                </a:cxn>
              </a:cxnLst>
              <a:rect l="0" t="0" r="r" b="b"/>
              <a:pathLst>
                <a:path w="21600" h="21600" extrusionOk="0">
                  <a:moveTo>
                    <a:pt x="21193" y="2285"/>
                  </a:moveTo>
                  <a:cubicBezTo>
                    <a:pt x="6658" y="10800"/>
                    <a:pt x="6658" y="10800"/>
                    <a:pt x="6658" y="10800"/>
                  </a:cubicBezTo>
                  <a:cubicBezTo>
                    <a:pt x="21193" y="19286"/>
                    <a:pt x="21193" y="19286"/>
                    <a:pt x="21193" y="19286"/>
                  </a:cubicBezTo>
                  <a:cubicBezTo>
                    <a:pt x="21448" y="19434"/>
                    <a:pt x="21600" y="19612"/>
                    <a:pt x="21600" y="19790"/>
                  </a:cubicBezTo>
                  <a:cubicBezTo>
                    <a:pt x="21600" y="19968"/>
                    <a:pt x="21448" y="20176"/>
                    <a:pt x="21193" y="20295"/>
                  </a:cubicBezTo>
                  <a:cubicBezTo>
                    <a:pt x="19364" y="21363"/>
                    <a:pt x="19364" y="21363"/>
                    <a:pt x="19364" y="21363"/>
                  </a:cubicBezTo>
                  <a:cubicBezTo>
                    <a:pt x="19160" y="21511"/>
                    <a:pt x="18805" y="21600"/>
                    <a:pt x="18500" y="21600"/>
                  </a:cubicBezTo>
                  <a:cubicBezTo>
                    <a:pt x="18195" y="21600"/>
                    <a:pt x="17890" y="21511"/>
                    <a:pt x="17636" y="21363"/>
                  </a:cubicBezTo>
                  <a:cubicBezTo>
                    <a:pt x="407" y="11304"/>
                    <a:pt x="407" y="11304"/>
                    <a:pt x="407" y="11304"/>
                  </a:cubicBezTo>
                  <a:cubicBezTo>
                    <a:pt x="152" y="11156"/>
                    <a:pt x="0" y="10948"/>
                    <a:pt x="0" y="10800"/>
                  </a:cubicBezTo>
                  <a:cubicBezTo>
                    <a:pt x="0" y="10622"/>
                    <a:pt x="152" y="10414"/>
                    <a:pt x="407" y="10296"/>
                  </a:cubicBezTo>
                  <a:cubicBezTo>
                    <a:pt x="17636" y="208"/>
                    <a:pt x="17636" y="208"/>
                    <a:pt x="17636" y="208"/>
                  </a:cubicBezTo>
                  <a:cubicBezTo>
                    <a:pt x="17890" y="89"/>
                    <a:pt x="18195" y="0"/>
                    <a:pt x="18500" y="0"/>
                  </a:cubicBezTo>
                  <a:cubicBezTo>
                    <a:pt x="18805" y="0"/>
                    <a:pt x="19160" y="89"/>
                    <a:pt x="19364" y="208"/>
                  </a:cubicBezTo>
                  <a:cubicBezTo>
                    <a:pt x="21193" y="1305"/>
                    <a:pt x="21193" y="1305"/>
                    <a:pt x="21193" y="1305"/>
                  </a:cubicBezTo>
                  <a:cubicBezTo>
                    <a:pt x="21448" y="1424"/>
                    <a:pt x="21600" y="1602"/>
                    <a:pt x="21600" y="1780"/>
                  </a:cubicBezTo>
                  <a:cubicBezTo>
                    <a:pt x="21600" y="1958"/>
                    <a:pt x="21448" y="2166"/>
                    <a:pt x="21193" y="2285"/>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sp>
          <p:nvSpPr>
            <p:cNvPr id="608" name="Shape 608">
              <a:hlinkClick r:id="" action="ppaction://hlinkshowjump?jump=nextslide"/>
            </p:cNvPr>
            <p:cNvSpPr/>
            <p:nvPr/>
          </p:nvSpPr>
          <p:spPr>
            <a:xfrm flipH="1">
              <a:off x="-1" y="0"/>
              <a:ext cx="223840" cy="222250"/>
            </a:xfrm>
            <a:custGeom>
              <a:avLst/>
              <a:gdLst/>
              <a:ahLst/>
              <a:cxnLst>
                <a:cxn ang="0">
                  <a:pos x="wd2" y="hd2"/>
                </a:cxn>
                <a:cxn ang="5400000">
                  <a:pos x="wd2" y="hd2"/>
                </a:cxn>
                <a:cxn ang="10800000">
                  <a:pos x="wd2" y="hd2"/>
                </a:cxn>
                <a:cxn ang="16200000">
                  <a:pos x="wd2" y="hd2"/>
                </a:cxn>
              </a:cxnLst>
              <a:rect l="0" t="0" r="r" b="b"/>
              <a:pathLst>
                <a:path w="21600" h="21600" extrusionOk="0">
                  <a:moveTo>
                    <a:pt x="18477" y="907"/>
                  </a:moveTo>
                  <a:cubicBezTo>
                    <a:pt x="19709" y="907"/>
                    <a:pt x="20706" y="1925"/>
                    <a:pt x="20706" y="3173"/>
                  </a:cubicBezTo>
                  <a:cubicBezTo>
                    <a:pt x="20706" y="18427"/>
                    <a:pt x="20706" y="18427"/>
                    <a:pt x="20706" y="18427"/>
                  </a:cubicBezTo>
                  <a:cubicBezTo>
                    <a:pt x="20706" y="19675"/>
                    <a:pt x="19709" y="20693"/>
                    <a:pt x="18477" y="20693"/>
                  </a:cubicBezTo>
                  <a:cubicBezTo>
                    <a:pt x="3123" y="20693"/>
                    <a:pt x="3123" y="20693"/>
                    <a:pt x="3123" y="20693"/>
                  </a:cubicBezTo>
                  <a:cubicBezTo>
                    <a:pt x="1891" y="20693"/>
                    <a:pt x="887" y="19675"/>
                    <a:pt x="887" y="18427"/>
                  </a:cubicBezTo>
                  <a:cubicBezTo>
                    <a:pt x="887" y="3173"/>
                    <a:pt x="887" y="3173"/>
                    <a:pt x="887" y="3173"/>
                  </a:cubicBezTo>
                  <a:cubicBezTo>
                    <a:pt x="887" y="1925"/>
                    <a:pt x="1891" y="907"/>
                    <a:pt x="3123" y="907"/>
                  </a:cubicBezTo>
                  <a:cubicBezTo>
                    <a:pt x="18477" y="907"/>
                    <a:pt x="18477" y="907"/>
                    <a:pt x="18477" y="907"/>
                  </a:cubicBezTo>
                  <a:moveTo>
                    <a:pt x="18477" y="0"/>
                  </a:moveTo>
                  <a:cubicBezTo>
                    <a:pt x="3123" y="0"/>
                    <a:pt x="3123" y="0"/>
                    <a:pt x="3123" y="0"/>
                  </a:cubicBezTo>
                  <a:cubicBezTo>
                    <a:pt x="1397" y="0"/>
                    <a:pt x="0" y="1424"/>
                    <a:pt x="0" y="3173"/>
                  </a:cubicBezTo>
                  <a:cubicBezTo>
                    <a:pt x="0" y="18427"/>
                    <a:pt x="0" y="18427"/>
                    <a:pt x="0" y="18427"/>
                  </a:cubicBezTo>
                  <a:cubicBezTo>
                    <a:pt x="0" y="20184"/>
                    <a:pt x="1397" y="21600"/>
                    <a:pt x="3123" y="21600"/>
                  </a:cubicBezTo>
                  <a:cubicBezTo>
                    <a:pt x="18477" y="21600"/>
                    <a:pt x="18477" y="21600"/>
                    <a:pt x="18477" y="21600"/>
                  </a:cubicBezTo>
                  <a:cubicBezTo>
                    <a:pt x="20203" y="21600"/>
                    <a:pt x="21600" y="20184"/>
                    <a:pt x="21600" y="18427"/>
                  </a:cubicBezTo>
                  <a:cubicBezTo>
                    <a:pt x="21600" y="3173"/>
                    <a:pt x="21600" y="3173"/>
                    <a:pt x="21600" y="3173"/>
                  </a:cubicBezTo>
                  <a:cubicBezTo>
                    <a:pt x="21600" y="1424"/>
                    <a:pt x="20203" y="0"/>
                    <a:pt x="18477" y="0"/>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grpSp>
      <p:sp>
        <p:nvSpPr>
          <p:cNvPr id="610" name="Shape 610"/>
          <p:cNvSpPr/>
          <p:nvPr/>
        </p:nvSpPr>
        <p:spPr>
          <a:xfrm>
            <a:off x="552450" y="6523038"/>
            <a:ext cx="381000" cy="1"/>
          </a:xfrm>
          <a:prstGeom prst="line">
            <a:avLst/>
          </a:prstGeom>
          <a:ln w="12700">
            <a:solidFill>
              <a:schemeClr val="accent1">
                <a:lumOff val="5000"/>
              </a:schemeClr>
            </a:solidFill>
            <a:prstDash val="dash"/>
          </a:ln>
        </p:spPr>
        <p:txBody>
          <a:bodyPr lIns="45719" rIns="45719"/>
          <a:lstStyle/>
          <a:p>
            <a:endParaRPr/>
          </a:p>
        </p:txBody>
      </p:sp>
      <p:sp>
        <p:nvSpPr>
          <p:cNvPr id="611" name="Shape 611"/>
          <p:cNvSpPr>
            <a:spLocks noGrp="1"/>
          </p:cNvSpPr>
          <p:nvPr>
            <p:ph type="pic" idx="13"/>
          </p:nvPr>
        </p:nvSpPr>
        <p:spPr>
          <a:xfrm>
            <a:off x="0" y="0"/>
            <a:ext cx="12192000" cy="3143250"/>
          </a:xfrm>
          <a:prstGeom prst="rect">
            <a:avLst/>
          </a:prstGeom>
        </p:spPr>
        <p:txBody>
          <a:bodyPr lIns="91439" tIns="45719" rIns="91439" bIns="45719">
            <a:noAutofit/>
          </a:bodyPr>
          <a:lstStyle/>
          <a:p>
            <a:endParaRPr/>
          </a:p>
        </p:txBody>
      </p:sp>
      <p:sp>
        <p:nvSpPr>
          <p:cNvPr id="612" name="Shape 612"/>
          <p:cNvSpPr>
            <a:spLocks noGrp="1"/>
          </p:cNvSpPr>
          <p:nvPr>
            <p:ph type="pic" sz="quarter" idx="14"/>
          </p:nvPr>
        </p:nvSpPr>
        <p:spPr>
          <a:xfrm>
            <a:off x="1456588" y="1280866"/>
            <a:ext cx="1550341" cy="2598992"/>
          </a:xfrm>
          <a:prstGeom prst="rect">
            <a:avLst/>
          </a:prstGeom>
        </p:spPr>
        <p:txBody>
          <a:bodyPr lIns="91439" tIns="45719" rIns="91439" bIns="45719">
            <a:noAutofit/>
          </a:bodyPr>
          <a:lstStyle/>
          <a:p>
            <a:endParaRPr/>
          </a:p>
        </p:txBody>
      </p:sp>
      <p:sp>
        <p:nvSpPr>
          <p:cNvPr id="613" name="Shape 613"/>
          <p:cNvSpPr>
            <a:spLocks noGrp="1"/>
          </p:cNvSpPr>
          <p:nvPr>
            <p:ph type="pic" sz="quarter" idx="15"/>
          </p:nvPr>
        </p:nvSpPr>
        <p:spPr>
          <a:xfrm>
            <a:off x="2855740" y="839410"/>
            <a:ext cx="1776414" cy="2977981"/>
          </a:xfrm>
          <a:prstGeom prst="rect">
            <a:avLst/>
          </a:prstGeom>
        </p:spPr>
        <p:txBody>
          <a:bodyPr lIns="91439" tIns="45719" rIns="91439" bIns="45719">
            <a:noAutofit/>
          </a:bodyPr>
          <a:lstStyle/>
          <a:p>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15_Title Slide">
    <p:spTree>
      <p:nvGrpSpPr>
        <p:cNvPr id="1" name=""/>
        <p:cNvGrpSpPr/>
        <p:nvPr/>
      </p:nvGrpSpPr>
      <p:grpSpPr>
        <a:xfrm>
          <a:off x="0" y="0"/>
          <a:ext cx="0" cy="0"/>
          <a:chOff x="0" y="0"/>
          <a:chExt cx="0" cy="0"/>
        </a:xfrm>
      </p:grpSpPr>
      <p:sp>
        <p:nvSpPr>
          <p:cNvPr id="620" name="Shape 620"/>
          <p:cNvSpPr>
            <a:spLocks noGrp="1"/>
          </p:cNvSpPr>
          <p:nvPr>
            <p:ph type="sldNum" sz="quarter" idx="2"/>
          </p:nvPr>
        </p:nvSpPr>
        <p:spPr>
          <a:prstGeom prst="rect">
            <a:avLst/>
          </a:prstGeom>
        </p:spPr>
        <p:txBody>
          <a:bodyPr/>
          <a:lstStyle/>
          <a:p>
            <a:fld id="{86CB4B4D-7CA3-9044-876B-883B54F8677D}" type="slidenum">
              <a:t>‹#›</a:t>
            </a:fld>
            <a:endParaRPr/>
          </a:p>
        </p:txBody>
      </p:sp>
      <p:sp>
        <p:nvSpPr>
          <p:cNvPr id="621" name="Shape 621"/>
          <p:cNvSpPr/>
          <p:nvPr/>
        </p:nvSpPr>
        <p:spPr>
          <a:xfrm>
            <a:off x="11528425" y="273050"/>
            <a:ext cx="461963" cy="368300"/>
          </a:xfrm>
          <a:prstGeom prst="rect">
            <a:avLst/>
          </a:prstGeom>
          <a:solidFill>
            <a:schemeClr val="accent2"/>
          </a:solidFill>
          <a:ln w="12700">
            <a:miter lim="400000"/>
          </a:ln>
        </p:spPr>
        <p:txBody>
          <a:bodyPr lIns="45719" rIns="45719" anchor="ctr"/>
          <a:lstStyle/>
          <a:p>
            <a:pPr algn="ctr">
              <a:defRPr>
                <a:solidFill>
                  <a:srgbClr val="FFFFFF"/>
                </a:solidFill>
              </a:defRPr>
            </a:pPr>
            <a:endParaRPr/>
          </a:p>
        </p:txBody>
      </p:sp>
      <p:sp>
        <p:nvSpPr>
          <p:cNvPr id="622" name="Shape 622"/>
          <p:cNvSpPr/>
          <p:nvPr/>
        </p:nvSpPr>
        <p:spPr>
          <a:xfrm>
            <a:off x="11528425" y="641350"/>
            <a:ext cx="461963" cy="46038"/>
          </a:xfrm>
          <a:prstGeom prst="rect">
            <a:avLst/>
          </a:prstGeom>
          <a:solidFill>
            <a:srgbClr val="2298AA"/>
          </a:solidFill>
          <a:ln w="12700">
            <a:miter lim="400000"/>
          </a:ln>
        </p:spPr>
        <p:txBody>
          <a:bodyPr lIns="45719" rIns="45719" anchor="ctr"/>
          <a:lstStyle/>
          <a:p>
            <a:pPr algn="ctr">
              <a:defRPr>
                <a:solidFill>
                  <a:srgbClr val="FFFFFF"/>
                </a:solidFill>
              </a:defRPr>
            </a:pPr>
            <a:endParaRPr/>
          </a:p>
        </p:txBody>
      </p:sp>
      <p:sp>
        <p:nvSpPr>
          <p:cNvPr id="623" name="Shape 623"/>
          <p:cNvSpPr/>
          <p:nvPr/>
        </p:nvSpPr>
        <p:spPr>
          <a:xfrm>
            <a:off x="11528159" y="304800"/>
            <a:ext cx="464082" cy="294640"/>
          </a:xfrm>
          <a:prstGeom prst="rect">
            <a:avLst/>
          </a:prstGeom>
          <a:ln w="12700">
            <a:miter lim="400000"/>
          </a:ln>
        </p:spPr>
        <p:txBody>
          <a:bodyPr wrap="none" lIns="45719" rIns="45719">
            <a:spAutoFit/>
          </a:bodyPr>
          <a:lstStyle/>
          <a:p>
            <a:pPr algn="ctr">
              <a:defRPr b="1">
                <a:solidFill>
                  <a:srgbClr val="FFFFFF"/>
                </a:solidFill>
              </a:defRPr>
            </a:pPr>
            <a:endParaRPr/>
          </a:p>
        </p:txBody>
      </p:sp>
      <p:grpSp>
        <p:nvGrpSpPr>
          <p:cNvPr id="626" name="Group 626"/>
          <p:cNvGrpSpPr/>
          <p:nvPr/>
        </p:nvGrpSpPr>
        <p:grpSpPr>
          <a:xfrm>
            <a:off x="347663" y="6408737"/>
            <a:ext cx="223837" cy="222251"/>
            <a:chOff x="0" y="0"/>
            <a:chExt cx="223836" cy="222250"/>
          </a:xfrm>
        </p:grpSpPr>
        <p:sp>
          <p:nvSpPr>
            <p:cNvPr id="624" name="Shape 624">
              <a:hlinkClick r:id="" action="ppaction://hlinkshowjump?jump=previousslide"/>
            </p:cNvPr>
            <p:cNvSpPr/>
            <p:nvPr/>
          </p:nvSpPr>
          <p:spPr>
            <a:xfrm>
              <a:off x="85724" y="66674"/>
              <a:ext cx="52388" cy="88902"/>
            </a:xfrm>
            <a:custGeom>
              <a:avLst/>
              <a:gdLst/>
              <a:ahLst/>
              <a:cxnLst>
                <a:cxn ang="0">
                  <a:pos x="wd2" y="hd2"/>
                </a:cxn>
                <a:cxn ang="5400000">
                  <a:pos x="wd2" y="hd2"/>
                </a:cxn>
                <a:cxn ang="10800000">
                  <a:pos x="wd2" y="hd2"/>
                </a:cxn>
                <a:cxn ang="16200000">
                  <a:pos x="wd2" y="hd2"/>
                </a:cxn>
              </a:cxnLst>
              <a:rect l="0" t="0" r="r" b="b"/>
              <a:pathLst>
                <a:path w="21600" h="21600" extrusionOk="0">
                  <a:moveTo>
                    <a:pt x="21193" y="2285"/>
                  </a:moveTo>
                  <a:cubicBezTo>
                    <a:pt x="6658" y="10800"/>
                    <a:pt x="6658" y="10800"/>
                    <a:pt x="6658" y="10800"/>
                  </a:cubicBezTo>
                  <a:cubicBezTo>
                    <a:pt x="21193" y="19286"/>
                    <a:pt x="21193" y="19286"/>
                    <a:pt x="21193" y="19286"/>
                  </a:cubicBezTo>
                  <a:cubicBezTo>
                    <a:pt x="21448" y="19434"/>
                    <a:pt x="21600" y="19612"/>
                    <a:pt x="21600" y="19790"/>
                  </a:cubicBezTo>
                  <a:cubicBezTo>
                    <a:pt x="21600" y="19968"/>
                    <a:pt x="21448" y="20176"/>
                    <a:pt x="21193" y="20295"/>
                  </a:cubicBezTo>
                  <a:cubicBezTo>
                    <a:pt x="19364" y="21363"/>
                    <a:pt x="19364" y="21363"/>
                    <a:pt x="19364" y="21363"/>
                  </a:cubicBezTo>
                  <a:cubicBezTo>
                    <a:pt x="19160" y="21511"/>
                    <a:pt x="18805" y="21600"/>
                    <a:pt x="18500" y="21600"/>
                  </a:cubicBezTo>
                  <a:cubicBezTo>
                    <a:pt x="18195" y="21600"/>
                    <a:pt x="17890" y="21511"/>
                    <a:pt x="17636" y="21363"/>
                  </a:cubicBezTo>
                  <a:cubicBezTo>
                    <a:pt x="407" y="11304"/>
                    <a:pt x="407" y="11304"/>
                    <a:pt x="407" y="11304"/>
                  </a:cubicBezTo>
                  <a:cubicBezTo>
                    <a:pt x="152" y="11156"/>
                    <a:pt x="0" y="10948"/>
                    <a:pt x="0" y="10800"/>
                  </a:cubicBezTo>
                  <a:cubicBezTo>
                    <a:pt x="0" y="10622"/>
                    <a:pt x="152" y="10414"/>
                    <a:pt x="407" y="10296"/>
                  </a:cubicBezTo>
                  <a:cubicBezTo>
                    <a:pt x="17636" y="208"/>
                    <a:pt x="17636" y="208"/>
                    <a:pt x="17636" y="208"/>
                  </a:cubicBezTo>
                  <a:cubicBezTo>
                    <a:pt x="17890" y="89"/>
                    <a:pt x="18195" y="0"/>
                    <a:pt x="18500" y="0"/>
                  </a:cubicBezTo>
                  <a:cubicBezTo>
                    <a:pt x="18805" y="0"/>
                    <a:pt x="19160" y="89"/>
                    <a:pt x="19364" y="208"/>
                  </a:cubicBezTo>
                  <a:cubicBezTo>
                    <a:pt x="21193" y="1305"/>
                    <a:pt x="21193" y="1305"/>
                    <a:pt x="21193" y="1305"/>
                  </a:cubicBezTo>
                  <a:cubicBezTo>
                    <a:pt x="21448" y="1424"/>
                    <a:pt x="21600" y="1602"/>
                    <a:pt x="21600" y="1780"/>
                  </a:cubicBezTo>
                  <a:cubicBezTo>
                    <a:pt x="21600" y="1958"/>
                    <a:pt x="21448" y="2166"/>
                    <a:pt x="21193" y="2285"/>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sp>
          <p:nvSpPr>
            <p:cNvPr id="625" name="Shape 625">
              <a:hlinkClick r:id="" action="ppaction://hlinkshowjump?jump=previousslide"/>
            </p:cNvPr>
            <p:cNvSpPr/>
            <p:nvPr/>
          </p:nvSpPr>
          <p:spPr>
            <a:xfrm>
              <a:off x="0" y="-1"/>
              <a:ext cx="223837" cy="222251"/>
            </a:xfrm>
            <a:custGeom>
              <a:avLst/>
              <a:gdLst/>
              <a:ahLst/>
              <a:cxnLst>
                <a:cxn ang="0">
                  <a:pos x="wd2" y="hd2"/>
                </a:cxn>
                <a:cxn ang="5400000">
                  <a:pos x="wd2" y="hd2"/>
                </a:cxn>
                <a:cxn ang="10800000">
                  <a:pos x="wd2" y="hd2"/>
                </a:cxn>
                <a:cxn ang="16200000">
                  <a:pos x="wd2" y="hd2"/>
                </a:cxn>
              </a:cxnLst>
              <a:rect l="0" t="0" r="r" b="b"/>
              <a:pathLst>
                <a:path w="21600" h="21600" extrusionOk="0">
                  <a:moveTo>
                    <a:pt x="18477" y="907"/>
                  </a:moveTo>
                  <a:cubicBezTo>
                    <a:pt x="19709" y="907"/>
                    <a:pt x="20706" y="1925"/>
                    <a:pt x="20706" y="3173"/>
                  </a:cubicBezTo>
                  <a:cubicBezTo>
                    <a:pt x="20706" y="18427"/>
                    <a:pt x="20706" y="18427"/>
                    <a:pt x="20706" y="18427"/>
                  </a:cubicBezTo>
                  <a:cubicBezTo>
                    <a:pt x="20706" y="19675"/>
                    <a:pt x="19709" y="20693"/>
                    <a:pt x="18477" y="20693"/>
                  </a:cubicBezTo>
                  <a:cubicBezTo>
                    <a:pt x="3123" y="20693"/>
                    <a:pt x="3123" y="20693"/>
                    <a:pt x="3123" y="20693"/>
                  </a:cubicBezTo>
                  <a:cubicBezTo>
                    <a:pt x="1891" y="20693"/>
                    <a:pt x="887" y="19675"/>
                    <a:pt x="887" y="18427"/>
                  </a:cubicBezTo>
                  <a:cubicBezTo>
                    <a:pt x="887" y="3173"/>
                    <a:pt x="887" y="3173"/>
                    <a:pt x="887" y="3173"/>
                  </a:cubicBezTo>
                  <a:cubicBezTo>
                    <a:pt x="887" y="1925"/>
                    <a:pt x="1891" y="907"/>
                    <a:pt x="3123" y="907"/>
                  </a:cubicBezTo>
                  <a:cubicBezTo>
                    <a:pt x="18477" y="907"/>
                    <a:pt x="18477" y="907"/>
                    <a:pt x="18477" y="907"/>
                  </a:cubicBezTo>
                  <a:moveTo>
                    <a:pt x="18477" y="0"/>
                  </a:moveTo>
                  <a:cubicBezTo>
                    <a:pt x="3123" y="0"/>
                    <a:pt x="3123" y="0"/>
                    <a:pt x="3123" y="0"/>
                  </a:cubicBezTo>
                  <a:cubicBezTo>
                    <a:pt x="1397" y="0"/>
                    <a:pt x="0" y="1424"/>
                    <a:pt x="0" y="3173"/>
                  </a:cubicBezTo>
                  <a:cubicBezTo>
                    <a:pt x="0" y="18427"/>
                    <a:pt x="0" y="18427"/>
                    <a:pt x="0" y="18427"/>
                  </a:cubicBezTo>
                  <a:cubicBezTo>
                    <a:pt x="0" y="20184"/>
                    <a:pt x="1397" y="21600"/>
                    <a:pt x="3123" y="21600"/>
                  </a:cubicBezTo>
                  <a:cubicBezTo>
                    <a:pt x="18477" y="21600"/>
                    <a:pt x="18477" y="21600"/>
                    <a:pt x="18477" y="21600"/>
                  </a:cubicBezTo>
                  <a:cubicBezTo>
                    <a:pt x="20203" y="21600"/>
                    <a:pt x="21600" y="20184"/>
                    <a:pt x="21600" y="18427"/>
                  </a:cubicBezTo>
                  <a:cubicBezTo>
                    <a:pt x="21600" y="3173"/>
                    <a:pt x="21600" y="3173"/>
                    <a:pt x="21600" y="3173"/>
                  </a:cubicBezTo>
                  <a:cubicBezTo>
                    <a:pt x="21600" y="1424"/>
                    <a:pt x="20203" y="0"/>
                    <a:pt x="18477" y="0"/>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grpSp>
      <p:grpSp>
        <p:nvGrpSpPr>
          <p:cNvPr id="629" name="Group 629"/>
          <p:cNvGrpSpPr/>
          <p:nvPr/>
        </p:nvGrpSpPr>
        <p:grpSpPr>
          <a:xfrm>
            <a:off x="933449" y="6408737"/>
            <a:ext cx="223840" cy="222251"/>
            <a:chOff x="0" y="0"/>
            <a:chExt cx="223838" cy="222250"/>
          </a:xfrm>
        </p:grpSpPr>
        <p:sp>
          <p:nvSpPr>
            <p:cNvPr id="627" name="Shape 627">
              <a:hlinkClick r:id="" action="ppaction://hlinkshowjump?jump=nextslide"/>
            </p:cNvPr>
            <p:cNvSpPr/>
            <p:nvPr/>
          </p:nvSpPr>
          <p:spPr>
            <a:xfrm flipH="1">
              <a:off x="85724" y="66674"/>
              <a:ext cx="52389" cy="88902"/>
            </a:xfrm>
            <a:custGeom>
              <a:avLst/>
              <a:gdLst/>
              <a:ahLst/>
              <a:cxnLst>
                <a:cxn ang="0">
                  <a:pos x="wd2" y="hd2"/>
                </a:cxn>
                <a:cxn ang="5400000">
                  <a:pos x="wd2" y="hd2"/>
                </a:cxn>
                <a:cxn ang="10800000">
                  <a:pos x="wd2" y="hd2"/>
                </a:cxn>
                <a:cxn ang="16200000">
                  <a:pos x="wd2" y="hd2"/>
                </a:cxn>
              </a:cxnLst>
              <a:rect l="0" t="0" r="r" b="b"/>
              <a:pathLst>
                <a:path w="21600" h="21600" extrusionOk="0">
                  <a:moveTo>
                    <a:pt x="21193" y="2285"/>
                  </a:moveTo>
                  <a:cubicBezTo>
                    <a:pt x="6658" y="10800"/>
                    <a:pt x="6658" y="10800"/>
                    <a:pt x="6658" y="10800"/>
                  </a:cubicBezTo>
                  <a:cubicBezTo>
                    <a:pt x="21193" y="19286"/>
                    <a:pt x="21193" y="19286"/>
                    <a:pt x="21193" y="19286"/>
                  </a:cubicBezTo>
                  <a:cubicBezTo>
                    <a:pt x="21448" y="19434"/>
                    <a:pt x="21600" y="19612"/>
                    <a:pt x="21600" y="19790"/>
                  </a:cubicBezTo>
                  <a:cubicBezTo>
                    <a:pt x="21600" y="19968"/>
                    <a:pt x="21448" y="20176"/>
                    <a:pt x="21193" y="20295"/>
                  </a:cubicBezTo>
                  <a:cubicBezTo>
                    <a:pt x="19364" y="21363"/>
                    <a:pt x="19364" y="21363"/>
                    <a:pt x="19364" y="21363"/>
                  </a:cubicBezTo>
                  <a:cubicBezTo>
                    <a:pt x="19160" y="21511"/>
                    <a:pt x="18805" y="21600"/>
                    <a:pt x="18500" y="21600"/>
                  </a:cubicBezTo>
                  <a:cubicBezTo>
                    <a:pt x="18195" y="21600"/>
                    <a:pt x="17890" y="21511"/>
                    <a:pt x="17636" y="21363"/>
                  </a:cubicBezTo>
                  <a:cubicBezTo>
                    <a:pt x="407" y="11304"/>
                    <a:pt x="407" y="11304"/>
                    <a:pt x="407" y="11304"/>
                  </a:cubicBezTo>
                  <a:cubicBezTo>
                    <a:pt x="152" y="11156"/>
                    <a:pt x="0" y="10948"/>
                    <a:pt x="0" y="10800"/>
                  </a:cubicBezTo>
                  <a:cubicBezTo>
                    <a:pt x="0" y="10622"/>
                    <a:pt x="152" y="10414"/>
                    <a:pt x="407" y="10296"/>
                  </a:cubicBezTo>
                  <a:cubicBezTo>
                    <a:pt x="17636" y="208"/>
                    <a:pt x="17636" y="208"/>
                    <a:pt x="17636" y="208"/>
                  </a:cubicBezTo>
                  <a:cubicBezTo>
                    <a:pt x="17890" y="89"/>
                    <a:pt x="18195" y="0"/>
                    <a:pt x="18500" y="0"/>
                  </a:cubicBezTo>
                  <a:cubicBezTo>
                    <a:pt x="18805" y="0"/>
                    <a:pt x="19160" y="89"/>
                    <a:pt x="19364" y="208"/>
                  </a:cubicBezTo>
                  <a:cubicBezTo>
                    <a:pt x="21193" y="1305"/>
                    <a:pt x="21193" y="1305"/>
                    <a:pt x="21193" y="1305"/>
                  </a:cubicBezTo>
                  <a:cubicBezTo>
                    <a:pt x="21448" y="1424"/>
                    <a:pt x="21600" y="1602"/>
                    <a:pt x="21600" y="1780"/>
                  </a:cubicBezTo>
                  <a:cubicBezTo>
                    <a:pt x="21600" y="1958"/>
                    <a:pt x="21448" y="2166"/>
                    <a:pt x="21193" y="2285"/>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sp>
          <p:nvSpPr>
            <p:cNvPr id="628" name="Shape 628">
              <a:hlinkClick r:id="" action="ppaction://hlinkshowjump?jump=nextslide"/>
            </p:cNvPr>
            <p:cNvSpPr/>
            <p:nvPr/>
          </p:nvSpPr>
          <p:spPr>
            <a:xfrm flipH="1">
              <a:off x="-1" y="0"/>
              <a:ext cx="223840" cy="222250"/>
            </a:xfrm>
            <a:custGeom>
              <a:avLst/>
              <a:gdLst/>
              <a:ahLst/>
              <a:cxnLst>
                <a:cxn ang="0">
                  <a:pos x="wd2" y="hd2"/>
                </a:cxn>
                <a:cxn ang="5400000">
                  <a:pos x="wd2" y="hd2"/>
                </a:cxn>
                <a:cxn ang="10800000">
                  <a:pos x="wd2" y="hd2"/>
                </a:cxn>
                <a:cxn ang="16200000">
                  <a:pos x="wd2" y="hd2"/>
                </a:cxn>
              </a:cxnLst>
              <a:rect l="0" t="0" r="r" b="b"/>
              <a:pathLst>
                <a:path w="21600" h="21600" extrusionOk="0">
                  <a:moveTo>
                    <a:pt x="18477" y="907"/>
                  </a:moveTo>
                  <a:cubicBezTo>
                    <a:pt x="19709" y="907"/>
                    <a:pt x="20706" y="1925"/>
                    <a:pt x="20706" y="3173"/>
                  </a:cubicBezTo>
                  <a:cubicBezTo>
                    <a:pt x="20706" y="18427"/>
                    <a:pt x="20706" y="18427"/>
                    <a:pt x="20706" y="18427"/>
                  </a:cubicBezTo>
                  <a:cubicBezTo>
                    <a:pt x="20706" y="19675"/>
                    <a:pt x="19709" y="20693"/>
                    <a:pt x="18477" y="20693"/>
                  </a:cubicBezTo>
                  <a:cubicBezTo>
                    <a:pt x="3123" y="20693"/>
                    <a:pt x="3123" y="20693"/>
                    <a:pt x="3123" y="20693"/>
                  </a:cubicBezTo>
                  <a:cubicBezTo>
                    <a:pt x="1891" y="20693"/>
                    <a:pt x="887" y="19675"/>
                    <a:pt x="887" y="18427"/>
                  </a:cubicBezTo>
                  <a:cubicBezTo>
                    <a:pt x="887" y="3173"/>
                    <a:pt x="887" y="3173"/>
                    <a:pt x="887" y="3173"/>
                  </a:cubicBezTo>
                  <a:cubicBezTo>
                    <a:pt x="887" y="1925"/>
                    <a:pt x="1891" y="907"/>
                    <a:pt x="3123" y="907"/>
                  </a:cubicBezTo>
                  <a:cubicBezTo>
                    <a:pt x="18477" y="907"/>
                    <a:pt x="18477" y="907"/>
                    <a:pt x="18477" y="907"/>
                  </a:cubicBezTo>
                  <a:moveTo>
                    <a:pt x="18477" y="0"/>
                  </a:moveTo>
                  <a:cubicBezTo>
                    <a:pt x="3123" y="0"/>
                    <a:pt x="3123" y="0"/>
                    <a:pt x="3123" y="0"/>
                  </a:cubicBezTo>
                  <a:cubicBezTo>
                    <a:pt x="1397" y="0"/>
                    <a:pt x="0" y="1424"/>
                    <a:pt x="0" y="3173"/>
                  </a:cubicBezTo>
                  <a:cubicBezTo>
                    <a:pt x="0" y="18427"/>
                    <a:pt x="0" y="18427"/>
                    <a:pt x="0" y="18427"/>
                  </a:cubicBezTo>
                  <a:cubicBezTo>
                    <a:pt x="0" y="20184"/>
                    <a:pt x="1397" y="21600"/>
                    <a:pt x="3123" y="21600"/>
                  </a:cubicBezTo>
                  <a:cubicBezTo>
                    <a:pt x="18477" y="21600"/>
                    <a:pt x="18477" y="21600"/>
                    <a:pt x="18477" y="21600"/>
                  </a:cubicBezTo>
                  <a:cubicBezTo>
                    <a:pt x="20203" y="21600"/>
                    <a:pt x="21600" y="20184"/>
                    <a:pt x="21600" y="18427"/>
                  </a:cubicBezTo>
                  <a:cubicBezTo>
                    <a:pt x="21600" y="3173"/>
                    <a:pt x="21600" y="3173"/>
                    <a:pt x="21600" y="3173"/>
                  </a:cubicBezTo>
                  <a:cubicBezTo>
                    <a:pt x="21600" y="1424"/>
                    <a:pt x="20203" y="0"/>
                    <a:pt x="18477" y="0"/>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grpSp>
      <p:sp>
        <p:nvSpPr>
          <p:cNvPr id="630" name="Shape 630"/>
          <p:cNvSpPr/>
          <p:nvPr/>
        </p:nvSpPr>
        <p:spPr>
          <a:xfrm>
            <a:off x="552450" y="6523038"/>
            <a:ext cx="381000" cy="1"/>
          </a:xfrm>
          <a:prstGeom prst="line">
            <a:avLst/>
          </a:prstGeom>
          <a:ln w="12700">
            <a:solidFill>
              <a:schemeClr val="accent1">
                <a:lumOff val="5000"/>
              </a:schemeClr>
            </a:solidFill>
            <a:prstDash val="dash"/>
          </a:ln>
        </p:spPr>
        <p:txBody>
          <a:bodyPr lIns="45719" rIns="45719"/>
          <a:lstStyle/>
          <a:p>
            <a:endParaRPr/>
          </a:p>
        </p:txBody>
      </p:sp>
      <p:sp>
        <p:nvSpPr>
          <p:cNvPr id="631" name="Shape 631"/>
          <p:cNvSpPr>
            <a:spLocks noGrp="1"/>
          </p:cNvSpPr>
          <p:nvPr>
            <p:ph type="pic" sz="half" idx="13"/>
          </p:nvPr>
        </p:nvSpPr>
        <p:spPr>
          <a:xfrm>
            <a:off x="5266299" y="3164616"/>
            <a:ext cx="6819991" cy="4020520"/>
          </a:xfrm>
          <a:prstGeom prst="rect">
            <a:avLst/>
          </a:prstGeom>
        </p:spPr>
        <p:txBody>
          <a:bodyPr lIns="91439" tIns="45719" rIns="91439" bIns="45719">
            <a:noAutofit/>
          </a:bodyPr>
          <a:lstStyle/>
          <a:p>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16_Title Slide">
    <p:spTree>
      <p:nvGrpSpPr>
        <p:cNvPr id="1" name=""/>
        <p:cNvGrpSpPr/>
        <p:nvPr/>
      </p:nvGrpSpPr>
      <p:grpSpPr>
        <a:xfrm>
          <a:off x="0" y="0"/>
          <a:ext cx="0" cy="0"/>
          <a:chOff x="0" y="0"/>
          <a:chExt cx="0" cy="0"/>
        </a:xfrm>
      </p:grpSpPr>
      <p:sp>
        <p:nvSpPr>
          <p:cNvPr id="638" name="Shape 638"/>
          <p:cNvSpPr>
            <a:spLocks noGrp="1"/>
          </p:cNvSpPr>
          <p:nvPr>
            <p:ph type="sldNum" sz="quarter" idx="2"/>
          </p:nvPr>
        </p:nvSpPr>
        <p:spPr>
          <a:prstGeom prst="rect">
            <a:avLst/>
          </a:prstGeom>
        </p:spPr>
        <p:txBody>
          <a:bodyPr/>
          <a:lstStyle/>
          <a:p>
            <a:fld id="{86CB4B4D-7CA3-9044-876B-883B54F8677D}" type="slidenum">
              <a:t>‹#›</a:t>
            </a:fld>
            <a:endParaRPr/>
          </a:p>
        </p:txBody>
      </p:sp>
      <p:sp>
        <p:nvSpPr>
          <p:cNvPr id="639" name="Shape 639"/>
          <p:cNvSpPr/>
          <p:nvPr/>
        </p:nvSpPr>
        <p:spPr>
          <a:xfrm>
            <a:off x="11528425" y="273050"/>
            <a:ext cx="461963" cy="368300"/>
          </a:xfrm>
          <a:prstGeom prst="rect">
            <a:avLst/>
          </a:prstGeom>
          <a:solidFill>
            <a:schemeClr val="accent2"/>
          </a:solidFill>
          <a:ln w="12700">
            <a:miter lim="400000"/>
          </a:ln>
        </p:spPr>
        <p:txBody>
          <a:bodyPr lIns="45719" rIns="45719" anchor="ctr"/>
          <a:lstStyle/>
          <a:p>
            <a:pPr algn="ctr">
              <a:defRPr>
                <a:solidFill>
                  <a:srgbClr val="FFFFFF"/>
                </a:solidFill>
              </a:defRPr>
            </a:pPr>
            <a:endParaRPr/>
          </a:p>
        </p:txBody>
      </p:sp>
      <p:sp>
        <p:nvSpPr>
          <p:cNvPr id="640" name="Shape 640"/>
          <p:cNvSpPr/>
          <p:nvPr/>
        </p:nvSpPr>
        <p:spPr>
          <a:xfrm>
            <a:off x="11528425" y="641350"/>
            <a:ext cx="461963" cy="46038"/>
          </a:xfrm>
          <a:prstGeom prst="rect">
            <a:avLst/>
          </a:prstGeom>
          <a:solidFill>
            <a:srgbClr val="2298AA"/>
          </a:solidFill>
          <a:ln w="12700">
            <a:miter lim="400000"/>
          </a:ln>
        </p:spPr>
        <p:txBody>
          <a:bodyPr lIns="45719" rIns="45719" anchor="ctr"/>
          <a:lstStyle/>
          <a:p>
            <a:pPr algn="ctr">
              <a:defRPr>
                <a:solidFill>
                  <a:srgbClr val="FFFFFF"/>
                </a:solidFill>
              </a:defRPr>
            </a:pPr>
            <a:endParaRPr/>
          </a:p>
        </p:txBody>
      </p:sp>
      <p:sp>
        <p:nvSpPr>
          <p:cNvPr id="641" name="Shape 641"/>
          <p:cNvSpPr/>
          <p:nvPr/>
        </p:nvSpPr>
        <p:spPr>
          <a:xfrm>
            <a:off x="11528159" y="304800"/>
            <a:ext cx="464082" cy="294640"/>
          </a:xfrm>
          <a:prstGeom prst="rect">
            <a:avLst/>
          </a:prstGeom>
          <a:ln w="12700">
            <a:miter lim="400000"/>
          </a:ln>
        </p:spPr>
        <p:txBody>
          <a:bodyPr wrap="none" lIns="45719" rIns="45719">
            <a:spAutoFit/>
          </a:bodyPr>
          <a:lstStyle/>
          <a:p>
            <a:pPr algn="ctr">
              <a:defRPr b="1">
                <a:solidFill>
                  <a:srgbClr val="FFFFFF"/>
                </a:solidFill>
              </a:defRPr>
            </a:pPr>
            <a:endParaRPr/>
          </a:p>
        </p:txBody>
      </p:sp>
      <p:grpSp>
        <p:nvGrpSpPr>
          <p:cNvPr id="644" name="Group 644"/>
          <p:cNvGrpSpPr/>
          <p:nvPr/>
        </p:nvGrpSpPr>
        <p:grpSpPr>
          <a:xfrm>
            <a:off x="347663" y="6408737"/>
            <a:ext cx="223837" cy="222251"/>
            <a:chOff x="0" y="0"/>
            <a:chExt cx="223836" cy="222250"/>
          </a:xfrm>
        </p:grpSpPr>
        <p:sp>
          <p:nvSpPr>
            <p:cNvPr id="642" name="Shape 642">
              <a:hlinkClick r:id="" action="ppaction://hlinkshowjump?jump=previousslide"/>
            </p:cNvPr>
            <p:cNvSpPr/>
            <p:nvPr/>
          </p:nvSpPr>
          <p:spPr>
            <a:xfrm>
              <a:off x="85724" y="66674"/>
              <a:ext cx="52388" cy="88902"/>
            </a:xfrm>
            <a:custGeom>
              <a:avLst/>
              <a:gdLst/>
              <a:ahLst/>
              <a:cxnLst>
                <a:cxn ang="0">
                  <a:pos x="wd2" y="hd2"/>
                </a:cxn>
                <a:cxn ang="5400000">
                  <a:pos x="wd2" y="hd2"/>
                </a:cxn>
                <a:cxn ang="10800000">
                  <a:pos x="wd2" y="hd2"/>
                </a:cxn>
                <a:cxn ang="16200000">
                  <a:pos x="wd2" y="hd2"/>
                </a:cxn>
              </a:cxnLst>
              <a:rect l="0" t="0" r="r" b="b"/>
              <a:pathLst>
                <a:path w="21600" h="21600" extrusionOk="0">
                  <a:moveTo>
                    <a:pt x="21193" y="2285"/>
                  </a:moveTo>
                  <a:cubicBezTo>
                    <a:pt x="6658" y="10800"/>
                    <a:pt x="6658" y="10800"/>
                    <a:pt x="6658" y="10800"/>
                  </a:cubicBezTo>
                  <a:cubicBezTo>
                    <a:pt x="21193" y="19286"/>
                    <a:pt x="21193" y="19286"/>
                    <a:pt x="21193" y="19286"/>
                  </a:cubicBezTo>
                  <a:cubicBezTo>
                    <a:pt x="21448" y="19434"/>
                    <a:pt x="21600" y="19612"/>
                    <a:pt x="21600" y="19790"/>
                  </a:cubicBezTo>
                  <a:cubicBezTo>
                    <a:pt x="21600" y="19968"/>
                    <a:pt x="21448" y="20176"/>
                    <a:pt x="21193" y="20295"/>
                  </a:cubicBezTo>
                  <a:cubicBezTo>
                    <a:pt x="19364" y="21363"/>
                    <a:pt x="19364" y="21363"/>
                    <a:pt x="19364" y="21363"/>
                  </a:cubicBezTo>
                  <a:cubicBezTo>
                    <a:pt x="19160" y="21511"/>
                    <a:pt x="18805" y="21600"/>
                    <a:pt x="18500" y="21600"/>
                  </a:cubicBezTo>
                  <a:cubicBezTo>
                    <a:pt x="18195" y="21600"/>
                    <a:pt x="17890" y="21511"/>
                    <a:pt x="17636" y="21363"/>
                  </a:cubicBezTo>
                  <a:cubicBezTo>
                    <a:pt x="407" y="11304"/>
                    <a:pt x="407" y="11304"/>
                    <a:pt x="407" y="11304"/>
                  </a:cubicBezTo>
                  <a:cubicBezTo>
                    <a:pt x="152" y="11156"/>
                    <a:pt x="0" y="10948"/>
                    <a:pt x="0" y="10800"/>
                  </a:cubicBezTo>
                  <a:cubicBezTo>
                    <a:pt x="0" y="10622"/>
                    <a:pt x="152" y="10414"/>
                    <a:pt x="407" y="10296"/>
                  </a:cubicBezTo>
                  <a:cubicBezTo>
                    <a:pt x="17636" y="208"/>
                    <a:pt x="17636" y="208"/>
                    <a:pt x="17636" y="208"/>
                  </a:cubicBezTo>
                  <a:cubicBezTo>
                    <a:pt x="17890" y="89"/>
                    <a:pt x="18195" y="0"/>
                    <a:pt x="18500" y="0"/>
                  </a:cubicBezTo>
                  <a:cubicBezTo>
                    <a:pt x="18805" y="0"/>
                    <a:pt x="19160" y="89"/>
                    <a:pt x="19364" y="208"/>
                  </a:cubicBezTo>
                  <a:cubicBezTo>
                    <a:pt x="21193" y="1305"/>
                    <a:pt x="21193" y="1305"/>
                    <a:pt x="21193" y="1305"/>
                  </a:cubicBezTo>
                  <a:cubicBezTo>
                    <a:pt x="21448" y="1424"/>
                    <a:pt x="21600" y="1602"/>
                    <a:pt x="21600" y="1780"/>
                  </a:cubicBezTo>
                  <a:cubicBezTo>
                    <a:pt x="21600" y="1958"/>
                    <a:pt x="21448" y="2166"/>
                    <a:pt x="21193" y="2285"/>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sp>
          <p:nvSpPr>
            <p:cNvPr id="643" name="Shape 643">
              <a:hlinkClick r:id="" action="ppaction://hlinkshowjump?jump=previousslide"/>
            </p:cNvPr>
            <p:cNvSpPr/>
            <p:nvPr/>
          </p:nvSpPr>
          <p:spPr>
            <a:xfrm>
              <a:off x="0" y="-1"/>
              <a:ext cx="223837" cy="222251"/>
            </a:xfrm>
            <a:custGeom>
              <a:avLst/>
              <a:gdLst/>
              <a:ahLst/>
              <a:cxnLst>
                <a:cxn ang="0">
                  <a:pos x="wd2" y="hd2"/>
                </a:cxn>
                <a:cxn ang="5400000">
                  <a:pos x="wd2" y="hd2"/>
                </a:cxn>
                <a:cxn ang="10800000">
                  <a:pos x="wd2" y="hd2"/>
                </a:cxn>
                <a:cxn ang="16200000">
                  <a:pos x="wd2" y="hd2"/>
                </a:cxn>
              </a:cxnLst>
              <a:rect l="0" t="0" r="r" b="b"/>
              <a:pathLst>
                <a:path w="21600" h="21600" extrusionOk="0">
                  <a:moveTo>
                    <a:pt x="18477" y="907"/>
                  </a:moveTo>
                  <a:cubicBezTo>
                    <a:pt x="19709" y="907"/>
                    <a:pt x="20706" y="1925"/>
                    <a:pt x="20706" y="3173"/>
                  </a:cubicBezTo>
                  <a:cubicBezTo>
                    <a:pt x="20706" y="18427"/>
                    <a:pt x="20706" y="18427"/>
                    <a:pt x="20706" y="18427"/>
                  </a:cubicBezTo>
                  <a:cubicBezTo>
                    <a:pt x="20706" y="19675"/>
                    <a:pt x="19709" y="20693"/>
                    <a:pt x="18477" y="20693"/>
                  </a:cubicBezTo>
                  <a:cubicBezTo>
                    <a:pt x="3123" y="20693"/>
                    <a:pt x="3123" y="20693"/>
                    <a:pt x="3123" y="20693"/>
                  </a:cubicBezTo>
                  <a:cubicBezTo>
                    <a:pt x="1891" y="20693"/>
                    <a:pt x="887" y="19675"/>
                    <a:pt x="887" y="18427"/>
                  </a:cubicBezTo>
                  <a:cubicBezTo>
                    <a:pt x="887" y="3173"/>
                    <a:pt x="887" y="3173"/>
                    <a:pt x="887" y="3173"/>
                  </a:cubicBezTo>
                  <a:cubicBezTo>
                    <a:pt x="887" y="1925"/>
                    <a:pt x="1891" y="907"/>
                    <a:pt x="3123" y="907"/>
                  </a:cubicBezTo>
                  <a:cubicBezTo>
                    <a:pt x="18477" y="907"/>
                    <a:pt x="18477" y="907"/>
                    <a:pt x="18477" y="907"/>
                  </a:cubicBezTo>
                  <a:moveTo>
                    <a:pt x="18477" y="0"/>
                  </a:moveTo>
                  <a:cubicBezTo>
                    <a:pt x="3123" y="0"/>
                    <a:pt x="3123" y="0"/>
                    <a:pt x="3123" y="0"/>
                  </a:cubicBezTo>
                  <a:cubicBezTo>
                    <a:pt x="1397" y="0"/>
                    <a:pt x="0" y="1424"/>
                    <a:pt x="0" y="3173"/>
                  </a:cubicBezTo>
                  <a:cubicBezTo>
                    <a:pt x="0" y="18427"/>
                    <a:pt x="0" y="18427"/>
                    <a:pt x="0" y="18427"/>
                  </a:cubicBezTo>
                  <a:cubicBezTo>
                    <a:pt x="0" y="20184"/>
                    <a:pt x="1397" y="21600"/>
                    <a:pt x="3123" y="21600"/>
                  </a:cubicBezTo>
                  <a:cubicBezTo>
                    <a:pt x="18477" y="21600"/>
                    <a:pt x="18477" y="21600"/>
                    <a:pt x="18477" y="21600"/>
                  </a:cubicBezTo>
                  <a:cubicBezTo>
                    <a:pt x="20203" y="21600"/>
                    <a:pt x="21600" y="20184"/>
                    <a:pt x="21600" y="18427"/>
                  </a:cubicBezTo>
                  <a:cubicBezTo>
                    <a:pt x="21600" y="3173"/>
                    <a:pt x="21600" y="3173"/>
                    <a:pt x="21600" y="3173"/>
                  </a:cubicBezTo>
                  <a:cubicBezTo>
                    <a:pt x="21600" y="1424"/>
                    <a:pt x="20203" y="0"/>
                    <a:pt x="18477" y="0"/>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grpSp>
      <p:grpSp>
        <p:nvGrpSpPr>
          <p:cNvPr id="647" name="Group 647"/>
          <p:cNvGrpSpPr/>
          <p:nvPr/>
        </p:nvGrpSpPr>
        <p:grpSpPr>
          <a:xfrm>
            <a:off x="933449" y="6408737"/>
            <a:ext cx="223840" cy="222251"/>
            <a:chOff x="0" y="0"/>
            <a:chExt cx="223838" cy="222250"/>
          </a:xfrm>
        </p:grpSpPr>
        <p:sp>
          <p:nvSpPr>
            <p:cNvPr id="645" name="Shape 645">
              <a:hlinkClick r:id="" action="ppaction://hlinkshowjump?jump=nextslide"/>
            </p:cNvPr>
            <p:cNvSpPr/>
            <p:nvPr/>
          </p:nvSpPr>
          <p:spPr>
            <a:xfrm flipH="1">
              <a:off x="85724" y="66674"/>
              <a:ext cx="52389" cy="88902"/>
            </a:xfrm>
            <a:custGeom>
              <a:avLst/>
              <a:gdLst/>
              <a:ahLst/>
              <a:cxnLst>
                <a:cxn ang="0">
                  <a:pos x="wd2" y="hd2"/>
                </a:cxn>
                <a:cxn ang="5400000">
                  <a:pos x="wd2" y="hd2"/>
                </a:cxn>
                <a:cxn ang="10800000">
                  <a:pos x="wd2" y="hd2"/>
                </a:cxn>
                <a:cxn ang="16200000">
                  <a:pos x="wd2" y="hd2"/>
                </a:cxn>
              </a:cxnLst>
              <a:rect l="0" t="0" r="r" b="b"/>
              <a:pathLst>
                <a:path w="21600" h="21600" extrusionOk="0">
                  <a:moveTo>
                    <a:pt x="21193" y="2285"/>
                  </a:moveTo>
                  <a:cubicBezTo>
                    <a:pt x="6658" y="10800"/>
                    <a:pt x="6658" y="10800"/>
                    <a:pt x="6658" y="10800"/>
                  </a:cubicBezTo>
                  <a:cubicBezTo>
                    <a:pt x="21193" y="19286"/>
                    <a:pt x="21193" y="19286"/>
                    <a:pt x="21193" y="19286"/>
                  </a:cubicBezTo>
                  <a:cubicBezTo>
                    <a:pt x="21448" y="19434"/>
                    <a:pt x="21600" y="19612"/>
                    <a:pt x="21600" y="19790"/>
                  </a:cubicBezTo>
                  <a:cubicBezTo>
                    <a:pt x="21600" y="19968"/>
                    <a:pt x="21448" y="20176"/>
                    <a:pt x="21193" y="20295"/>
                  </a:cubicBezTo>
                  <a:cubicBezTo>
                    <a:pt x="19364" y="21363"/>
                    <a:pt x="19364" y="21363"/>
                    <a:pt x="19364" y="21363"/>
                  </a:cubicBezTo>
                  <a:cubicBezTo>
                    <a:pt x="19160" y="21511"/>
                    <a:pt x="18805" y="21600"/>
                    <a:pt x="18500" y="21600"/>
                  </a:cubicBezTo>
                  <a:cubicBezTo>
                    <a:pt x="18195" y="21600"/>
                    <a:pt x="17890" y="21511"/>
                    <a:pt x="17636" y="21363"/>
                  </a:cubicBezTo>
                  <a:cubicBezTo>
                    <a:pt x="407" y="11304"/>
                    <a:pt x="407" y="11304"/>
                    <a:pt x="407" y="11304"/>
                  </a:cubicBezTo>
                  <a:cubicBezTo>
                    <a:pt x="152" y="11156"/>
                    <a:pt x="0" y="10948"/>
                    <a:pt x="0" y="10800"/>
                  </a:cubicBezTo>
                  <a:cubicBezTo>
                    <a:pt x="0" y="10622"/>
                    <a:pt x="152" y="10414"/>
                    <a:pt x="407" y="10296"/>
                  </a:cubicBezTo>
                  <a:cubicBezTo>
                    <a:pt x="17636" y="208"/>
                    <a:pt x="17636" y="208"/>
                    <a:pt x="17636" y="208"/>
                  </a:cubicBezTo>
                  <a:cubicBezTo>
                    <a:pt x="17890" y="89"/>
                    <a:pt x="18195" y="0"/>
                    <a:pt x="18500" y="0"/>
                  </a:cubicBezTo>
                  <a:cubicBezTo>
                    <a:pt x="18805" y="0"/>
                    <a:pt x="19160" y="89"/>
                    <a:pt x="19364" y="208"/>
                  </a:cubicBezTo>
                  <a:cubicBezTo>
                    <a:pt x="21193" y="1305"/>
                    <a:pt x="21193" y="1305"/>
                    <a:pt x="21193" y="1305"/>
                  </a:cubicBezTo>
                  <a:cubicBezTo>
                    <a:pt x="21448" y="1424"/>
                    <a:pt x="21600" y="1602"/>
                    <a:pt x="21600" y="1780"/>
                  </a:cubicBezTo>
                  <a:cubicBezTo>
                    <a:pt x="21600" y="1958"/>
                    <a:pt x="21448" y="2166"/>
                    <a:pt x="21193" y="2285"/>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sp>
          <p:nvSpPr>
            <p:cNvPr id="646" name="Shape 646">
              <a:hlinkClick r:id="" action="ppaction://hlinkshowjump?jump=nextslide"/>
            </p:cNvPr>
            <p:cNvSpPr/>
            <p:nvPr/>
          </p:nvSpPr>
          <p:spPr>
            <a:xfrm flipH="1">
              <a:off x="-1" y="0"/>
              <a:ext cx="223840" cy="222250"/>
            </a:xfrm>
            <a:custGeom>
              <a:avLst/>
              <a:gdLst/>
              <a:ahLst/>
              <a:cxnLst>
                <a:cxn ang="0">
                  <a:pos x="wd2" y="hd2"/>
                </a:cxn>
                <a:cxn ang="5400000">
                  <a:pos x="wd2" y="hd2"/>
                </a:cxn>
                <a:cxn ang="10800000">
                  <a:pos x="wd2" y="hd2"/>
                </a:cxn>
                <a:cxn ang="16200000">
                  <a:pos x="wd2" y="hd2"/>
                </a:cxn>
              </a:cxnLst>
              <a:rect l="0" t="0" r="r" b="b"/>
              <a:pathLst>
                <a:path w="21600" h="21600" extrusionOk="0">
                  <a:moveTo>
                    <a:pt x="18477" y="907"/>
                  </a:moveTo>
                  <a:cubicBezTo>
                    <a:pt x="19709" y="907"/>
                    <a:pt x="20706" y="1925"/>
                    <a:pt x="20706" y="3173"/>
                  </a:cubicBezTo>
                  <a:cubicBezTo>
                    <a:pt x="20706" y="18427"/>
                    <a:pt x="20706" y="18427"/>
                    <a:pt x="20706" y="18427"/>
                  </a:cubicBezTo>
                  <a:cubicBezTo>
                    <a:pt x="20706" y="19675"/>
                    <a:pt x="19709" y="20693"/>
                    <a:pt x="18477" y="20693"/>
                  </a:cubicBezTo>
                  <a:cubicBezTo>
                    <a:pt x="3123" y="20693"/>
                    <a:pt x="3123" y="20693"/>
                    <a:pt x="3123" y="20693"/>
                  </a:cubicBezTo>
                  <a:cubicBezTo>
                    <a:pt x="1891" y="20693"/>
                    <a:pt x="887" y="19675"/>
                    <a:pt x="887" y="18427"/>
                  </a:cubicBezTo>
                  <a:cubicBezTo>
                    <a:pt x="887" y="3173"/>
                    <a:pt x="887" y="3173"/>
                    <a:pt x="887" y="3173"/>
                  </a:cubicBezTo>
                  <a:cubicBezTo>
                    <a:pt x="887" y="1925"/>
                    <a:pt x="1891" y="907"/>
                    <a:pt x="3123" y="907"/>
                  </a:cubicBezTo>
                  <a:cubicBezTo>
                    <a:pt x="18477" y="907"/>
                    <a:pt x="18477" y="907"/>
                    <a:pt x="18477" y="907"/>
                  </a:cubicBezTo>
                  <a:moveTo>
                    <a:pt x="18477" y="0"/>
                  </a:moveTo>
                  <a:cubicBezTo>
                    <a:pt x="3123" y="0"/>
                    <a:pt x="3123" y="0"/>
                    <a:pt x="3123" y="0"/>
                  </a:cubicBezTo>
                  <a:cubicBezTo>
                    <a:pt x="1397" y="0"/>
                    <a:pt x="0" y="1424"/>
                    <a:pt x="0" y="3173"/>
                  </a:cubicBezTo>
                  <a:cubicBezTo>
                    <a:pt x="0" y="18427"/>
                    <a:pt x="0" y="18427"/>
                    <a:pt x="0" y="18427"/>
                  </a:cubicBezTo>
                  <a:cubicBezTo>
                    <a:pt x="0" y="20184"/>
                    <a:pt x="1397" y="21600"/>
                    <a:pt x="3123" y="21600"/>
                  </a:cubicBezTo>
                  <a:cubicBezTo>
                    <a:pt x="18477" y="21600"/>
                    <a:pt x="18477" y="21600"/>
                    <a:pt x="18477" y="21600"/>
                  </a:cubicBezTo>
                  <a:cubicBezTo>
                    <a:pt x="20203" y="21600"/>
                    <a:pt x="21600" y="20184"/>
                    <a:pt x="21600" y="18427"/>
                  </a:cubicBezTo>
                  <a:cubicBezTo>
                    <a:pt x="21600" y="3173"/>
                    <a:pt x="21600" y="3173"/>
                    <a:pt x="21600" y="3173"/>
                  </a:cubicBezTo>
                  <a:cubicBezTo>
                    <a:pt x="21600" y="1424"/>
                    <a:pt x="20203" y="0"/>
                    <a:pt x="18477" y="0"/>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grpSp>
      <p:sp>
        <p:nvSpPr>
          <p:cNvPr id="648" name="Shape 648"/>
          <p:cNvSpPr/>
          <p:nvPr/>
        </p:nvSpPr>
        <p:spPr>
          <a:xfrm>
            <a:off x="552450" y="6523038"/>
            <a:ext cx="381000" cy="1"/>
          </a:xfrm>
          <a:prstGeom prst="line">
            <a:avLst/>
          </a:prstGeom>
          <a:ln w="12700">
            <a:solidFill>
              <a:schemeClr val="accent1">
                <a:lumOff val="5000"/>
              </a:schemeClr>
            </a:solidFill>
            <a:prstDash val="dash"/>
          </a:ln>
        </p:spPr>
        <p:txBody>
          <a:bodyPr lIns="45719" rIns="45719"/>
          <a:lstStyle/>
          <a:p>
            <a:endParaRPr/>
          </a:p>
        </p:txBody>
      </p:sp>
      <p:sp>
        <p:nvSpPr>
          <p:cNvPr id="649" name="Shape 649"/>
          <p:cNvSpPr>
            <a:spLocks noGrp="1"/>
          </p:cNvSpPr>
          <p:nvPr>
            <p:ph type="pic" idx="13"/>
          </p:nvPr>
        </p:nvSpPr>
        <p:spPr>
          <a:xfrm>
            <a:off x="0" y="-23813"/>
            <a:ext cx="12192000" cy="4117977"/>
          </a:xfrm>
          <a:prstGeom prst="rect">
            <a:avLst/>
          </a:prstGeom>
        </p:spPr>
        <p:txBody>
          <a:bodyPr lIns="91439" tIns="45719" rIns="91439" bIns="45719">
            <a:noAutofit/>
          </a:bodyPr>
          <a:lstStyle/>
          <a:p>
            <a:endParaRPr/>
          </a:p>
        </p:txBody>
      </p:sp>
      <p:sp>
        <p:nvSpPr>
          <p:cNvPr id="650" name="Shape 650"/>
          <p:cNvSpPr>
            <a:spLocks noGrp="1"/>
          </p:cNvSpPr>
          <p:nvPr>
            <p:ph type="pic" sz="quarter" idx="14"/>
          </p:nvPr>
        </p:nvSpPr>
        <p:spPr>
          <a:xfrm>
            <a:off x="6502324" y="662472"/>
            <a:ext cx="2734984" cy="2969861"/>
          </a:xfrm>
          <a:prstGeom prst="rect">
            <a:avLst/>
          </a:prstGeom>
        </p:spPr>
        <p:txBody>
          <a:bodyPr lIns="91439" tIns="45719" rIns="91439" bIns="45719">
            <a:noAutofit/>
          </a:bodyPr>
          <a:lstStyle/>
          <a:p>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17_Title Slide">
    <p:spTree>
      <p:nvGrpSpPr>
        <p:cNvPr id="1" name=""/>
        <p:cNvGrpSpPr/>
        <p:nvPr/>
      </p:nvGrpSpPr>
      <p:grpSpPr>
        <a:xfrm>
          <a:off x="0" y="0"/>
          <a:ext cx="0" cy="0"/>
          <a:chOff x="0" y="0"/>
          <a:chExt cx="0" cy="0"/>
        </a:xfrm>
      </p:grpSpPr>
      <p:sp>
        <p:nvSpPr>
          <p:cNvPr id="657" name="Shape 657"/>
          <p:cNvSpPr>
            <a:spLocks noGrp="1"/>
          </p:cNvSpPr>
          <p:nvPr>
            <p:ph type="sldNum" sz="quarter" idx="2"/>
          </p:nvPr>
        </p:nvSpPr>
        <p:spPr>
          <a:prstGeom prst="rect">
            <a:avLst/>
          </a:prstGeom>
        </p:spPr>
        <p:txBody>
          <a:bodyPr/>
          <a:lstStyle/>
          <a:p>
            <a:fld id="{86CB4B4D-7CA3-9044-876B-883B54F8677D}" type="slidenum">
              <a:t>‹#›</a:t>
            </a:fld>
            <a:endParaRPr/>
          </a:p>
        </p:txBody>
      </p:sp>
      <p:sp>
        <p:nvSpPr>
          <p:cNvPr id="658" name="Shape 658"/>
          <p:cNvSpPr/>
          <p:nvPr/>
        </p:nvSpPr>
        <p:spPr>
          <a:xfrm>
            <a:off x="-1" y="0"/>
            <a:ext cx="12187240" cy="4000500"/>
          </a:xfrm>
          <a:prstGeom prst="rect">
            <a:avLst/>
          </a:prstGeom>
          <a:blipFill>
            <a:blip r:embed="rId2"/>
          </a:blipFill>
          <a:ln w="12700">
            <a:miter lim="400000"/>
          </a:ln>
        </p:spPr>
        <p:txBody>
          <a:bodyPr lIns="45719" rIns="45719" anchor="ctr"/>
          <a:lstStyle/>
          <a:p>
            <a:pPr algn="ctr">
              <a:defRPr>
                <a:solidFill>
                  <a:srgbClr val="FFFFFF"/>
                </a:solidFill>
              </a:defRPr>
            </a:pPr>
            <a:endParaRPr/>
          </a:p>
        </p:txBody>
      </p:sp>
      <p:sp>
        <p:nvSpPr>
          <p:cNvPr id="659" name="Shape 659"/>
          <p:cNvSpPr/>
          <p:nvPr/>
        </p:nvSpPr>
        <p:spPr>
          <a:xfrm>
            <a:off x="11528425" y="273050"/>
            <a:ext cx="461963" cy="368300"/>
          </a:xfrm>
          <a:prstGeom prst="rect">
            <a:avLst/>
          </a:prstGeom>
          <a:solidFill>
            <a:schemeClr val="accent2"/>
          </a:solidFill>
          <a:ln w="12700">
            <a:miter lim="400000"/>
          </a:ln>
        </p:spPr>
        <p:txBody>
          <a:bodyPr lIns="45719" rIns="45719" anchor="ctr"/>
          <a:lstStyle/>
          <a:p>
            <a:pPr algn="ctr">
              <a:defRPr>
                <a:solidFill>
                  <a:srgbClr val="FFFFFF"/>
                </a:solidFill>
              </a:defRPr>
            </a:pPr>
            <a:endParaRPr/>
          </a:p>
        </p:txBody>
      </p:sp>
      <p:sp>
        <p:nvSpPr>
          <p:cNvPr id="660" name="Shape 660"/>
          <p:cNvSpPr/>
          <p:nvPr/>
        </p:nvSpPr>
        <p:spPr>
          <a:xfrm>
            <a:off x="11528425" y="641350"/>
            <a:ext cx="461963" cy="46038"/>
          </a:xfrm>
          <a:prstGeom prst="rect">
            <a:avLst/>
          </a:prstGeom>
          <a:solidFill>
            <a:srgbClr val="2298AA"/>
          </a:solidFill>
          <a:ln w="12700">
            <a:miter lim="400000"/>
          </a:ln>
        </p:spPr>
        <p:txBody>
          <a:bodyPr lIns="45719" rIns="45719" anchor="ctr"/>
          <a:lstStyle/>
          <a:p>
            <a:pPr algn="ctr">
              <a:defRPr>
                <a:solidFill>
                  <a:srgbClr val="FFFFFF"/>
                </a:solidFill>
              </a:defRPr>
            </a:pPr>
            <a:endParaRPr/>
          </a:p>
        </p:txBody>
      </p:sp>
      <p:sp>
        <p:nvSpPr>
          <p:cNvPr id="661" name="Shape 661"/>
          <p:cNvSpPr/>
          <p:nvPr/>
        </p:nvSpPr>
        <p:spPr>
          <a:xfrm>
            <a:off x="11528159" y="304800"/>
            <a:ext cx="464082" cy="294640"/>
          </a:xfrm>
          <a:prstGeom prst="rect">
            <a:avLst/>
          </a:prstGeom>
          <a:ln w="12700">
            <a:miter lim="400000"/>
          </a:ln>
        </p:spPr>
        <p:txBody>
          <a:bodyPr wrap="none" lIns="45719" rIns="45719">
            <a:spAutoFit/>
          </a:bodyPr>
          <a:lstStyle/>
          <a:p>
            <a:pPr algn="ctr">
              <a:defRPr b="1">
                <a:solidFill>
                  <a:srgbClr val="FFFFFF"/>
                </a:solidFill>
              </a:defRPr>
            </a:pPr>
            <a:endParaRPr/>
          </a:p>
        </p:txBody>
      </p:sp>
      <p:grpSp>
        <p:nvGrpSpPr>
          <p:cNvPr id="664" name="Group 664"/>
          <p:cNvGrpSpPr/>
          <p:nvPr/>
        </p:nvGrpSpPr>
        <p:grpSpPr>
          <a:xfrm>
            <a:off x="347663" y="6408737"/>
            <a:ext cx="223837" cy="222251"/>
            <a:chOff x="0" y="0"/>
            <a:chExt cx="223836" cy="222250"/>
          </a:xfrm>
        </p:grpSpPr>
        <p:sp>
          <p:nvSpPr>
            <p:cNvPr id="662" name="Shape 662">
              <a:hlinkClick r:id="" action="ppaction://hlinkshowjump?jump=previousslide"/>
            </p:cNvPr>
            <p:cNvSpPr/>
            <p:nvPr/>
          </p:nvSpPr>
          <p:spPr>
            <a:xfrm>
              <a:off x="85724" y="66674"/>
              <a:ext cx="52388" cy="88902"/>
            </a:xfrm>
            <a:custGeom>
              <a:avLst/>
              <a:gdLst/>
              <a:ahLst/>
              <a:cxnLst>
                <a:cxn ang="0">
                  <a:pos x="wd2" y="hd2"/>
                </a:cxn>
                <a:cxn ang="5400000">
                  <a:pos x="wd2" y="hd2"/>
                </a:cxn>
                <a:cxn ang="10800000">
                  <a:pos x="wd2" y="hd2"/>
                </a:cxn>
                <a:cxn ang="16200000">
                  <a:pos x="wd2" y="hd2"/>
                </a:cxn>
              </a:cxnLst>
              <a:rect l="0" t="0" r="r" b="b"/>
              <a:pathLst>
                <a:path w="21600" h="21600" extrusionOk="0">
                  <a:moveTo>
                    <a:pt x="21193" y="2285"/>
                  </a:moveTo>
                  <a:cubicBezTo>
                    <a:pt x="6658" y="10800"/>
                    <a:pt x="6658" y="10800"/>
                    <a:pt x="6658" y="10800"/>
                  </a:cubicBezTo>
                  <a:cubicBezTo>
                    <a:pt x="21193" y="19286"/>
                    <a:pt x="21193" y="19286"/>
                    <a:pt x="21193" y="19286"/>
                  </a:cubicBezTo>
                  <a:cubicBezTo>
                    <a:pt x="21448" y="19434"/>
                    <a:pt x="21600" y="19612"/>
                    <a:pt x="21600" y="19790"/>
                  </a:cubicBezTo>
                  <a:cubicBezTo>
                    <a:pt x="21600" y="19968"/>
                    <a:pt x="21448" y="20176"/>
                    <a:pt x="21193" y="20295"/>
                  </a:cubicBezTo>
                  <a:cubicBezTo>
                    <a:pt x="19364" y="21363"/>
                    <a:pt x="19364" y="21363"/>
                    <a:pt x="19364" y="21363"/>
                  </a:cubicBezTo>
                  <a:cubicBezTo>
                    <a:pt x="19160" y="21511"/>
                    <a:pt x="18805" y="21600"/>
                    <a:pt x="18500" y="21600"/>
                  </a:cubicBezTo>
                  <a:cubicBezTo>
                    <a:pt x="18195" y="21600"/>
                    <a:pt x="17890" y="21511"/>
                    <a:pt x="17636" y="21363"/>
                  </a:cubicBezTo>
                  <a:cubicBezTo>
                    <a:pt x="407" y="11304"/>
                    <a:pt x="407" y="11304"/>
                    <a:pt x="407" y="11304"/>
                  </a:cubicBezTo>
                  <a:cubicBezTo>
                    <a:pt x="152" y="11156"/>
                    <a:pt x="0" y="10948"/>
                    <a:pt x="0" y="10800"/>
                  </a:cubicBezTo>
                  <a:cubicBezTo>
                    <a:pt x="0" y="10622"/>
                    <a:pt x="152" y="10414"/>
                    <a:pt x="407" y="10296"/>
                  </a:cubicBezTo>
                  <a:cubicBezTo>
                    <a:pt x="17636" y="208"/>
                    <a:pt x="17636" y="208"/>
                    <a:pt x="17636" y="208"/>
                  </a:cubicBezTo>
                  <a:cubicBezTo>
                    <a:pt x="17890" y="89"/>
                    <a:pt x="18195" y="0"/>
                    <a:pt x="18500" y="0"/>
                  </a:cubicBezTo>
                  <a:cubicBezTo>
                    <a:pt x="18805" y="0"/>
                    <a:pt x="19160" y="89"/>
                    <a:pt x="19364" y="208"/>
                  </a:cubicBezTo>
                  <a:cubicBezTo>
                    <a:pt x="21193" y="1305"/>
                    <a:pt x="21193" y="1305"/>
                    <a:pt x="21193" y="1305"/>
                  </a:cubicBezTo>
                  <a:cubicBezTo>
                    <a:pt x="21448" y="1424"/>
                    <a:pt x="21600" y="1602"/>
                    <a:pt x="21600" y="1780"/>
                  </a:cubicBezTo>
                  <a:cubicBezTo>
                    <a:pt x="21600" y="1958"/>
                    <a:pt x="21448" y="2166"/>
                    <a:pt x="21193" y="2285"/>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sp>
          <p:nvSpPr>
            <p:cNvPr id="663" name="Shape 663">
              <a:hlinkClick r:id="" action="ppaction://hlinkshowjump?jump=previousslide"/>
            </p:cNvPr>
            <p:cNvSpPr/>
            <p:nvPr/>
          </p:nvSpPr>
          <p:spPr>
            <a:xfrm>
              <a:off x="0" y="-1"/>
              <a:ext cx="223837" cy="222251"/>
            </a:xfrm>
            <a:custGeom>
              <a:avLst/>
              <a:gdLst/>
              <a:ahLst/>
              <a:cxnLst>
                <a:cxn ang="0">
                  <a:pos x="wd2" y="hd2"/>
                </a:cxn>
                <a:cxn ang="5400000">
                  <a:pos x="wd2" y="hd2"/>
                </a:cxn>
                <a:cxn ang="10800000">
                  <a:pos x="wd2" y="hd2"/>
                </a:cxn>
                <a:cxn ang="16200000">
                  <a:pos x="wd2" y="hd2"/>
                </a:cxn>
              </a:cxnLst>
              <a:rect l="0" t="0" r="r" b="b"/>
              <a:pathLst>
                <a:path w="21600" h="21600" extrusionOk="0">
                  <a:moveTo>
                    <a:pt x="18477" y="907"/>
                  </a:moveTo>
                  <a:cubicBezTo>
                    <a:pt x="19709" y="907"/>
                    <a:pt x="20706" y="1925"/>
                    <a:pt x="20706" y="3173"/>
                  </a:cubicBezTo>
                  <a:cubicBezTo>
                    <a:pt x="20706" y="18427"/>
                    <a:pt x="20706" y="18427"/>
                    <a:pt x="20706" y="18427"/>
                  </a:cubicBezTo>
                  <a:cubicBezTo>
                    <a:pt x="20706" y="19675"/>
                    <a:pt x="19709" y="20693"/>
                    <a:pt x="18477" y="20693"/>
                  </a:cubicBezTo>
                  <a:cubicBezTo>
                    <a:pt x="3123" y="20693"/>
                    <a:pt x="3123" y="20693"/>
                    <a:pt x="3123" y="20693"/>
                  </a:cubicBezTo>
                  <a:cubicBezTo>
                    <a:pt x="1891" y="20693"/>
                    <a:pt x="887" y="19675"/>
                    <a:pt x="887" y="18427"/>
                  </a:cubicBezTo>
                  <a:cubicBezTo>
                    <a:pt x="887" y="3173"/>
                    <a:pt x="887" y="3173"/>
                    <a:pt x="887" y="3173"/>
                  </a:cubicBezTo>
                  <a:cubicBezTo>
                    <a:pt x="887" y="1925"/>
                    <a:pt x="1891" y="907"/>
                    <a:pt x="3123" y="907"/>
                  </a:cubicBezTo>
                  <a:cubicBezTo>
                    <a:pt x="18477" y="907"/>
                    <a:pt x="18477" y="907"/>
                    <a:pt x="18477" y="907"/>
                  </a:cubicBezTo>
                  <a:moveTo>
                    <a:pt x="18477" y="0"/>
                  </a:moveTo>
                  <a:cubicBezTo>
                    <a:pt x="3123" y="0"/>
                    <a:pt x="3123" y="0"/>
                    <a:pt x="3123" y="0"/>
                  </a:cubicBezTo>
                  <a:cubicBezTo>
                    <a:pt x="1397" y="0"/>
                    <a:pt x="0" y="1424"/>
                    <a:pt x="0" y="3173"/>
                  </a:cubicBezTo>
                  <a:cubicBezTo>
                    <a:pt x="0" y="18427"/>
                    <a:pt x="0" y="18427"/>
                    <a:pt x="0" y="18427"/>
                  </a:cubicBezTo>
                  <a:cubicBezTo>
                    <a:pt x="0" y="20184"/>
                    <a:pt x="1397" y="21600"/>
                    <a:pt x="3123" y="21600"/>
                  </a:cubicBezTo>
                  <a:cubicBezTo>
                    <a:pt x="18477" y="21600"/>
                    <a:pt x="18477" y="21600"/>
                    <a:pt x="18477" y="21600"/>
                  </a:cubicBezTo>
                  <a:cubicBezTo>
                    <a:pt x="20203" y="21600"/>
                    <a:pt x="21600" y="20184"/>
                    <a:pt x="21600" y="18427"/>
                  </a:cubicBezTo>
                  <a:cubicBezTo>
                    <a:pt x="21600" y="3173"/>
                    <a:pt x="21600" y="3173"/>
                    <a:pt x="21600" y="3173"/>
                  </a:cubicBezTo>
                  <a:cubicBezTo>
                    <a:pt x="21600" y="1424"/>
                    <a:pt x="20203" y="0"/>
                    <a:pt x="18477" y="0"/>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grpSp>
      <p:grpSp>
        <p:nvGrpSpPr>
          <p:cNvPr id="667" name="Group 667"/>
          <p:cNvGrpSpPr/>
          <p:nvPr/>
        </p:nvGrpSpPr>
        <p:grpSpPr>
          <a:xfrm>
            <a:off x="933449" y="6408737"/>
            <a:ext cx="223840" cy="222251"/>
            <a:chOff x="0" y="0"/>
            <a:chExt cx="223838" cy="222250"/>
          </a:xfrm>
        </p:grpSpPr>
        <p:sp>
          <p:nvSpPr>
            <p:cNvPr id="665" name="Shape 665">
              <a:hlinkClick r:id="" action="ppaction://hlinkshowjump?jump=nextslide"/>
            </p:cNvPr>
            <p:cNvSpPr/>
            <p:nvPr/>
          </p:nvSpPr>
          <p:spPr>
            <a:xfrm flipH="1">
              <a:off x="85724" y="66674"/>
              <a:ext cx="52389" cy="88902"/>
            </a:xfrm>
            <a:custGeom>
              <a:avLst/>
              <a:gdLst/>
              <a:ahLst/>
              <a:cxnLst>
                <a:cxn ang="0">
                  <a:pos x="wd2" y="hd2"/>
                </a:cxn>
                <a:cxn ang="5400000">
                  <a:pos x="wd2" y="hd2"/>
                </a:cxn>
                <a:cxn ang="10800000">
                  <a:pos x="wd2" y="hd2"/>
                </a:cxn>
                <a:cxn ang="16200000">
                  <a:pos x="wd2" y="hd2"/>
                </a:cxn>
              </a:cxnLst>
              <a:rect l="0" t="0" r="r" b="b"/>
              <a:pathLst>
                <a:path w="21600" h="21600" extrusionOk="0">
                  <a:moveTo>
                    <a:pt x="21193" y="2285"/>
                  </a:moveTo>
                  <a:cubicBezTo>
                    <a:pt x="6658" y="10800"/>
                    <a:pt x="6658" y="10800"/>
                    <a:pt x="6658" y="10800"/>
                  </a:cubicBezTo>
                  <a:cubicBezTo>
                    <a:pt x="21193" y="19286"/>
                    <a:pt x="21193" y="19286"/>
                    <a:pt x="21193" y="19286"/>
                  </a:cubicBezTo>
                  <a:cubicBezTo>
                    <a:pt x="21448" y="19434"/>
                    <a:pt x="21600" y="19612"/>
                    <a:pt x="21600" y="19790"/>
                  </a:cubicBezTo>
                  <a:cubicBezTo>
                    <a:pt x="21600" y="19968"/>
                    <a:pt x="21448" y="20176"/>
                    <a:pt x="21193" y="20295"/>
                  </a:cubicBezTo>
                  <a:cubicBezTo>
                    <a:pt x="19364" y="21363"/>
                    <a:pt x="19364" y="21363"/>
                    <a:pt x="19364" y="21363"/>
                  </a:cubicBezTo>
                  <a:cubicBezTo>
                    <a:pt x="19160" y="21511"/>
                    <a:pt x="18805" y="21600"/>
                    <a:pt x="18500" y="21600"/>
                  </a:cubicBezTo>
                  <a:cubicBezTo>
                    <a:pt x="18195" y="21600"/>
                    <a:pt x="17890" y="21511"/>
                    <a:pt x="17636" y="21363"/>
                  </a:cubicBezTo>
                  <a:cubicBezTo>
                    <a:pt x="407" y="11304"/>
                    <a:pt x="407" y="11304"/>
                    <a:pt x="407" y="11304"/>
                  </a:cubicBezTo>
                  <a:cubicBezTo>
                    <a:pt x="152" y="11156"/>
                    <a:pt x="0" y="10948"/>
                    <a:pt x="0" y="10800"/>
                  </a:cubicBezTo>
                  <a:cubicBezTo>
                    <a:pt x="0" y="10622"/>
                    <a:pt x="152" y="10414"/>
                    <a:pt x="407" y="10296"/>
                  </a:cubicBezTo>
                  <a:cubicBezTo>
                    <a:pt x="17636" y="208"/>
                    <a:pt x="17636" y="208"/>
                    <a:pt x="17636" y="208"/>
                  </a:cubicBezTo>
                  <a:cubicBezTo>
                    <a:pt x="17890" y="89"/>
                    <a:pt x="18195" y="0"/>
                    <a:pt x="18500" y="0"/>
                  </a:cubicBezTo>
                  <a:cubicBezTo>
                    <a:pt x="18805" y="0"/>
                    <a:pt x="19160" y="89"/>
                    <a:pt x="19364" y="208"/>
                  </a:cubicBezTo>
                  <a:cubicBezTo>
                    <a:pt x="21193" y="1305"/>
                    <a:pt x="21193" y="1305"/>
                    <a:pt x="21193" y="1305"/>
                  </a:cubicBezTo>
                  <a:cubicBezTo>
                    <a:pt x="21448" y="1424"/>
                    <a:pt x="21600" y="1602"/>
                    <a:pt x="21600" y="1780"/>
                  </a:cubicBezTo>
                  <a:cubicBezTo>
                    <a:pt x="21600" y="1958"/>
                    <a:pt x="21448" y="2166"/>
                    <a:pt x="21193" y="2285"/>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sp>
          <p:nvSpPr>
            <p:cNvPr id="666" name="Shape 666">
              <a:hlinkClick r:id="" action="ppaction://hlinkshowjump?jump=nextslide"/>
            </p:cNvPr>
            <p:cNvSpPr/>
            <p:nvPr/>
          </p:nvSpPr>
          <p:spPr>
            <a:xfrm flipH="1">
              <a:off x="-1" y="0"/>
              <a:ext cx="223840" cy="222250"/>
            </a:xfrm>
            <a:custGeom>
              <a:avLst/>
              <a:gdLst/>
              <a:ahLst/>
              <a:cxnLst>
                <a:cxn ang="0">
                  <a:pos x="wd2" y="hd2"/>
                </a:cxn>
                <a:cxn ang="5400000">
                  <a:pos x="wd2" y="hd2"/>
                </a:cxn>
                <a:cxn ang="10800000">
                  <a:pos x="wd2" y="hd2"/>
                </a:cxn>
                <a:cxn ang="16200000">
                  <a:pos x="wd2" y="hd2"/>
                </a:cxn>
              </a:cxnLst>
              <a:rect l="0" t="0" r="r" b="b"/>
              <a:pathLst>
                <a:path w="21600" h="21600" extrusionOk="0">
                  <a:moveTo>
                    <a:pt x="18477" y="907"/>
                  </a:moveTo>
                  <a:cubicBezTo>
                    <a:pt x="19709" y="907"/>
                    <a:pt x="20706" y="1925"/>
                    <a:pt x="20706" y="3173"/>
                  </a:cubicBezTo>
                  <a:cubicBezTo>
                    <a:pt x="20706" y="18427"/>
                    <a:pt x="20706" y="18427"/>
                    <a:pt x="20706" y="18427"/>
                  </a:cubicBezTo>
                  <a:cubicBezTo>
                    <a:pt x="20706" y="19675"/>
                    <a:pt x="19709" y="20693"/>
                    <a:pt x="18477" y="20693"/>
                  </a:cubicBezTo>
                  <a:cubicBezTo>
                    <a:pt x="3123" y="20693"/>
                    <a:pt x="3123" y="20693"/>
                    <a:pt x="3123" y="20693"/>
                  </a:cubicBezTo>
                  <a:cubicBezTo>
                    <a:pt x="1891" y="20693"/>
                    <a:pt x="887" y="19675"/>
                    <a:pt x="887" y="18427"/>
                  </a:cubicBezTo>
                  <a:cubicBezTo>
                    <a:pt x="887" y="3173"/>
                    <a:pt x="887" y="3173"/>
                    <a:pt x="887" y="3173"/>
                  </a:cubicBezTo>
                  <a:cubicBezTo>
                    <a:pt x="887" y="1925"/>
                    <a:pt x="1891" y="907"/>
                    <a:pt x="3123" y="907"/>
                  </a:cubicBezTo>
                  <a:cubicBezTo>
                    <a:pt x="18477" y="907"/>
                    <a:pt x="18477" y="907"/>
                    <a:pt x="18477" y="907"/>
                  </a:cubicBezTo>
                  <a:moveTo>
                    <a:pt x="18477" y="0"/>
                  </a:moveTo>
                  <a:cubicBezTo>
                    <a:pt x="3123" y="0"/>
                    <a:pt x="3123" y="0"/>
                    <a:pt x="3123" y="0"/>
                  </a:cubicBezTo>
                  <a:cubicBezTo>
                    <a:pt x="1397" y="0"/>
                    <a:pt x="0" y="1424"/>
                    <a:pt x="0" y="3173"/>
                  </a:cubicBezTo>
                  <a:cubicBezTo>
                    <a:pt x="0" y="18427"/>
                    <a:pt x="0" y="18427"/>
                    <a:pt x="0" y="18427"/>
                  </a:cubicBezTo>
                  <a:cubicBezTo>
                    <a:pt x="0" y="20184"/>
                    <a:pt x="1397" y="21600"/>
                    <a:pt x="3123" y="21600"/>
                  </a:cubicBezTo>
                  <a:cubicBezTo>
                    <a:pt x="18477" y="21600"/>
                    <a:pt x="18477" y="21600"/>
                    <a:pt x="18477" y="21600"/>
                  </a:cubicBezTo>
                  <a:cubicBezTo>
                    <a:pt x="20203" y="21600"/>
                    <a:pt x="21600" y="20184"/>
                    <a:pt x="21600" y="18427"/>
                  </a:cubicBezTo>
                  <a:cubicBezTo>
                    <a:pt x="21600" y="3173"/>
                    <a:pt x="21600" y="3173"/>
                    <a:pt x="21600" y="3173"/>
                  </a:cubicBezTo>
                  <a:cubicBezTo>
                    <a:pt x="21600" y="1424"/>
                    <a:pt x="20203" y="0"/>
                    <a:pt x="18477" y="0"/>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grpSp>
      <p:sp>
        <p:nvSpPr>
          <p:cNvPr id="668" name="Shape 668"/>
          <p:cNvSpPr/>
          <p:nvPr/>
        </p:nvSpPr>
        <p:spPr>
          <a:xfrm>
            <a:off x="552450" y="6523038"/>
            <a:ext cx="381000" cy="1"/>
          </a:xfrm>
          <a:prstGeom prst="line">
            <a:avLst/>
          </a:prstGeom>
          <a:ln w="12700">
            <a:solidFill>
              <a:schemeClr val="accent1">
                <a:lumOff val="5000"/>
              </a:schemeClr>
            </a:solidFill>
            <a:prstDash val="dash"/>
          </a:ln>
        </p:spPr>
        <p:txBody>
          <a:bodyPr lIns="45719" rIns="45719"/>
          <a:lstStyle/>
          <a:p>
            <a:endParaRPr/>
          </a:p>
        </p:txBody>
      </p:sp>
      <p:sp>
        <p:nvSpPr>
          <p:cNvPr id="669" name="Shape 669"/>
          <p:cNvSpPr>
            <a:spLocks noGrp="1"/>
          </p:cNvSpPr>
          <p:nvPr>
            <p:ph type="pic" sz="quarter" idx="13"/>
          </p:nvPr>
        </p:nvSpPr>
        <p:spPr>
          <a:xfrm>
            <a:off x="4265098" y="1704097"/>
            <a:ext cx="3633146" cy="2288466"/>
          </a:xfrm>
          <a:prstGeom prst="rect">
            <a:avLst/>
          </a:prstGeom>
        </p:spPr>
        <p:txBody>
          <a:bodyPr lIns="91439" tIns="45719" rIns="91439" bIns="45719">
            <a:noAutofit/>
          </a:bodyPr>
          <a:lstStyle/>
          <a:p>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21_Title Slide">
    <p:spTree>
      <p:nvGrpSpPr>
        <p:cNvPr id="1" name=""/>
        <p:cNvGrpSpPr/>
        <p:nvPr/>
      </p:nvGrpSpPr>
      <p:grpSpPr>
        <a:xfrm>
          <a:off x="0" y="0"/>
          <a:ext cx="0" cy="0"/>
          <a:chOff x="0" y="0"/>
          <a:chExt cx="0" cy="0"/>
        </a:xfrm>
      </p:grpSpPr>
      <p:sp>
        <p:nvSpPr>
          <p:cNvPr id="676" name="Shape 676"/>
          <p:cNvSpPr>
            <a:spLocks noGrp="1"/>
          </p:cNvSpPr>
          <p:nvPr>
            <p:ph type="sldNum" sz="quarter" idx="2"/>
          </p:nvPr>
        </p:nvSpPr>
        <p:spPr>
          <a:prstGeom prst="rect">
            <a:avLst/>
          </a:prstGeom>
        </p:spPr>
        <p:txBody>
          <a:bodyPr/>
          <a:lstStyle/>
          <a:p>
            <a:fld id="{86CB4B4D-7CA3-9044-876B-883B54F8677D}" type="slidenum">
              <a:t>‹#›</a:t>
            </a:fld>
            <a:endParaRPr/>
          </a:p>
        </p:txBody>
      </p:sp>
      <p:sp>
        <p:nvSpPr>
          <p:cNvPr id="677" name="Shape 677"/>
          <p:cNvSpPr/>
          <p:nvPr/>
        </p:nvSpPr>
        <p:spPr>
          <a:xfrm>
            <a:off x="11528425" y="273050"/>
            <a:ext cx="461963" cy="368300"/>
          </a:xfrm>
          <a:prstGeom prst="rect">
            <a:avLst/>
          </a:prstGeom>
          <a:solidFill>
            <a:schemeClr val="accent2"/>
          </a:solidFill>
          <a:ln w="12700">
            <a:miter lim="400000"/>
          </a:ln>
        </p:spPr>
        <p:txBody>
          <a:bodyPr lIns="45719" rIns="45719" anchor="ctr"/>
          <a:lstStyle/>
          <a:p>
            <a:pPr algn="ctr">
              <a:defRPr>
                <a:solidFill>
                  <a:srgbClr val="FFFFFF"/>
                </a:solidFill>
              </a:defRPr>
            </a:pPr>
            <a:endParaRPr/>
          </a:p>
        </p:txBody>
      </p:sp>
      <p:sp>
        <p:nvSpPr>
          <p:cNvPr id="678" name="Shape 678"/>
          <p:cNvSpPr/>
          <p:nvPr/>
        </p:nvSpPr>
        <p:spPr>
          <a:xfrm>
            <a:off x="11528425" y="641350"/>
            <a:ext cx="461963" cy="46038"/>
          </a:xfrm>
          <a:prstGeom prst="rect">
            <a:avLst/>
          </a:prstGeom>
          <a:solidFill>
            <a:srgbClr val="2298AA"/>
          </a:solidFill>
          <a:ln w="12700">
            <a:miter lim="400000"/>
          </a:ln>
        </p:spPr>
        <p:txBody>
          <a:bodyPr lIns="45719" rIns="45719" anchor="ctr"/>
          <a:lstStyle/>
          <a:p>
            <a:pPr algn="ctr">
              <a:defRPr>
                <a:solidFill>
                  <a:srgbClr val="FFFFFF"/>
                </a:solidFill>
              </a:defRPr>
            </a:pPr>
            <a:endParaRPr/>
          </a:p>
        </p:txBody>
      </p:sp>
      <p:sp>
        <p:nvSpPr>
          <p:cNvPr id="679" name="Shape 679"/>
          <p:cNvSpPr/>
          <p:nvPr/>
        </p:nvSpPr>
        <p:spPr>
          <a:xfrm>
            <a:off x="11528159" y="304800"/>
            <a:ext cx="464082" cy="294640"/>
          </a:xfrm>
          <a:prstGeom prst="rect">
            <a:avLst/>
          </a:prstGeom>
          <a:ln w="12700">
            <a:miter lim="400000"/>
          </a:ln>
        </p:spPr>
        <p:txBody>
          <a:bodyPr wrap="none" lIns="45719" rIns="45719">
            <a:spAutoFit/>
          </a:bodyPr>
          <a:lstStyle/>
          <a:p>
            <a:pPr algn="ctr">
              <a:defRPr b="1">
                <a:solidFill>
                  <a:srgbClr val="FFFFFF"/>
                </a:solidFill>
              </a:defRPr>
            </a:pPr>
            <a:endParaRPr/>
          </a:p>
        </p:txBody>
      </p:sp>
      <p:grpSp>
        <p:nvGrpSpPr>
          <p:cNvPr id="682" name="Group 682"/>
          <p:cNvGrpSpPr/>
          <p:nvPr/>
        </p:nvGrpSpPr>
        <p:grpSpPr>
          <a:xfrm>
            <a:off x="347663" y="6408737"/>
            <a:ext cx="223837" cy="222251"/>
            <a:chOff x="0" y="0"/>
            <a:chExt cx="223836" cy="222250"/>
          </a:xfrm>
        </p:grpSpPr>
        <p:sp>
          <p:nvSpPr>
            <p:cNvPr id="680" name="Shape 680">
              <a:hlinkClick r:id="" action="ppaction://hlinkshowjump?jump=previousslide"/>
            </p:cNvPr>
            <p:cNvSpPr/>
            <p:nvPr/>
          </p:nvSpPr>
          <p:spPr>
            <a:xfrm>
              <a:off x="85724" y="66674"/>
              <a:ext cx="52388" cy="88902"/>
            </a:xfrm>
            <a:custGeom>
              <a:avLst/>
              <a:gdLst/>
              <a:ahLst/>
              <a:cxnLst>
                <a:cxn ang="0">
                  <a:pos x="wd2" y="hd2"/>
                </a:cxn>
                <a:cxn ang="5400000">
                  <a:pos x="wd2" y="hd2"/>
                </a:cxn>
                <a:cxn ang="10800000">
                  <a:pos x="wd2" y="hd2"/>
                </a:cxn>
                <a:cxn ang="16200000">
                  <a:pos x="wd2" y="hd2"/>
                </a:cxn>
              </a:cxnLst>
              <a:rect l="0" t="0" r="r" b="b"/>
              <a:pathLst>
                <a:path w="21600" h="21600" extrusionOk="0">
                  <a:moveTo>
                    <a:pt x="21193" y="2285"/>
                  </a:moveTo>
                  <a:cubicBezTo>
                    <a:pt x="6658" y="10800"/>
                    <a:pt x="6658" y="10800"/>
                    <a:pt x="6658" y="10800"/>
                  </a:cubicBezTo>
                  <a:cubicBezTo>
                    <a:pt x="21193" y="19286"/>
                    <a:pt x="21193" y="19286"/>
                    <a:pt x="21193" y="19286"/>
                  </a:cubicBezTo>
                  <a:cubicBezTo>
                    <a:pt x="21448" y="19434"/>
                    <a:pt x="21600" y="19612"/>
                    <a:pt x="21600" y="19790"/>
                  </a:cubicBezTo>
                  <a:cubicBezTo>
                    <a:pt x="21600" y="19968"/>
                    <a:pt x="21448" y="20176"/>
                    <a:pt x="21193" y="20295"/>
                  </a:cubicBezTo>
                  <a:cubicBezTo>
                    <a:pt x="19364" y="21363"/>
                    <a:pt x="19364" y="21363"/>
                    <a:pt x="19364" y="21363"/>
                  </a:cubicBezTo>
                  <a:cubicBezTo>
                    <a:pt x="19160" y="21511"/>
                    <a:pt x="18805" y="21600"/>
                    <a:pt x="18500" y="21600"/>
                  </a:cubicBezTo>
                  <a:cubicBezTo>
                    <a:pt x="18195" y="21600"/>
                    <a:pt x="17890" y="21511"/>
                    <a:pt x="17636" y="21363"/>
                  </a:cubicBezTo>
                  <a:cubicBezTo>
                    <a:pt x="407" y="11304"/>
                    <a:pt x="407" y="11304"/>
                    <a:pt x="407" y="11304"/>
                  </a:cubicBezTo>
                  <a:cubicBezTo>
                    <a:pt x="152" y="11156"/>
                    <a:pt x="0" y="10948"/>
                    <a:pt x="0" y="10800"/>
                  </a:cubicBezTo>
                  <a:cubicBezTo>
                    <a:pt x="0" y="10622"/>
                    <a:pt x="152" y="10414"/>
                    <a:pt x="407" y="10296"/>
                  </a:cubicBezTo>
                  <a:cubicBezTo>
                    <a:pt x="17636" y="208"/>
                    <a:pt x="17636" y="208"/>
                    <a:pt x="17636" y="208"/>
                  </a:cubicBezTo>
                  <a:cubicBezTo>
                    <a:pt x="17890" y="89"/>
                    <a:pt x="18195" y="0"/>
                    <a:pt x="18500" y="0"/>
                  </a:cubicBezTo>
                  <a:cubicBezTo>
                    <a:pt x="18805" y="0"/>
                    <a:pt x="19160" y="89"/>
                    <a:pt x="19364" y="208"/>
                  </a:cubicBezTo>
                  <a:cubicBezTo>
                    <a:pt x="21193" y="1305"/>
                    <a:pt x="21193" y="1305"/>
                    <a:pt x="21193" y="1305"/>
                  </a:cubicBezTo>
                  <a:cubicBezTo>
                    <a:pt x="21448" y="1424"/>
                    <a:pt x="21600" y="1602"/>
                    <a:pt x="21600" y="1780"/>
                  </a:cubicBezTo>
                  <a:cubicBezTo>
                    <a:pt x="21600" y="1958"/>
                    <a:pt x="21448" y="2166"/>
                    <a:pt x="21193" y="2285"/>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sp>
          <p:nvSpPr>
            <p:cNvPr id="681" name="Shape 681">
              <a:hlinkClick r:id="" action="ppaction://hlinkshowjump?jump=previousslide"/>
            </p:cNvPr>
            <p:cNvSpPr/>
            <p:nvPr/>
          </p:nvSpPr>
          <p:spPr>
            <a:xfrm>
              <a:off x="0" y="-1"/>
              <a:ext cx="223837" cy="222251"/>
            </a:xfrm>
            <a:custGeom>
              <a:avLst/>
              <a:gdLst/>
              <a:ahLst/>
              <a:cxnLst>
                <a:cxn ang="0">
                  <a:pos x="wd2" y="hd2"/>
                </a:cxn>
                <a:cxn ang="5400000">
                  <a:pos x="wd2" y="hd2"/>
                </a:cxn>
                <a:cxn ang="10800000">
                  <a:pos x="wd2" y="hd2"/>
                </a:cxn>
                <a:cxn ang="16200000">
                  <a:pos x="wd2" y="hd2"/>
                </a:cxn>
              </a:cxnLst>
              <a:rect l="0" t="0" r="r" b="b"/>
              <a:pathLst>
                <a:path w="21600" h="21600" extrusionOk="0">
                  <a:moveTo>
                    <a:pt x="18477" y="907"/>
                  </a:moveTo>
                  <a:cubicBezTo>
                    <a:pt x="19709" y="907"/>
                    <a:pt x="20706" y="1925"/>
                    <a:pt x="20706" y="3173"/>
                  </a:cubicBezTo>
                  <a:cubicBezTo>
                    <a:pt x="20706" y="18427"/>
                    <a:pt x="20706" y="18427"/>
                    <a:pt x="20706" y="18427"/>
                  </a:cubicBezTo>
                  <a:cubicBezTo>
                    <a:pt x="20706" y="19675"/>
                    <a:pt x="19709" y="20693"/>
                    <a:pt x="18477" y="20693"/>
                  </a:cubicBezTo>
                  <a:cubicBezTo>
                    <a:pt x="3123" y="20693"/>
                    <a:pt x="3123" y="20693"/>
                    <a:pt x="3123" y="20693"/>
                  </a:cubicBezTo>
                  <a:cubicBezTo>
                    <a:pt x="1891" y="20693"/>
                    <a:pt x="887" y="19675"/>
                    <a:pt x="887" y="18427"/>
                  </a:cubicBezTo>
                  <a:cubicBezTo>
                    <a:pt x="887" y="3173"/>
                    <a:pt x="887" y="3173"/>
                    <a:pt x="887" y="3173"/>
                  </a:cubicBezTo>
                  <a:cubicBezTo>
                    <a:pt x="887" y="1925"/>
                    <a:pt x="1891" y="907"/>
                    <a:pt x="3123" y="907"/>
                  </a:cubicBezTo>
                  <a:cubicBezTo>
                    <a:pt x="18477" y="907"/>
                    <a:pt x="18477" y="907"/>
                    <a:pt x="18477" y="907"/>
                  </a:cubicBezTo>
                  <a:moveTo>
                    <a:pt x="18477" y="0"/>
                  </a:moveTo>
                  <a:cubicBezTo>
                    <a:pt x="3123" y="0"/>
                    <a:pt x="3123" y="0"/>
                    <a:pt x="3123" y="0"/>
                  </a:cubicBezTo>
                  <a:cubicBezTo>
                    <a:pt x="1397" y="0"/>
                    <a:pt x="0" y="1424"/>
                    <a:pt x="0" y="3173"/>
                  </a:cubicBezTo>
                  <a:cubicBezTo>
                    <a:pt x="0" y="18427"/>
                    <a:pt x="0" y="18427"/>
                    <a:pt x="0" y="18427"/>
                  </a:cubicBezTo>
                  <a:cubicBezTo>
                    <a:pt x="0" y="20184"/>
                    <a:pt x="1397" y="21600"/>
                    <a:pt x="3123" y="21600"/>
                  </a:cubicBezTo>
                  <a:cubicBezTo>
                    <a:pt x="18477" y="21600"/>
                    <a:pt x="18477" y="21600"/>
                    <a:pt x="18477" y="21600"/>
                  </a:cubicBezTo>
                  <a:cubicBezTo>
                    <a:pt x="20203" y="21600"/>
                    <a:pt x="21600" y="20184"/>
                    <a:pt x="21600" y="18427"/>
                  </a:cubicBezTo>
                  <a:cubicBezTo>
                    <a:pt x="21600" y="3173"/>
                    <a:pt x="21600" y="3173"/>
                    <a:pt x="21600" y="3173"/>
                  </a:cubicBezTo>
                  <a:cubicBezTo>
                    <a:pt x="21600" y="1424"/>
                    <a:pt x="20203" y="0"/>
                    <a:pt x="18477" y="0"/>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grpSp>
      <p:grpSp>
        <p:nvGrpSpPr>
          <p:cNvPr id="685" name="Group 685"/>
          <p:cNvGrpSpPr/>
          <p:nvPr/>
        </p:nvGrpSpPr>
        <p:grpSpPr>
          <a:xfrm>
            <a:off x="933449" y="6408737"/>
            <a:ext cx="223840" cy="222251"/>
            <a:chOff x="0" y="0"/>
            <a:chExt cx="223838" cy="222250"/>
          </a:xfrm>
        </p:grpSpPr>
        <p:sp>
          <p:nvSpPr>
            <p:cNvPr id="683" name="Shape 683">
              <a:hlinkClick r:id="" action="ppaction://hlinkshowjump?jump=nextslide"/>
            </p:cNvPr>
            <p:cNvSpPr/>
            <p:nvPr/>
          </p:nvSpPr>
          <p:spPr>
            <a:xfrm flipH="1">
              <a:off x="85724" y="66674"/>
              <a:ext cx="52389" cy="88902"/>
            </a:xfrm>
            <a:custGeom>
              <a:avLst/>
              <a:gdLst/>
              <a:ahLst/>
              <a:cxnLst>
                <a:cxn ang="0">
                  <a:pos x="wd2" y="hd2"/>
                </a:cxn>
                <a:cxn ang="5400000">
                  <a:pos x="wd2" y="hd2"/>
                </a:cxn>
                <a:cxn ang="10800000">
                  <a:pos x="wd2" y="hd2"/>
                </a:cxn>
                <a:cxn ang="16200000">
                  <a:pos x="wd2" y="hd2"/>
                </a:cxn>
              </a:cxnLst>
              <a:rect l="0" t="0" r="r" b="b"/>
              <a:pathLst>
                <a:path w="21600" h="21600" extrusionOk="0">
                  <a:moveTo>
                    <a:pt x="21193" y="2285"/>
                  </a:moveTo>
                  <a:cubicBezTo>
                    <a:pt x="6658" y="10800"/>
                    <a:pt x="6658" y="10800"/>
                    <a:pt x="6658" y="10800"/>
                  </a:cubicBezTo>
                  <a:cubicBezTo>
                    <a:pt x="21193" y="19286"/>
                    <a:pt x="21193" y="19286"/>
                    <a:pt x="21193" y="19286"/>
                  </a:cubicBezTo>
                  <a:cubicBezTo>
                    <a:pt x="21448" y="19434"/>
                    <a:pt x="21600" y="19612"/>
                    <a:pt x="21600" y="19790"/>
                  </a:cubicBezTo>
                  <a:cubicBezTo>
                    <a:pt x="21600" y="19968"/>
                    <a:pt x="21448" y="20176"/>
                    <a:pt x="21193" y="20295"/>
                  </a:cubicBezTo>
                  <a:cubicBezTo>
                    <a:pt x="19364" y="21363"/>
                    <a:pt x="19364" y="21363"/>
                    <a:pt x="19364" y="21363"/>
                  </a:cubicBezTo>
                  <a:cubicBezTo>
                    <a:pt x="19160" y="21511"/>
                    <a:pt x="18805" y="21600"/>
                    <a:pt x="18500" y="21600"/>
                  </a:cubicBezTo>
                  <a:cubicBezTo>
                    <a:pt x="18195" y="21600"/>
                    <a:pt x="17890" y="21511"/>
                    <a:pt x="17636" y="21363"/>
                  </a:cubicBezTo>
                  <a:cubicBezTo>
                    <a:pt x="407" y="11304"/>
                    <a:pt x="407" y="11304"/>
                    <a:pt x="407" y="11304"/>
                  </a:cubicBezTo>
                  <a:cubicBezTo>
                    <a:pt x="152" y="11156"/>
                    <a:pt x="0" y="10948"/>
                    <a:pt x="0" y="10800"/>
                  </a:cubicBezTo>
                  <a:cubicBezTo>
                    <a:pt x="0" y="10622"/>
                    <a:pt x="152" y="10414"/>
                    <a:pt x="407" y="10296"/>
                  </a:cubicBezTo>
                  <a:cubicBezTo>
                    <a:pt x="17636" y="208"/>
                    <a:pt x="17636" y="208"/>
                    <a:pt x="17636" y="208"/>
                  </a:cubicBezTo>
                  <a:cubicBezTo>
                    <a:pt x="17890" y="89"/>
                    <a:pt x="18195" y="0"/>
                    <a:pt x="18500" y="0"/>
                  </a:cubicBezTo>
                  <a:cubicBezTo>
                    <a:pt x="18805" y="0"/>
                    <a:pt x="19160" y="89"/>
                    <a:pt x="19364" y="208"/>
                  </a:cubicBezTo>
                  <a:cubicBezTo>
                    <a:pt x="21193" y="1305"/>
                    <a:pt x="21193" y="1305"/>
                    <a:pt x="21193" y="1305"/>
                  </a:cubicBezTo>
                  <a:cubicBezTo>
                    <a:pt x="21448" y="1424"/>
                    <a:pt x="21600" y="1602"/>
                    <a:pt x="21600" y="1780"/>
                  </a:cubicBezTo>
                  <a:cubicBezTo>
                    <a:pt x="21600" y="1958"/>
                    <a:pt x="21448" y="2166"/>
                    <a:pt x="21193" y="2285"/>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sp>
          <p:nvSpPr>
            <p:cNvPr id="684" name="Shape 684">
              <a:hlinkClick r:id="" action="ppaction://hlinkshowjump?jump=nextslide"/>
            </p:cNvPr>
            <p:cNvSpPr/>
            <p:nvPr/>
          </p:nvSpPr>
          <p:spPr>
            <a:xfrm flipH="1">
              <a:off x="-1" y="0"/>
              <a:ext cx="223840" cy="222250"/>
            </a:xfrm>
            <a:custGeom>
              <a:avLst/>
              <a:gdLst/>
              <a:ahLst/>
              <a:cxnLst>
                <a:cxn ang="0">
                  <a:pos x="wd2" y="hd2"/>
                </a:cxn>
                <a:cxn ang="5400000">
                  <a:pos x="wd2" y="hd2"/>
                </a:cxn>
                <a:cxn ang="10800000">
                  <a:pos x="wd2" y="hd2"/>
                </a:cxn>
                <a:cxn ang="16200000">
                  <a:pos x="wd2" y="hd2"/>
                </a:cxn>
              </a:cxnLst>
              <a:rect l="0" t="0" r="r" b="b"/>
              <a:pathLst>
                <a:path w="21600" h="21600" extrusionOk="0">
                  <a:moveTo>
                    <a:pt x="18477" y="907"/>
                  </a:moveTo>
                  <a:cubicBezTo>
                    <a:pt x="19709" y="907"/>
                    <a:pt x="20706" y="1925"/>
                    <a:pt x="20706" y="3173"/>
                  </a:cubicBezTo>
                  <a:cubicBezTo>
                    <a:pt x="20706" y="18427"/>
                    <a:pt x="20706" y="18427"/>
                    <a:pt x="20706" y="18427"/>
                  </a:cubicBezTo>
                  <a:cubicBezTo>
                    <a:pt x="20706" y="19675"/>
                    <a:pt x="19709" y="20693"/>
                    <a:pt x="18477" y="20693"/>
                  </a:cubicBezTo>
                  <a:cubicBezTo>
                    <a:pt x="3123" y="20693"/>
                    <a:pt x="3123" y="20693"/>
                    <a:pt x="3123" y="20693"/>
                  </a:cubicBezTo>
                  <a:cubicBezTo>
                    <a:pt x="1891" y="20693"/>
                    <a:pt x="887" y="19675"/>
                    <a:pt x="887" y="18427"/>
                  </a:cubicBezTo>
                  <a:cubicBezTo>
                    <a:pt x="887" y="3173"/>
                    <a:pt x="887" y="3173"/>
                    <a:pt x="887" y="3173"/>
                  </a:cubicBezTo>
                  <a:cubicBezTo>
                    <a:pt x="887" y="1925"/>
                    <a:pt x="1891" y="907"/>
                    <a:pt x="3123" y="907"/>
                  </a:cubicBezTo>
                  <a:cubicBezTo>
                    <a:pt x="18477" y="907"/>
                    <a:pt x="18477" y="907"/>
                    <a:pt x="18477" y="907"/>
                  </a:cubicBezTo>
                  <a:moveTo>
                    <a:pt x="18477" y="0"/>
                  </a:moveTo>
                  <a:cubicBezTo>
                    <a:pt x="3123" y="0"/>
                    <a:pt x="3123" y="0"/>
                    <a:pt x="3123" y="0"/>
                  </a:cubicBezTo>
                  <a:cubicBezTo>
                    <a:pt x="1397" y="0"/>
                    <a:pt x="0" y="1424"/>
                    <a:pt x="0" y="3173"/>
                  </a:cubicBezTo>
                  <a:cubicBezTo>
                    <a:pt x="0" y="18427"/>
                    <a:pt x="0" y="18427"/>
                    <a:pt x="0" y="18427"/>
                  </a:cubicBezTo>
                  <a:cubicBezTo>
                    <a:pt x="0" y="20184"/>
                    <a:pt x="1397" y="21600"/>
                    <a:pt x="3123" y="21600"/>
                  </a:cubicBezTo>
                  <a:cubicBezTo>
                    <a:pt x="18477" y="21600"/>
                    <a:pt x="18477" y="21600"/>
                    <a:pt x="18477" y="21600"/>
                  </a:cubicBezTo>
                  <a:cubicBezTo>
                    <a:pt x="20203" y="21600"/>
                    <a:pt x="21600" y="20184"/>
                    <a:pt x="21600" y="18427"/>
                  </a:cubicBezTo>
                  <a:cubicBezTo>
                    <a:pt x="21600" y="3173"/>
                    <a:pt x="21600" y="3173"/>
                    <a:pt x="21600" y="3173"/>
                  </a:cubicBezTo>
                  <a:cubicBezTo>
                    <a:pt x="21600" y="1424"/>
                    <a:pt x="20203" y="0"/>
                    <a:pt x="18477" y="0"/>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grpSp>
      <p:sp>
        <p:nvSpPr>
          <p:cNvPr id="686" name="Shape 686"/>
          <p:cNvSpPr/>
          <p:nvPr/>
        </p:nvSpPr>
        <p:spPr>
          <a:xfrm>
            <a:off x="552450" y="6523038"/>
            <a:ext cx="381000" cy="1"/>
          </a:xfrm>
          <a:prstGeom prst="line">
            <a:avLst/>
          </a:prstGeom>
          <a:ln w="12700">
            <a:solidFill>
              <a:schemeClr val="accent1">
                <a:lumOff val="5000"/>
              </a:schemeClr>
            </a:solidFill>
            <a:prstDash val="dash"/>
          </a:ln>
        </p:spPr>
        <p:txBody>
          <a:bodyPr lIns="45719" rIns="45719"/>
          <a:lstStyle/>
          <a:p>
            <a:endParaRPr/>
          </a:p>
        </p:txBody>
      </p:sp>
      <p:sp>
        <p:nvSpPr>
          <p:cNvPr id="687" name="Shape 687"/>
          <p:cNvSpPr>
            <a:spLocks noGrp="1"/>
          </p:cNvSpPr>
          <p:nvPr>
            <p:ph type="pic" idx="13"/>
          </p:nvPr>
        </p:nvSpPr>
        <p:spPr>
          <a:xfrm>
            <a:off x="0" y="2140430"/>
            <a:ext cx="12192000" cy="3241195"/>
          </a:xfrm>
          <a:prstGeom prst="rect">
            <a:avLst/>
          </a:prstGeom>
        </p:spPr>
        <p:txBody>
          <a:bodyPr lIns="91439" tIns="45719" rIns="91439" bIns="45719">
            <a:noAutofit/>
          </a:bodyPr>
          <a:lstStyle/>
          <a:p>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19_Title Slide">
    <p:spTree>
      <p:nvGrpSpPr>
        <p:cNvPr id="1" name=""/>
        <p:cNvGrpSpPr/>
        <p:nvPr/>
      </p:nvGrpSpPr>
      <p:grpSpPr>
        <a:xfrm>
          <a:off x="0" y="0"/>
          <a:ext cx="0" cy="0"/>
          <a:chOff x="0" y="0"/>
          <a:chExt cx="0" cy="0"/>
        </a:xfrm>
      </p:grpSpPr>
      <p:sp>
        <p:nvSpPr>
          <p:cNvPr id="694" name="Shape 694"/>
          <p:cNvSpPr>
            <a:spLocks noGrp="1"/>
          </p:cNvSpPr>
          <p:nvPr>
            <p:ph type="sldNum" sz="quarter" idx="2"/>
          </p:nvPr>
        </p:nvSpPr>
        <p:spPr>
          <a:prstGeom prst="rect">
            <a:avLst/>
          </a:prstGeom>
        </p:spPr>
        <p:txBody>
          <a:bodyPr/>
          <a:lstStyle/>
          <a:p>
            <a:fld id="{86CB4B4D-7CA3-9044-876B-883B54F8677D}" type="slidenum">
              <a:t>‹#›</a:t>
            </a:fld>
            <a:endParaRPr/>
          </a:p>
        </p:txBody>
      </p:sp>
      <p:sp>
        <p:nvSpPr>
          <p:cNvPr id="695" name="Shape 695"/>
          <p:cNvSpPr/>
          <p:nvPr/>
        </p:nvSpPr>
        <p:spPr>
          <a:xfrm>
            <a:off x="11528425" y="273050"/>
            <a:ext cx="461963" cy="368300"/>
          </a:xfrm>
          <a:prstGeom prst="rect">
            <a:avLst/>
          </a:prstGeom>
          <a:solidFill>
            <a:schemeClr val="accent2"/>
          </a:solidFill>
          <a:ln w="12700">
            <a:miter lim="400000"/>
          </a:ln>
        </p:spPr>
        <p:txBody>
          <a:bodyPr lIns="45719" rIns="45719" anchor="ctr"/>
          <a:lstStyle/>
          <a:p>
            <a:pPr algn="ctr">
              <a:defRPr>
                <a:solidFill>
                  <a:srgbClr val="FFFFFF"/>
                </a:solidFill>
              </a:defRPr>
            </a:pPr>
            <a:endParaRPr/>
          </a:p>
        </p:txBody>
      </p:sp>
      <p:sp>
        <p:nvSpPr>
          <p:cNvPr id="696" name="Shape 696"/>
          <p:cNvSpPr/>
          <p:nvPr/>
        </p:nvSpPr>
        <p:spPr>
          <a:xfrm>
            <a:off x="11528425" y="641350"/>
            <a:ext cx="461963" cy="46038"/>
          </a:xfrm>
          <a:prstGeom prst="rect">
            <a:avLst/>
          </a:prstGeom>
          <a:solidFill>
            <a:srgbClr val="2298AA"/>
          </a:solidFill>
          <a:ln w="12700">
            <a:miter lim="400000"/>
          </a:ln>
        </p:spPr>
        <p:txBody>
          <a:bodyPr lIns="45719" rIns="45719" anchor="ctr"/>
          <a:lstStyle/>
          <a:p>
            <a:pPr algn="ctr">
              <a:defRPr>
                <a:solidFill>
                  <a:srgbClr val="FFFFFF"/>
                </a:solidFill>
              </a:defRPr>
            </a:pPr>
            <a:endParaRPr/>
          </a:p>
        </p:txBody>
      </p:sp>
      <p:sp>
        <p:nvSpPr>
          <p:cNvPr id="697" name="Shape 697"/>
          <p:cNvSpPr/>
          <p:nvPr/>
        </p:nvSpPr>
        <p:spPr>
          <a:xfrm>
            <a:off x="11528159" y="304800"/>
            <a:ext cx="464082" cy="294640"/>
          </a:xfrm>
          <a:prstGeom prst="rect">
            <a:avLst/>
          </a:prstGeom>
          <a:ln w="12700">
            <a:miter lim="400000"/>
          </a:ln>
        </p:spPr>
        <p:txBody>
          <a:bodyPr wrap="none" lIns="45719" rIns="45719">
            <a:spAutoFit/>
          </a:bodyPr>
          <a:lstStyle/>
          <a:p>
            <a:pPr algn="ctr">
              <a:defRPr b="1">
                <a:solidFill>
                  <a:srgbClr val="FFFFFF"/>
                </a:solidFill>
              </a:defRPr>
            </a:pPr>
            <a:endParaRPr/>
          </a:p>
        </p:txBody>
      </p:sp>
      <p:grpSp>
        <p:nvGrpSpPr>
          <p:cNvPr id="700" name="Group 700"/>
          <p:cNvGrpSpPr/>
          <p:nvPr/>
        </p:nvGrpSpPr>
        <p:grpSpPr>
          <a:xfrm>
            <a:off x="347663" y="6408737"/>
            <a:ext cx="223837" cy="222251"/>
            <a:chOff x="0" y="0"/>
            <a:chExt cx="223836" cy="222250"/>
          </a:xfrm>
        </p:grpSpPr>
        <p:sp>
          <p:nvSpPr>
            <p:cNvPr id="698" name="Shape 698">
              <a:hlinkClick r:id="" action="ppaction://hlinkshowjump?jump=previousslide"/>
            </p:cNvPr>
            <p:cNvSpPr/>
            <p:nvPr/>
          </p:nvSpPr>
          <p:spPr>
            <a:xfrm>
              <a:off x="85724" y="66674"/>
              <a:ext cx="52388" cy="88902"/>
            </a:xfrm>
            <a:custGeom>
              <a:avLst/>
              <a:gdLst/>
              <a:ahLst/>
              <a:cxnLst>
                <a:cxn ang="0">
                  <a:pos x="wd2" y="hd2"/>
                </a:cxn>
                <a:cxn ang="5400000">
                  <a:pos x="wd2" y="hd2"/>
                </a:cxn>
                <a:cxn ang="10800000">
                  <a:pos x="wd2" y="hd2"/>
                </a:cxn>
                <a:cxn ang="16200000">
                  <a:pos x="wd2" y="hd2"/>
                </a:cxn>
              </a:cxnLst>
              <a:rect l="0" t="0" r="r" b="b"/>
              <a:pathLst>
                <a:path w="21600" h="21600" extrusionOk="0">
                  <a:moveTo>
                    <a:pt x="21193" y="2285"/>
                  </a:moveTo>
                  <a:cubicBezTo>
                    <a:pt x="6658" y="10800"/>
                    <a:pt x="6658" y="10800"/>
                    <a:pt x="6658" y="10800"/>
                  </a:cubicBezTo>
                  <a:cubicBezTo>
                    <a:pt x="21193" y="19286"/>
                    <a:pt x="21193" y="19286"/>
                    <a:pt x="21193" y="19286"/>
                  </a:cubicBezTo>
                  <a:cubicBezTo>
                    <a:pt x="21448" y="19434"/>
                    <a:pt x="21600" y="19612"/>
                    <a:pt x="21600" y="19790"/>
                  </a:cubicBezTo>
                  <a:cubicBezTo>
                    <a:pt x="21600" y="19968"/>
                    <a:pt x="21448" y="20176"/>
                    <a:pt x="21193" y="20295"/>
                  </a:cubicBezTo>
                  <a:cubicBezTo>
                    <a:pt x="19364" y="21363"/>
                    <a:pt x="19364" y="21363"/>
                    <a:pt x="19364" y="21363"/>
                  </a:cubicBezTo>
                  <a:cubicBezTo>
                    <a:pt x="19160" y="21511"/>
                    <a:pt x="18805" y="21600"/>
                    <a:pt x="18500" y="21600"/>
                  </a:cubicBezTo>
                  <a:cubicBezTo>
                    <a:pt x="18195" y="21600"/>
                    <a:pt x="17890" y="21511"/>
                    <a:pt x="17636" y="21363"/>
                  </a:cubicBezTo>
                  <a:cubicBezTo>
                    <a:pt x="407" y="11304"/>
                    <a:pt x="407" y="11304"/>
                    <a:pt x="407" y="11304"/>
                  </a:cubicBezTo>
                  <a:cubicBezTo>
                    <a:pt x="152" y="11156"/>
                    <a:pt x="0" y="10948"/>
                    <a:pt x="0" y="10800"/>
                  </a:cubicBezTo>
                  <a:cubicBezTo>
                    <a:pt x="0" y="10622"/>
                    <a:pt x="152" y="10414"/>
                    <a:pt x="407" y="10296"/>
                  </a:cubicBezTo>
                  <a:cubicBezTo>
                    <a:pt x="17636" y="208"/>
                    <a:pt x="17636" y="208"/>
                    <a:pt x="17636" y="208"/>
                  </a:cubicBezTo>
                  <a:cubicBezTo>
                    <a:pt x="17890" y="89"/>
                    <a:pt x="18195" y="0"/>
                    <a:pt x="18500" y="0"/>
                  </a:cubicBezTo>
                  <a:cubicBezTo>
                    <a:pt x="18805" y="0"/>
                    <a:pt x="19160" y="89"/>
                    <a:pt x="19364" y="208"/>
                  </a:cubicBezTo>
                  <a:cubicBezTo>
                    <a:pt x="21193" y="1305"/>
                    <a:pt x="21193" y="1305"/>
                    <a:pt x="21193" y="1305"/>
                  </a:cubicBezTo>
                  <a:cubicBezTo>
                    <a:pt x="21448" y="1424"/>
                    <a:pt x="21600" y="1602"/>
                    <a:pt x="21600" y="1780"/>
                  </a:cubicBezTo>
                  <a:cubicBezTo>
                    <a:pt x="21600" y="1958"/>
                    <a:pt x="21448" y="2166"/>
                    <a:pt x="21193" y="2285"/>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sp>
          <p:nvSpPr>
            <p:cNvPr id="699" name="Shape 699">
              <a:hlinkClick r:id="" action="ppaction://hlinkshowjump?jump=previousslide"/>
            </p:cNvPr>
            <p:cNvSpPr/>
            <p:nvPr/>
          </p:nvSpPr>
          <p:spPr>
            <a:xfrm>
              <a:off x="0" y="-1"/>
              <a:ext cx="223837" cy="222251"/>
            </a:xfrm>
            <a:custGeom>
              <a:avLst/>
              <a:gdLst/>
              <a:ahLst/>
              <a:cxnLst>
                <a:cxn ang="0">
                  <a:pos x="wd2" y="hd2"/>
                </a:cxn>
                <a:cxn ang="5400000">
                  <a:pos x="wd2" y="hd2"/>
                </a:cxn>
                <a:cxn ang="10800000">
                  <a:pos x="wd2" y="hd2"/>
                </a:cxn>
                <a:cxn ang="16200000">
                  <a:pos x="wd2" y="hd2"/>
                </a:cxn>
              </a:cxnLst>
              <a:rect l="0" t="0" r="r" b="b"/>
              <a:pathLst>
                <a:path w="21600" h="21600" extrusionOk="0">
                  <a:moveTo>
                    <a:pt x="18477" y="907"/>
                  </a:moveTo>
                  <a:cubicBezTo>
                    <a:pt x="19709" y="907"/>
                    <a:pt x="20706" y="1925"/>
                    <a:pt x="20706" y="3173"/>
                  </a:cubicBezTo>
                  <a:cubicBezTo>
                    <a:pt x="20706" y="18427"/>
                    <a:pt x="20706" y="18427"/>
                    <a:pt x="20706" y="18427"/>
                  </a:cubicBezTo>
                  <a:cubicBezTo>
                    <a:pt x="20706" y="19675"/>
                    <a:pt x="19709" y="20693"/>
                    <a:pt x="18477" y="20693"/>
                  </a:cubicBezTo>
                  <a:cubicBezTo>
                    <a:pt x="3123" y="20693"/>
                    <a:pt x="3123" y="20693"/>
                    <a:pt x="3123" y="20693"/>
                  </a:cubicBezTo>
                  <a:cubicBezTo>
                    <a:pt x="1891" y="20693"/>
                    <a:pt x="887" y="19675"/>
                    <a:pt x="887" y="18427"/>
                  </a:cubicBezTo>
                  <a:cubicBezTo>
                    <a:pt x="887" y="3173"/>
                    <a:pt x="887" y="3173"/>
                    <a:pt x="887" y="3173"/>
                  </a:cubicBezTo>
                  <a:cubicBezTo>
                    <a:pt x="887" y="1925"/>
                    <a:pt x="1891" y="907"/>
                    <a:pt x="3123" y="907"/>
                  </a:cubicBezTo>
                  <a:cubicBezTo>
                    <a:pt x="18477" y="907"/>
                    <a:pt x="18477" y="907"/>
                    <a:pt x="18477" y="907"/>
                  </a:cubicBezTo>
                  <a:moveTo>
                    <a:pt x="18477" y="0"/>
                  </a:moveTo>
                  <a:cubicBezTo>
                    <a:pt x="3123" y="0"/>
                    <a:pt x="3123" y="0"/>
                    <a:pt x="3123" y="0"/>
                  </a:cubicBezTo>
                  <a:cubicBezTo>
                    <a:pt x="1397" y="0"/>
                    <a:pt x="0" y="1424"/>
                    <a:pt x="0" y="3173"/>
                  </a:cubicBezTo>
                  <a:cubicBezTo>
                    <a:pt x="0" y="18427"/>
                    <a:pt x="0" y="18427"/>
                    <a:pt x="0" y="18427"/>
                  </a:cubicBezTo>
                  <a:cubicBezTo>
                    <a:pt x="0" y="20184"/>
                    <a:pt x="1397" y="21600"/>
                    <a:pt x="3123" y="21600"/>
                  </a:cubicBezTo>
                  <a:cubicBezTo>
                    <a:pt x="18477" y="21600"/>
                    <a:pt x="18477" y="21600"/>
                    <a:pt x="18477" y="21600"/>
                  </a:cubicBezTo>
                  <a:cubicBezTo>
                    <a:pt x="20203" y="21600"/>
                    <a:pt x="21600" y="20184"/>
                    <a:pt x="21600" y="18427"/>
                  </a:cubicBezTo>
                  <a:cubicBezTo>
                    <a:pt x="21600" y="3173"/>
                    <a:pt x="21600" y="3173"/>
                    <a:pt x="21600" y="3173"/>
                  </a:cubicBezTo>
                  <a:cubicBezTo>
                    <a:pt x="21600" y="1424"/>
                    <a:pt x="20203" y="0"/>
                    <a:pt x="18477" y="0"/>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grpSp>
      <p:grpSp>
        <p:nvGrpSpPr>
          <p:cNvPr id="703" name="Group 703"/>
          <p:cNvGrpSpPr/>
          <p:nvPr/>
        </p:nvGrpSpPr>
        <p:grpSpPr>
          <a:xfrm>
            <a:off x="933449" y="6408737"/>
            <a:ext cx="223840" cy="222251"/>
            <a:chOff x="0" y="0"/>
            <a:chExt cx="223838" cy="222250"/>
          </a:xfrm>
        </p:grpSpPr>
        <p:sp>
          <p:nvSpPr>
            <p:cNvPr id="701" name="Shape 701">
              <a:hlinkClick r:id="" action="ppaction://hlinkshowjump?jump=nextslide"/>
            </p:cNvPr>
            <p:cNvSpPr/>
            <p:nvPr/>
          </p:nvSpPr>
          <p:spPr>
            <a:xfrm flipH="1">
              <a:off x="85724" y="66674"/>
              <a:ext cx="52389" cy="88902"/>
            </a:xfrm>
            <a:custGeom>
              <a:avLst/>
              <a:gdLst/>
              <a:ahLst/>
              <a:cxnLst>
                <a:cxn ang="0">
                  <a:pos x="wd2" y="hd2"/>
                </a:cxn>
                <a:cxn ang="5400000">
                  <a:pos x="wd2" y="hd2"/>
                </a:cxn>
                <a:cxn ang="10800000">
                  <a:pos x="wd2" y="hd2"/>
                </a:cxn>
                <a:cxn ang="16200000">
                  <a:pos x="wd2" y="hd2"/>
                </a:cxn>
              </a:cxnLst>
              <a:rect l="0" t="0" r="r" b="b"/>
              <a:pathLst>
                <a:path w="21600" h="21600" extrusionOk="0">
                  <a:moveTo>
                    <a:pt x="21193" y="2285"/>
                  </a:moveTo>
                  <a:cubicBezTo>
                    <a:pt x="6658" y="10800"/>
                    <a:pt x="6658" y="10800"/>
                    <a:pt x="6658" y="10800"/>
                  </a:cubicBezTo>
                  <a:cubicBezTo>
                    <a:pt x="21193" y="19286"/>
                    <a:pt x="21193" y="19286"/>
                    <a:pt x="21193" y="19286"/>
                  </a:cubicBezTo>
                  <a:cubicBezTo>
                    <a:pt x="21448" y="19434"/>
                    <a:pt x="21600" y="19612"/>
                    <a:pt x="21600" y="19790"/>
                  </a:cubicBezTo>
                  <a:cubicBezTo>
                    <a:pt x="21600" y="19968"/>
                    <a:pt x="21448" y="20176"/>
                    <a:pt x="21193" y="20295"/>
                  </a:cubicBezTo>
                  <a:cubicBezTo>
                    <a:pt x="19364" y="21363"/>
                    <a:pt x="19364" y="21363"/>
                    <a:pt x="19364" y="21363"/>
                  </a:cubicBezTo>
                  <a:cubicBezTo>
                    <a:pt x="19160" y="21511"/>
                    <a:pt x="18805" y="21600"/>
                    <a:pt x="18500" y="21600"/>
                  </a:cubicBezTo>
                  <a:cubicBezTo>
                    <a:pt x="18195" y="21600"/>
                    <a:pt x="17890" y="21511"/>
                    <a:pt x="17636" y="21363"/>
                  </a:cubicBezTo>
                  <a:cubicBezTo>
                    <a:pt x="407" y="11304"/>
                    <a:pt x="407" y="11304"/>
                    <a:pt x="407" y="11304"/>
                  </a:cubicBezTo>
                  <a:cubicBezTo>
                    <a:pt x="152" y="11156"/>
                    <a:pt x="0" y="10948"/>
                    <a:pt x="0" y="10800"/>
                  </a:cubicBezTo>
                  <a:cubicBezTo>
                    <a:pt x="0" y="10622"/>
                    <a:pt x="152" y="10414"/>
                    <a:pt x="407" y="10296"/>
                  </a:cubicBezTo>
                  <a:cubicBezTo>
                    <a:pt x="17636" y="208"/>
                    <a:pt x="17636" y="208"/>
                    <a:pt x="17636" y="208"/>
                  </a:cubicBezTo>
                  <a:cubicBezTo>
                    <a:pt x="17890" y="89"/>
                    <a:pt x="18195" y="0"/>
                    <a:pt x="18500" y="0"/>
                  </a:cubicBezTo>
                  <a:cubicBezTo>
                    <a:pt x="18805" y="0"/>
                    <a:pt x="19160" y="89"/>
                    <a:pt x="19364" y="208"/>
                  </a:cubicBezTo>
                  <a:cubicBezTo>
                    <a:pt x="21193" y="1305"/>
                    <a:pt x="21193" y="1305"/>
                    <a:pt x="21193" y="1305"/>
                  </a:cubicBezTo>
                  <a:cubicBezTo>
                    <a:pt x="21448" y="1424"/>
                    <a:pt x="21600" y="1602"/>
                    <a:pt x="21600" y="1780"/>
                  </a:cubicBezTo>
                  <a:cubicBezTo>
                    <a:pt x="21600" y="1958"/>
                    <a:pt x="21448" y="2166"/>
                    <a:pt x="21193" y="2285"/>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sp>
          <p:nvSpPr>
            <p:cNvPr id="702" name="Shape 702">
              <a:hlinkClick r:id="" action="ppaction://hlinkshowjump?jump=nextslide"/>
            </p:cNvPr>
            <p:cNvSpPr/>
            <p:nvPr/>
          </p:nvSpPr>
          <p:spPr>
            <a:xfrm flipH="1">
              <a:off x="-1" y="0"/>
              <a:ext cx="223840" cy="222250"/>
            </a:xfrm>
            <a:custGeom>
              <a:avLst/>
              <a:gdLst/>
              <a:ahLst/>
              <a:cxnLst>
                <a:cxn ang="0">
                  <a:pos x="wd2" y="hd2"/>
                </a:cxn>
                <a:cxn ang="5400000">
                  <a:pos x="wd2" y="hd2"/>
                </a:cxn>
                <a:cxn ang="10800000">
                  <a:pos x="wd2" y="hd2"/>
                </a:cxn>
                <a:cxn ang="16200000">
                  <a:pos x="wd2" y="hd2"/>
                </a:cxn>
              </a:cxnLst>
              <a:rect l="0" t="0" r="r" b="b"/>
              <a:pathLst>
                <a:path w="21600" h="21600" extrusionOk="0">
                  <a:moveTo>
                    <a:pt x="18477" y="907"/>
                  </a:moveTo>
                  <a:cubicBezTo>
                    <a:pt x="19709" y="907"/>
                    <a:pt x="20706" y="1925"/>
                    <a:pt x="20706" y="3173"/>
                  </a:cubicBezTo>
                  <a:cubicBezTo>
                    <a:pt x="20706" y="18427"/>
                    <a:pt x="20706" y="18427"/>
                    <a:pt x="20706" y="18427"/>
                  </a:cubicBezTo>
                  <a:cubicBezTo>
                    <a:pt x="20706" y="19675"/>
                    <a:pt x="19709" y="20693"/>
                    <a:pt x="18477" y="20693"/>
                  </a:cubicBezTo>
                  <a:cubicBezTo>
                    <a:pt x="3123" y="20693"/>
                    <a:pt x="3123" y="20693"/>
                    <a:pt x="3123" y="20693"/>
                  </a:cubicBezTo>
                  <a:cubicBezTo>
                    <a:pt x="1891" y="20693"/>
                    <a:pt x="887" y="19675"/>
                    <a:pt x="887" y="18427"/>
                  </a:cubicBezTo>
                  <a:cubicBezTo>
                    <a:pt x="887" y="3173"/>
                    <a:pt x="887" y="3173"/>
                    <a:pt x="887" y="3173"/>
                  </a:cubicBezTo>
                  <a:cubicBezTo>
                    <a:pt x="887" y="1925"/>
                    <a:pt x="1891" y="907"/>
                    <a:pt x="3123" y="907"/>
                  </a:cubicBezTo>
                  <a:cubicBezTo>
                    <a:pt x="18477" y="907"/>
                    <a:pt x="18477" y="907"/>
                    <a:pt x="18477" y="907"/>
                  </a:cubicBezTo>
                  <a:moveTo>
                    <a:pt x="18477" y="0"/>
                  </a:moveTo>
                  <a:cubicBezTo>
                    <a:pt x="3123" y="0"/>
                    <a:pt x="3123" y="0"/>
                    <a:pt x="3123" y="0"/>
                  </a:cubicBezTo>
                  <a:cubicBezTo>
                    <a:pt x="1397" y="0"/>
                    <a:pt x="0" y="1424"/>
                    <a:pt x="0" y="3173"/>
                  </a:cubicBezTo>
                  <a:cubicBezTo>
                    <a:pt x="0" y="18427"/>
                    <a:pt x="0" y="18427"/>
                    <a:pt x="0" y="18427"/>
                  </a:cubicBezTo>
                  <a:cubicBezTo>
                    <a:pt x="0" y="20184"/>
                    <a:pt x="1397" y="21600"/>
                    <a:pt x="3123" y="21600"/>
                  </a:cubicBezTo>
                  <a:cubicBezTo>
                    <a:pt x="18477" y="21600"/>
                    <a:pt x="18477" y="21600"/>
                    <a:pt x="18477" y="21600"/>
                  </a:cubicBezTo>
                  <a:cubicBezTo>
                    <a:pt x="20203" y="21600"/>
                    <a:pt x="21600" y="20184"/>
                    <a:pt x="21600" y="18427"/>
                  </a:cubicBezTo>
                  <a:cubicBezTo>
                    <a:pt x="21600" y="3173"/>
                    <a:pt x="21600" y="3173"/>
                    <a:pt x="21600" y="3173"/>
                  </a:cubicBezTo>
                  <a:cubicBezTo>
                    <a:pt x="21600" y="1424"/>
                    <a:pt x="20203" y="0"/>
                    <a:pt x="18477" y="0"/>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grpSp>
      <p:sp>
        <p:nvSpPr>
          <p:cNvPr id="704" name="Shape 704"/>
          <p:cNvSpPr/>
          <p:nvPr/>
        </p:nvSpPr>
        <p:spPr>
          <a:xfrm>
            <a:off x="552450" y="6523038"/>
            <a:ext cx="381000" cy="1"/>
          </a:xfrm>
          <a:prstGeom prst="line">
            <a:avLst/>
          </a:prstGeom>
          <a:ln w="12700">
            <a:solidFill>
              <a:schemeClr val="accent1">
                <a:lumOff val="5000"/>
              </a:schemeClr>
            </a:solidFill>
            <a:prstDash val="dash"/>
          </a:ln>
        </p:spPr>
        <p:txBody>
          <a:bodyPr lIns="45719" rIns="45719"/>
          <a:lstStyle/>
          <a:p>
            <a:endParaRPr/>
          </a:p>
        </p:txBody>
      </p:sp>
      <p:sp>
        <p:nvSpPr>
          <p:cNvPr id="705" name="Shape 705"/>
          <p:cNvSpPr>
            <a:spLocks noGrp="1"/>
          </p:cNvSpPr>
          <p:nvPr>
            <p:ph type="pic" sz="quarter" idx="13"/>
          </p:nvPr>
        </p:nvSpPr>
        <p:spPr>
          <a:xfrm>
            <a:off x="1296105" y="3516312"/>
            <a:ext cx="1366839" cy="1366839"/>
          </a:xfrm>
          <a:prstGeom prst="rect">
            <a:avLst/>
          </a:prstGeom>
          <a:ln w="57150">
            <a:solidFill>
              <a:schemeClr val="accent1"/>
            </a:solidFill>
            <a:round/>
          </a:ln>
        </p:spPr>
        <p:txBody>
          <a:bodyPr lIns="91439" tIns="45719" rIns="91439" bIns="45719">
            <a:noAutofit/>
          </a:bodyPr>
          <a:lstStyle/>
          <a:p>
            <a:endParaRPr/>
          </a:p>
        </p:txBody>
      </p:sp>
      <p:sp>
        <p:nvSpPr>
          <p:cNvPr id="706" name="Shape 706"/>
          <p:cNvSpPr>
            <a:spLocks noGrp="1"/>
          </p:cNvSpPr>
          <p:nvPr>
            <p:ph type="pic" sz="quarter" idx="14"/>
          </p:nvPr>
        </p:nvSpPr>
        <p:spPr>
          <a:xfrm>
            <a:off x="9529057" y="4823209"/>
            <a:ext cx="1366839" cy="1366839"/>
          </a:xfrm>
          <a:prstGeom prst="rect">
            <a:avLst/>
          </a:prstGeom>
          <a:ln w="57150">
            <a:solidFill>
              <a:schemeClr val="accent2"/>
            </a:solidFill>
            <a:round/>
          </a:ln>
        </p:spPr>
        <p:txBody>
          <a:bodyPr lIns="91439" tIns="45719" rIns="91439" bIns="45719">
            <a:noAutofit/>
          </a:bodyPr>
          <a:lstStyle/>
          <a:p>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18_Title Slide">
    <p:spTree>
      <p:nvGrpSpPr>
        <p:cNvPr id="1" name=""/>
        <p:cNvGrpSpPr/>
        <p:nvPr/>
      </p:nvGrpSpPr>
      <p:grpSpPr>
        <a:xfrm>
          <a:off x="0" y="0"/>
          <a:ext cx="0" cy="0"/>
          <a:chOff x="0" y="0"/>
          <a:chExt cx="0" cy="0"/>
        </a:xfrm>
      </p:grpSpPr>
      <p:sp>
        <p:nvSpPr>
          <p:cNvPr id="713" name="Shape 713"/>
          <p:cNvSpPr>
            <a:spLocks noGrp="1"/>
          </p:cNvSpPr>
          <p:nvPr>
            <p:ph type="sldNum" sz="quarter" idx="2"/>
          </p:nvPr>
        </p:nvSpPr>
        <p:spPr>
          <a:prstGeom prst="rect">
            <a:avLst/>
          </a:prstGeom>
        </p:spPr>
        <p:txBody>
          <a:bodyPr/>
          <a:lstStyle/>
          <a:p>
            <a:fld id="{86CB4B4D-7CA3-9044-876B-883B54F8677D}" type="slidenum">
              <a:t>‹#›</a:t>
            </a:fld>
            <a:endParaRPr/>
          </a:p>
        </p:txBody>
      </p:sp>
      <p:sp>
        <p:nvSpPr>
          <p:cNvPr id="714" name="Shape 714"/>
          <p:cNvSpPr/>
          <p:nvPr/>
        </p:nvSpPr>
        <p:spPr>
          <a:xfrm>
            <a:off x="11528425" y="273050"/>
            <a:ext cx="461963" cy="368300"/>
          </a:xfrm>
          <a:prstGeom prst="rect">
            <a:avLst/>
          </a:prstGeom>
          <a:solidFill>
            <a:schemeClr val="accent2"/>
          </a:solidFill>
          <a:ln w="12700">
            <a:miter lim="400000"/>
          </a:ln>
        </p:spPr>
        <p:txBody>
          <a:bodyPr lIns="45719" rIns="45719" anchor="ctr"/>
          <a:lstStyle/>
          <a:p>
            <a:pPr algn="ctr">
              <a:defRPr>
                <a:solidFill>
                  <a:srgbClr val="FFFFFF"/>
                </a:solidFill>
              </a:defRPr>
            </a:pPr>
            <a:endParaRPr/>
          </a:p>
        </p:txBody>
      </p:sp>
      <p:sp>
        <p:nvSpPr>
          <p:cNvPr id="715" name="Shape 715"/>
          <p:cNvSpPr/>
          <p:nvPr/>
        </p:nvSpPr>
        <p:spPr>
          <a:xfrm>
            <a:off x="11528425" y="641350"/>
            <a:ext cx="461963" cy="46038"/>
          </a:xfrm>
          <a:prstGeom prst="rect">
            <a:avLst/>
          </a:prstGeom>
          <a:solidFill>
            <a:srgbClr val="2298AA"/>
          </a:solidFill>
          <a:ln w="12700">
            <a:miter lim="400000"/>
          </a:ln>
        </p:spPr>
        <p:txBody>
          <a:bodyPr lIns="45719" rIns="45719" anchor="ctr"/>
          <a:lstStyle/>
          <a:p>
            <a:pPr algn="ctr">
              <a:defRPr>
                <a:solidFill>
                  <a:srgbClr val="FFFFFF"/>
                </a:solidFill>
              </a:defRPr>
            </a:pPr>
            <a:endParaRPr/>
          </a:p>
        </p:txBody>
      </p:sp>
      <p:sp>
        <p:nvSpPr>
          <p:cNvPr id="716" name="Shape 716"/>
          <p:cNvSpPr/>
          <p:nvPr/>
        </p:nvSpPr>
        <p:spPr>
          <a:xfrm>
            <a:off x="11528159" y="304800"/>
            <a:ext cx="464082" cy="294640"/>
          </a:xfrm>
          <a:prstGeom prst="rect">
            <a:avLst/>
          </a:prstGeom>
          <a:ln w="12700">
            <a:miter lim="400000"/>
          </a:ln>
        </p:spPr>
        <p:txBody>
          <a:bodyPr wrap="none" lIns="45719" rIns="45719">
            <a:spAutoFit/>
          </a:bodyPr>
          <a:lstStyle/>
          <a:p>
            <a:pPr algn="ctr">
              <a:defRPr b="1">
                <a:solidFill>
                  <a:srgbClr val="FFFFFF"/>
                </a:solidFill>
              </a:defRPr>
            </a:pPr>
            <a:endParaRPr/>
          </a:p>
        </p:txBody>
      </p:sp>
      <p:grpSp>
        <p:nvGrpSpPr>
          <p:cNvPr id="719" name="Group 719"/>
          <p:cNvGrpSpPr/>
          <p:nvPr/>
        </p:nvGrpSpPr>
        <p:grpSpPr>
          <a:xfrm>
            <a:off x="347663" y="6408737"/>
            <a:ext cx="223837" cy="222251"/>
            <a:chOff x="0" y="0"/>
            <a:chExt cx="223836" cy="222250"/>
          </a:xfrm>
        </p:grpSpPr>
        <p:sp>
          <p:nvSpPr>
            <p:cNvPr id="717" name="Shape 717">
              <a:hlinkClick r:id="" action="ppaction://hlinkshowjump?jump=previousslide"/>
            </p:cNvPr>
            <p:cNvSpPr/>
            <p:nvPr/>
          </p:nvSpPr>
          <p:spPr>
            <a:xfrm>
              <a:off x="85724" y="66674"/>
              <a:ext cx="52388" cy="88902"/>
            </a:xfrm>
            <a:custGeom>
              <a:avLst/>
              <a:gdLst/>
              <a:ahLst/>
              <a:cxnLst>
                <a:cxn ang="0">
                  <a:pos x="wd2" y="hd2"/>
                </a:cxn>
                <a:cxn ang="5400000">
                  <a:pos x="wd2" y="hd2"/>
                </a:cxn>
                <a:cxn ang="10800000">
                  <a:pos x="wd2" y="hd2"/>
                </a:cxn>
                <a:cxn ang="16200000">
                  <a:pos x="wd2" y="hd2"/>
                </a:cxn>
              </a:cxnLst>
              <a:rect l="0" t="0" r="r" b="b"/>
              <a:pathLst>
                <a:path w="21600" h="21600" extrusionOk="0">
                  <a:moveTo>
                    <a:pt x="21193" y="2285"/>
                  </a:moveTo>
                  <a:cubicBezTo>
                    <a:pt x="6658" y="10800"/>
                    <a:pt x="6658" y="10800"/>
                    <a:pt x="6658" y="10800"/>
                  </a:cubicBezTo>
                  <a:cubicBezTo>
                    <a:pt x="21193" y="19286"/>
                    <a:pt x="21193" y="19286"/>
                    <a:pt x="21193" y="19286"/>
                  </a:cubicBezTo>
                  <a:cubicBezTo>
                    <a:pt x="21448" y="19434"/>
                    <a:pt x="21600" y="19612"/>
                    <a:pt x="21600" y="19790"/>
                  </a:cubicBezTo>
                  <a:cubicBezTo>
                    <a:pt x="21600" y="19968"/>
                    <a:pt x="21448" y="20176"/>
                    <a:pt x="21193" y="20295"/>
                  </a:cubicBezTo>
                  <a:cubicBezTo>
                    <a:pt x="19364" y="21363"/>
                    <a:pt x="19364" y="21363"/>
                    <a:pt x="19364" y="21363"/>
                  </a:cubicBezTo>
                  <a:cubicBezTo>
                    <a:pt x="19160" y="21511"/>
                    <a:pt x="18805" y="21600"/>
                    <a:pt x="18500" y="21600"/>
                  </a:cubicBezTo>
                  <a:cubicBezTo>
                    <a:pt x="18195" y="21600"/>
                    <a:pt x="17890" y="21511"/>
                    <a:pt x="17636" y="21363"/>
                  </a:cubicBezTo>
                  <a:cubicBezTo>
                    <a:pt x="407" y="11304"/>
                    <a:pt x="407" y="11304"/>
                    <a:pt x="407" y="11304"/>
                  </a:cubicBezTo>
                  <a:cubicBezTo>
                    <a:pt x="152" y="11156"/>
                    <a:pt x="0" y="10948"/>
                    <a:pt x="0" y="10800"/>
                  </a:cubicBezTo>
                  <a:cubicBezTo>
                    <a:pt x="0" y="10622"/>
                    <a:pt x="152" y="10414"/>
                    <a:pt x="407" y="10296"/>
                  </a:cubicBezTo>
                  <a:cubicBezTo>
                    <a:pt x="17636" y="208"/>
                    <a:pt x="17636" y="208"/>
                    <a:pt x="17636" y="208"/>
                  </a:cubicBezTo>
                  <a:cubicBezTo>
                    <a:pt x="17890" y="89"/>
                    <a:pt x="18195" y="0"/>
                    <a:pt x="18500" y="0"/>
                  </a:cubicBezTo>
                  <a:cubicBezTo>
                    <a:pt x="18805" y="0"/>
                    <a:pt x="19160" y="89"/>
                    <a:pt x="19364" y="208"/>
                  </a:cubicBezTo>
                  <a:cubicBezTo>
                    <a:pt x="21193" y="1305"/>
                    <a:pt x="21193" y="1305"/>
                    <a:pt x="21193" y="1305"/>
                  </a:cubicBezTo>
                  <a:cubicBezTo>
                    <a:pt x="21448" y="1424"/>
                    <a:pt x="21600" y="1602"/>
                    <a:pt x="21600" y="1780"/>
                  </a:cubicBezTo>
                  <a:cubicBezTo>
                    <a:pt x="21600" y="1958"/>
                    <a:pt x="21448" y="2166"/>
                    <a:pt x="21193" y="2285"/>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sp>
          <p:nvSpPr>
            <p:cNvPr id="718" name="Shape 718">
              <a:hlinkClick r:id="" action="ppaction://hlinkshowjump?jump=previousslide"/>
            </p:cNvPr>
            <p:cNvSpPr/>
            <p:nvPr/>
          </p:nvSpPr>
          <p:spPr>
            <a:xfrm>
              <a:off x="0" y="-1"/>
              <a:ext cx="223837" cy="222251"/>
            </a:xfrm>
            <a:custGeom>
              <a:avLst/>
              <a:gdLst/>
              <a:ahLst/>
              <a:cxnLst>
                <a:cxn ang="0">
                  <a:pos x="wd2" y="hd2"/>
                </a:cxn>
                <a:cxn ang="5400000">
                  <a:pos x="wd2" y="hd2"/>
                </a:cxn>
                <a:cxn ang="10800000">
                  <a:pos x="wd2" y="hd2"/>
                </a:cxn>
                <a:cxn ang="16200000">
                  <a:pos x="wd2" y="hd2"/>
                </a:cxn>
              </a:cxnLst>
              <a:rect l="0" t="0" r="r" b="b"/>
              <a:pathLst>
                <a:path w="21600" h="21600" extrusionOk="0">
                  <a:moveTo>
                    <a:pt x="18477" y="907"/>
                  </a:moveTo>
                  <a:cubicBezTo>
                    <a:pt x="19709" y="907"/>
                    <a:pt x="20706" y="1925"/>
                    <a:pt x="20706" y="3173"/>
                  </a:cubicBezTo>
                  <a:cubicBezTo>
                    <a:pt x="20706" y="18427"/>
                    <a:pt x="20706" y="18427"/>
                    <a:pt x="20706" y="18427"/>
                  </a:cubicBezTo>
                  <a:cubicBezTo>
                    <a:pt x="20706" y="19675"/>
                    <a:pt x="19709" y="20693"/>
                    <a:pt x="18477" y="20693"/>
                  </a:cubicBezTo>
                  <a:cubicBezTo>
                    <a:pt x="3123" y="20693"/>
                    <a:pt x="3123" y="20693"/>
                    <a:pt x="3123" y="20693"/>
                  </a:cubicBezTo>
                  <a:cubicBezTo>
                    <a:pt x="1891" y="20693"/>
                    <a:pt x="887" y="19675"/>
                    <a:pt x="887" y="18427"/>
                  </a:cubicBezTo>
                  <a:cubicBezTo>
                    <a:pt x="887" y="3173"/>
                    <a:pt x="887" y="3173"/>
                    <a:pt x="887" y="3173"/>
                  </a:cubicBezTo>
                  <a:cubicBezTo>
                    <a:pt x="887" y="1925"/>
                    <a:pt x="1891" y="907"/>
                    <a:pt x="3123" y="907"/>
                  </a:cubicBezTo>
                  <a:cubicBezTo>
                    <a:pt x="18477" y="907"/>
                    <a:pt x="18477" y="907"/>
                    <a:pt x="18477" y="907"/>
                  </a:cubicBezTo>
                  <a:moveTo>
                    <a:pt x="18477" y="0"/>
                  </a:moveTo>
                  <a:cubicBezTo>
                    <a:pt x="3123" y="0"/>
                    <a:pt x="3123" y="0"/>
                    <a:pt x="3123" y="0"/>
                  </a:cubicBezTo>
                  <a:cubicBezTo>
                    <a:pt x="1397" y="0"/>
                    <a:pt x="0" y="1424"/>
                    <a:pt x="0" y="3173"/>
                  </a:cubicBezTo>
                  <a:cubicBezTo>
                    <a:pt x="0" y="18427"/>
                    <a:pt x="0" y="18427"/>
                    <a:pt x="0" y="18427"/>
                  </a:cubicBezTo>
                  <a:cubicBezTo>
                    <a:pt x="0" y="20184"/>
                    <a:pt x="1397" y="21600"/>
                    <a:pt x="3123" y="21600"/>
                  </a:cubicBezTo>
                  <a:cubicBezTo>
                    <a:pt x="18477" y="21600"/>
                    <a:pt x="18477" y="21600"/>
                    <a:pt x="18477" y="21600"/>
                  </a:cubicBezTo>
                  <a:cubicBezTo>
                    <a:pt x="20203" y="21600"/>
                    <a:pt x="21600" y="20184"/>
                    <a:pt x="21600" y="18427"/>
                  </a:cubicBezTo>
                  <a:cubicBezTo>
                    <a:pt x="21600" y="3173"/>
                    <a:pt x="21600" y="3173"/>
                    <a:pt x="21600" y="3173"/>
                  </a:cubicBezTo>
                  <a:cubicBezTo>
                    <a:pt x="21600" y="1424"/>
                    <a:pt x="20203" y="0"/>
                    <a:pt x="18477" y="0"/>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grpSp>
      <p:grpSp>
        <p:nvGrpSpPr>
          <p:cNvPr id="722" name="Group 722"/>
          <p:cNvGrpSpPr/>
          <p:nvPr/>
        </p:nvGrpSpPr>
        <p:grpSpPr>
          <a:xfrm>
            <a:off x="933449" y="6408737"/>
            <a:ext cx="223840" cy="222251"/>
            <a:chOff x="0" y="0"/>
            <a:chExt cx="223838" cy="222250"/>
          </a:xfrm>
        </p:grpSpPr>
        <p:sp>
          <p:nvSpPr>
            <p:cNvPr id="720" name="Shape 720">
              <a:hlinkClick r:id="" action="ppaction://hlinkshowjump?jump=nextslide"/>
            </p:cNvPr>
            <p:cNvSpPr/>
            <p:nvPr/>
          </p:nvSpPr>
          <p:spPr>
            <a:xfrm flipH="1">
              <a:off x="85724" y="66674"/>
              <a:ext cx="52389" cy="88902"/>
            </a:xfrm>
            <a:custGeom>
              <a:avLst/>
              <a:gdLst/>
              <a:ahLst/>
              <a:cxnLst>
                <a:cxn ang="0">
                  <a:pos x="wd2" y="hd2"/>
                </a:cxn>
                <a:cxn ang="5400000">
                  <a:pos x="wd2" y="hd2"/>
                </a:cxn>
                <a:cxn ang="10800000">
                  <a:pos x="wd2" y="hd2"/>
                </a:cxn>
                <a:cxn ang="16200000">
                  <a:pos x="wd2" y="hd2"/>
                </a:cxn>
              </a:cxnLst>
              <a:rect l="0" t="0" r="r" b="b"/>
              <a:pathLst>
                <a:path w="21600" h="21600" extrusionOk="0">
                  <a:moveTo>
                    <a:pt x="21193" y="2285"/>
                  </a:moveTo>
                  <a:cubicBezTo>
                    <a:pt x="6658" y="10800"/>
                    <a:pt x="6658" y="10800"/>
                    <a:pt x="6658" y="10800"/>
                  </a:cubicBezTo>
                  <a:cubicBezTo>
                    <a:pt x="21193" y="19286"/>
                    <a:pt x="21193" y="19286"/>
                    <a:pt x="21193" y="19286"/>
                  </a:cubicBezTo>
                  <a:cubicBezTo>
                    <a:pt x="21448" y="19434"/>
                    <a:pt x="21600" y="19612"/>
                    <a:pt x="21600" y="19790"/>
                  </a:cubicBezTo>
                  <a:cubicBezTo>
                    <a:pt x="21600" y="19968"/>
                    <a:pt x="21448" y="20176"/>
                    <a:pt x="21193" y="20295"/>
                  </a:cubicBezTo>
                  <a:cubicBezTo>
                    <a:pt x="19364" y="21363"/>
                    <a:pt x="19364" y="21363"/>
                    <a:pt x="19364" y="21363"/>
                  </a:cubicBezTo>
                  <a:cubicBezTo>
                    <a:pt x="19160" y="21511"/>
                    <a:pt x="18805" y="21600"/>
                    <a:pt x="18500" y="21600"/>
                  </a:cubicBezTo>
                  <a:cubicBezTo>
                    <a:pt x="18195" y="21600"/>
                    <a:pt x="17890" y="21511"/>
                    <a:pt x="17636" y="21363"/>
                  </a:cubicBezTo>
                  <a:cubicBezTo>
                    <a:pt x="407" y="11304"/>
                    <a:pt x="407" y="11304"/>
                    <a:pt x="407" y="11304"/>
                  </a:cubicBezTo>
                  <a:cubicBezTo>
                    <a:pt x="152" y="11156"/>
                    <a:pt x="0" y="10948"/>
                    <a:pt x="0" y="10800"/>
                  </a:cubicBezTo>
                  <a:cubicBezTo>
                    <a:pt x="0" y="10622"/>
                    <a:pt x="152" y="10414"/>
                    <a:pt x="407" y="10296"/>
                  </a:cubicBezTo>
                  <a:cubicBezTo>
                    <a:pt x="17636" y="208"/>
                    <a:pt x="17636" y="208"/>
                    <a:pt x="17636" y="208"/>
                  </a:cubicBezTo>
                  <a:cubicBezTo>
                    <a:pt x="17890" y="89"/>
                    <a:pt x="18195" y="0"/>
                    <a:pt x="18500" y="0"/>
                  </a:cubicBezTo>
                  <a:cubicBezTo>
                    <a:pt x="18805" y="0"/>
                    <a:pt x="19160" y="89"/>
                    <a:pt x="19364" y="208"/>
                  </a:cubicBezTo>
                  <a:cubicBezTo>
                    <a:pt x="21193" y="1305"/>
                    <a:pt x="21193" y="1305"/>
                    <a:pt x="21193" y="1305"/>
                  </a:cubicBezTo>
                  <a:cubicBezTo>
                    <a:pt x="21448" y="1424"/>
                    <a:pt x="21600" y="1602"/>
                    <a:pt x="21600" y="1780"/>
                  </a:cubicBezTo>
                  <a:cubicBezTo>
                    <a:pt x="21600" y="1958"/>
                    <a:pt x="21448" y="2166"/>
                    <a:pt x="21193" y="2285"/>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sp>
          <p:nvSpPr>
            <p:cNvPr id="721" name="Shape 721">
              <a:hlinkClick r:id="" action="ppaction://hlinkshowjump?jump=nextslide"/>
            </p:cNvPr>
            <p:cNvSpPr/>
            <p:nvPr/>
          </p:nvSpPr>
          <p:spPr>
            <a:xfrm flipH="1">
              <a:off x="-1" y="0"/>
              <a:ext cx="223840" cy="222250"/>
            </a:xfrm>
            <a:custGeom>
              <a:avLst/>
              <a:gdLst/>
              <a:ahLst/>
              <a:cxnLst>
                <a:cxn ang="0">
                  <a:pos x="wd2" y="hd2"/>
                </a:cxn>
                <a:cxn ang="5400000">
                  <a:pos x="wd2" y="hd2"/>
                </a:cxn>
                <a:cxn ang="10800000">
                  <a:pos x="wd2" y="hd2"/>
                </a:cxn>
                <a:cxn ang="16200000">
                  <a:pos x="wd2" y="hd2"/>
                </a:cxn>
              </a:cxnLst>
              <a:rect l="0" t="0" r="r" b="b"/>
              <a:pathLst>
                <a:path w="21600" h="21600" extrusionOk="0">
                  <a:moveTo>
                    <a:pt x="18477" y="907"/>
                  </a:moveTo>
                  <a:cubicBezTo>
                    <a:pt x="19709" y="907"/>
                    <a:pt x="20706" y="1925"/>
                    <a:pt x="20706" y="3173"/>
                  </a:cubicBezTo>
                  <a:cubicBezTo>
                    <a:pt x="20706" y="18427"/>
                    <a:pt x="20706" y="18427"/>
                    <a:pt x="20706" y="18427"/>
                  </a:cubicBezTo>
                  <a:cubicBezTo>
                    <a:pt x="20706" y="19675"/>
                    <a:pt x="19709" y="20693"/>
                    <a:pt x="18477" y="20693"/>
                  </a:cubicBezTo>
                  <a:cubicBezTo>
                    <a:pt x="3123" y="20693"/>
                    <a:pt x="3123" y="20693"/>
                    <a:pt x="3123" y="20693"/>
                  </a:cubicBezTo>
                  <a:cubicBezTo>
                    <a:pt x="1891" y="20693"/>
                    <a:pt x="887" y="19675"/>
                    <a:pt x="887" y="18427"/>
                  </a:cubicBezTo>
                  <a:cubicBezTo>
                    <a:pt x="887" y="3173"/>
                    <a:pt x="887" y="3173"/>
                    <a:pt x="887" y="3173"/>
                  </a:cubicBezTo>
                  <a:cubicBezTo>
                    <a:pt x="887" y="1925"/>
                    <a:pt x="1891" y="907"/>
                    <a:pt x="3123" y="907"/>
                  </a:cubicBezTo>
                  <a:cubicBezTo>
                    <a:pt x="18477" y="907"/>
                    <a:pt x="18477" y="907"/>
                    <a:pt x="18477" y="907"/>
                  </a:cubicBezTo>
                  <a:moveTo>
                    <a:pt x="18477" y="0"/>
                  </a:moveTo>
                  <a:cubicBezTo>
                    <a:pt x="3123" y="0"/>
                    <a:pt x="3123" y="0"/>
                    <a:pt x="3123" y="0"/>
                  </a:cubicBezTo>
                  <a:cubicBezTo>
                    <a:pt x="1397" y="0"/>
                    <a:pt x="0" y="1424"/>
                    <a:pt x="0" y="3173"/>
                  </a:cubicBezTo>
                  <a:cubicBezTo>
                    <a:pt x="0" y="18427"/>
                    <a:pt x="0" y="18427"/>
                    <a:pt x="0" y="18427"/>
                  </a:cubicBezTo>
                  <a:cubicBezTo>
                    <a:pt x="0" y="20184"/>
                    <a:pt x="1397" y="21600"/>
                    <a:pt x="3123" y="21600"/>
                  </a:cubicBezTo>
                  <a:cubicBezTo>
                    <a:pt x="18477" y="21600"/>
                    <a:pt x="18477" y="21600"/>
                    <a:pt x="18477" y="21600"/>
                  </a:cubicBezTo>
                  <a:cubicBezTo>
                    <a:pt x="20203" y="21600"/>
                    <a:pt x="21600" y="20184"/>
                    <a:pt x="21600" y="18427"/>
                  </a:cubicBezTo>
                  <a:cubicBezTo>
                    <a:pt x="21600" y="3173"/>
                    <a:pt x="21600" y="3173"/>
                    <a:pt x="21600" y="3173"/>
                  </a:cubicBezTo>
                  <a:cubicBezTo>
                    <a:pt x="21600" y="1424"/>
                    <a:pt x="20203" y="0"/>
                    <a:pt x="18477" y="0"/>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grpSp>
      <p:sp>
        <p:nvSpPr>
          <p:cNvPr id="723" name="Shape 723"/>
          <p:cNvSpPr/>
          <p:nvPr/>
        </p:nvSpPr>
        <p:spPr>
          <a:xfrm>
            <a:off x="552450" y="6523038"/>
            <a:ext cx="381000" cy="1"/>
          </a:xfrm>
          <a:prstGeom prst="line">
            <a:avLst/>
          </a:prstGeom>
          <a:ln w="12700">
            <a:solidFill>
              <a:schemeClr val="accent1">
                <a:lumOff val="5000"/>
              </a:schemeClr>
            </a:solidFill>
            <a:prstDash val="dash"/>
          </a:ln>
        </p:spPr>
        <p:txBody>
          <a:bodyPr lIns="45719" rIns="45719"/>
          <a:lstStyle/>
          <a:p>
            <a:endParaRPr/>
          </a:p>
        </p:txBody>
      </p:sp>
      <p:sp>
        <p:nvSpPr>
          <p:cNvPr id="724" name="Shape 724"/>
          <p:cNvSpPr>
            <a:spLocks noGrp="1"/>
          </p:cNvSpPr>
          <p:nvPr>
            <p:ph type="pic" sz="quarter" idx="13"/>
          </p:nvPr>
        </p:nvSpPr>
        <p:spPr>
          <a:xfrm>
            <a:off x="1296105" y="3614790"/>
            <a:ext cx="1366839" cy="1366839"/>
          </a:xfrm>
          <a:prstGeom prst="rect">
            <a:avLst/>
          </a:prstGeom>
          <a:ln w="57150">
            <a:solidFill>
              <a:schemeClr val="accent5"/>
            </a:solidFill>
            <a:round/>
          </a:ln>
        </p:spPr>
        <p:txBody>
          <a:bodyPr lIns="91439" tIns="45719" rIns="91439" bIns="45719">
            <a:noAutofit/>
          </a:bodyPr>
          <a:lstStyle/>
          <a:p>
            <a:endParaRPr/>
          </a:p>
        </p:txBody>
      </p:sp>
      <p:sp>
        <p:nvSpPr>
          <p:cNvPr id="725" name="Shape 725"/>
          <p:cNvSpPr>
            <a:spLocks noGrp="1"/>
          </p:cNvSpPr>
          <p:nvPr>
            <p:ph type="pic" sz="quarter" idx="14"/>
          </p:nvPr>
        </p:nvSpPr>
        <p:spPr>
          <a:xfrm>
            <a:off x="9529057" y="4921687"/>
            <a:ext cx="1366839" cy="1366839"/>
          </a:xfrm>
          <a:prstGeom prst="rect">
            <a:avLst/>
          </a:prstGeom>
          <a:ln w="57150">
            <a:solidFill>
              <a:schemeClr val="accent6"/>
            </a:solidFill>
            <a:round/>
          </a:ln>
        </p:spPr>
        <p:txBody>
          <a:bodyPr lIns="91439" tIns="45719" rIns="91439" bIns="45719">
            <a:noAutofit/>
          </a:bodyPr>
          <a:lstStyle/>
          <a:p>
            <a:endParaRPr/>
          </a:p>
        </p:txBody>
      </p:sp>
      <p:sp>
        <p:nvSpPr>
          <p:cNvPr id="726" name="Shape 726"/>
          <p:cNvSpPr>
            <a:spLocks noGrp="1"/>
          </p:cNvSpPr>
          <p:nvPr>
            <p:ph type="pic" sz="quarter" idx="15"/>
          </p:nvPr>
        </p:nvSpPr>
        <p:spPr>
          <a:xfrm>
            <a:off x="1296105" y="971203"/>
            <a:ext cx="1366839" cy="1366839"/>
          </a:xfrm>
          <a:prstGeom prst="rect">
            <a:avLst/>
          </a:prstGeom>
          <a:ln w="57150">
            <a:solidFill>
              <a:schemeClr val="accent3"/>
            </a:solidFill>
            <a:round/>
          </a:ln>
        </p:spPr>
        <p:txBody>
          <a:bodyPr lIns="91439" tIns="45719" rIns="91439" bIns="45719">
            <a:noAutofit/>
          </a:bodyPr>
          <a:lstStyle/>
          <a:p>
            <a:endParaRPr/>
          </a:p>
        </p:txBody>
      </p:sp>
      <p:sp>
        <p:nvSpPr>
          <p:cNvPr id="727" name="Shape 727"/>
          <p:cNvSpPr>
            <a:spLocks noGrp="1"/>
          </p:cNvSpPr>
          <p:nvPr>
            <p:ph type="pic" sz="quarter" idx="16"/>
          </p:nvPr>
        </p:nvSpPr>
        <p:spPr>
          <a:xfrm>
            <a:off x="9529057" y="2278098"/>
            <a:ext cx="1366839" cy="1366839"/>
          </a:xfrm>
          <a:prstGeom prst="rect">
            <a:avLst/>
          </a:prstGeom>
          <a:ln w="57150">
            <a:solidFill>
              <a:schemeClr val="accent4"/>
            </a:solidFill>
            <a:round/>
          </a:ln>
        </p:spPr>
        <p:txBody>
          <a:bodyPr lIns="91439" tIns="45719" rIns="91439" bIns="45719">
            <a:noAutofit/>
          </a:bodyPr>
          <a:lstStyle/>
          <a:p>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20_Title Slide">
    <p:spTree>
      <p:nvGrpSpPr>
        <p:cNvPr id="1" name=""/>
        <p:cNvGrpSpPr/>
        <p:nvPr/>
      </p:nvGrpSpPr>
      <p:grpSpPr>
        <a:xfrm>
          <a:off x="0" y="0"/>
          <a:ext cx="0" cy="0"/>
          <a:chOff x="0" y="0"/>
          <a:chExt cx="0" cy="0"/>
        </a:xfrm>
      </p:grpSpPr>
      <p:sp>
        <p:nvSpPr>
          <p:cNvPr id="734" name="Shape 734"/>
          <p:cNvSpPr>
            <a:spLocks noGrp="1"/>
          </p:cNvSpPr>
          <p:nvPr>
            <p:ph type="sldNum" sz="quarter" idx="2"/>
          </p:nvPr>
        </p:nvSpPr>
        <p:spPr>
          <a:prstGeom prst="rect">
            <a:avLst/>
          </a:prstGeom>
        </p:spPr>
        <p:txBody>
          <a:bodyPr/>
          <a:lstStyle/>
          <a:p>
            <a:fld id="{86CB4B4D-7CA3-9044-876B-883B54F8677D}" type="slidenum">
              <a:t>‹#›</a:t>
            </a:fld>
            <a:endParaRPr/>
          </a:p>
        </p:txBody>
      </p:sp>
      <p:sp>
        <p:nvSpPr>
          <p:cNvPr id="735" name="Shape 735"/>
          <p:cNvSpPr/>
          <p:nvPr/>
        </p:nvSpPr>
        <p:spPr>
          <a:xfrm>
            <a:off x="11528425" y="273050"/>
            <a:ext cx="461963" cy="368300"/>
          </a:xfrm>
          <a:prstGeom prst="rect">
            <a:avLst/>
          </a:prstGeom>
          <a:solidFill>
            <a:schemeClr val="accent2"/>
          </a:solidFill>
          <a:ln w="12700">
            <a:miter lim="400000"/>
          </a:ln>
        </p:spPr>
        <p:txBody>
          <a:bodyPr lIns="45719" rIns="45719" anchor="ctr"/>
          <a:lstStyle/>
          <a:p>
            <a:pPr algn="ctr">
              <a:defRPr>
                <a:solidFill>
                  <a:srgbClr val="FFFFFF"/>
                </a:solidFill>
              </a:defRPr>
            </a:pPr>
            <a:endParaRPr/>
          </a:p>
        </p:txBody>
      </p:sp>
      <p:sp>
        <p:nvSpPr>
          <p:cNvPr id="736" name="Shape 736"/>
          <p:cNvSpPr/>
          <p:nvPr/>
        </p:nvSpPr>
        <p:spPr>
          <a:xfrm>
            <a:off x="11528425" y="641350"/>
            <a:ext cx="461963" cy="46038"/>
          </a:xfrm>
          <a:prstGeom prst="rect">
            <a:avLst/>
          </a:prstGeom>
          <a:solidFill>
            <a:srgbClr val="2298AA"/>
          </a:solidFill>
          <a:ln w="12700">
            <a:miter lim="400000"/>
          </a:ln>
        </p:spPr>
        <p:txBody>
          <a:bodyPr lIns="45719" rIns="45719" anchor="ctr"/>
          <a:lstStyle/>
          <a:p>
            <a:pPr algn="ctr">
              <a:defRPr>
                <a:solidFill>
                  <a:srgbClr val="FFFFFF"/>
                </a:solidFill>
              </a:defRPr>
            </a:pPr>
            <a:endParaRPr/>
          </a:p>
        </p:txBody>
      </p:sp>
      <p:sp>
        <p:nvSpPr>
          <p:cNvPr id="737" name="Shape 737"/>
          <p:cNvSpPr/>
          <p:nvPr/>
        </p:nvSpPr>
        <p:spPr>
          <a:xfrm>
            <a:off x="11528159" y="304800"/>
            <a:ext cx="464082" cy="294640"/>
          </a:xfrm>
          <a:prstGeom prst="rect">
            <a:avLst/>
          </a:prstGeom>
          <a:ln w="12700">
            <a:miter lim="400000"/>
          </a:ln>
        </p:spPr>
        <p:txBody>
          <a:bodyPr wrap="none" lIns="45719" rIns="45719">
            <a:spAutoFit/>
          </a:bodyPr>
          <a:lstStyle/>
          <a:p>
            <a:pPr algn="ctr">
              <a:defRPr b="1">
                <a:solidFill>
                  <a:srgbClr val="FFFFFF"/>
                </a:solidFill>
              </a:defRPr>
            </a:pPr>
            <a:endParaRPr/>
          </a:p>
        </p:txBody>
      </p:sp>
      <p:grpSp>
        <p:nvGrpSpPr>
          <p:cNvPr id="740" name="Group 740"/>
          <p:cNvGrpSpPr/>
          <p:nvPr/>
        </p:nvGrpSpPr>
        <p:grpSpPr>
          <a:xfrm>
            <a:off x="347663" y="6408737"/>
            <a:ext cx="223837" cy="222251"/>
            <a:chOff x="0" y="0"/>
            <a:chExt cx="223836" cy="222250"/>
          </a:xfrm>
        </p:grpSpPr>
        <p:sp>
          <p:nvSpPr>
            <p:cNvPr id="738" name="Shape 738">
              <a:hlinkClick r:id="" action="ppaction://hlinkshowjump?jump=previousslide"/>
            </p:cNvPr>
            <p:cNvSpPr/>
            <p:nvPr/>
          </p:nvSpPr>
          <p:spPr>
            <a:xfrm>
              <a:off x="85724" y="66674"/>
              <a:ext cx="52388" cy="88902"/>
            </a:xfrm>
            <a:custGeom>
              <a:avLst/>
              <a:gdLst/>
              <a:ahLst/>
              <a:cxnLst>
                <a:cxn ang="0">
                  <a:pos x="wd2" y="hd2"/>
                </a:cxn>
                <a:cxn ang="5400000">
                  <a:pos x="wd2" y="hd2"/>
                </a:cxn>
                <a:cxn ang="10800000">
                  <a:pos x="wd2" y="hd2"/>
                </a:cxn>
                <a:cxn ang="16200000">
                  <a:pos x="wd2" y="hd2"/>
                </a:cxn>
              </a:cxnLst>
              <a:rect l="0" t="0" r="r" b="b"/>
              <a:pathLst>
                <a:path w="21600" h="21600" extrusionOk="0">
                  <a:moveTo>
                    <a:pt x="21193" y="2285"/>
                  </a:moveTo>
                  <a:cubicBezTo>
                    <a:pt x="6658" y="10800"/>
                    <a:pt x="6658" y="10800"/>
                    <a:pt x="6658" y="10800"/>
                  </a:cubicBezTo>
                  <a:cubicBezTo>
                    <a:pt x="21193" y="19286"/>
                    <a:pt x="21193" y="19286"/>
                    <a:pt x="21193" y="19286"/>
                  </a:cubicBezTo>
                  <a:cubicBezTo>
                    <a:pt x="21448" y="19434"/>
                    <a:pt x="21600" y="19612"/>
                    <a:pt x="21600" y="19790"/>
                  </a:cubicBezTo>
                  <a:cubicBezTo>
                    <a:pt x="21600" y="19968"/>
                    <a:pt x="21448" y="20176"/>
                    <a:pt x="21193" y="20295"/>
                  </a:cubicBezTo>
                  <a:cubicBezTo>
                    <a:pt x="19364" y="21363"/>
                    <a:pt x="19364" y="21363"/>
                    <a:pt x="19364" y="21363"/>
                  </a:cubicBezTo>
                  <a:cubicBezTo>
                    <a:pt x="19160" y="21511"/>
                    <a:pt x="18805" y="21600"/>
                    <a:pt x="18500" y="21600"/>
                  </a:cubicBezTo>
                  <a:cubicBezTo>
                    <a:pt x="18195" y="21600"/>
                    <a:pt x="17890" y="21511"/>
                    <a:pt x="17636" y="21363"/>
                  </a:cubicBezTo>
                  <a:cubicBezTo>
                    <a:pt x="407" y="11304"/>
                    <a:pt x="407" y="11304"/>
                    <a:pt x="407" y="11304"/>
                  </a:cubicBezTo>
                  <a:cubicBezTo>
                    <a:pt x="152" y="11156"/>
                    <a:pt x="0" y="10948"/>
                    <a:pt x="0" y="10800"/>
                  </a:cubicBezTo>
                  <a:cubicBezTo>
                    <a:pt x="0" y="10622"/>
                    <a:pt x="152" y="10414"/>
                    <a:pt x="407" y="10296"/>
                  </a:cubicBezTo>
                  <a:cubicBezTo>
                    <a:pt x="17636" y="208"/>
                    <a:pt x="17636" y="208"/>
                    <a:pt x="17636" y="208"/>
                  </a:cubicBezTo>
                  <a:cubicBezTo>
                    <a:pt x="17890" y="89"/>
                    <a:pt x="18195" y="0"/>
                    <a:pt x="18500" y="0"/>
                  </a:cubicBezTo>
                  <a:cubicBezTo>
                    <a:pt x="18805" y="0"/>
                    <a:pt x="19160" y="89"/>
                    <a:pt x="19364" y="208"/>
                  </a:cubicBezTo>
                  <a:cubicBezTo>
                    <a:pt x="21193" y="1305"/>
                    <a:pt x="21193" y="1305"/>
                    <a:pt x="21193" y="1305"/>
                  </a:cubicBezTo>
                  <a:cubicBezTo>
                    <a:pt x="21448" y="1424"/>
                    <a:pt x="21600" y="1602"/>
                    <a:pt x="21600" y="1780"/>
                  </a:cubicBezTo>
                  <a:cubicBezTo>
                    <a:pt x="21600" y="1958"/>
                    <a:pt x="21448" y="2166"/>
                    <a:pt x="21193" y="2285"/>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sp>
          <p:nvSpPr>
            <p:cNvPr id="739" name="Shape 739">
              <a:hlinkClick r:id="" action="ppaction://hlinkshowjump?jump=previousslide"/>
            </p:cNvPr>
            <p:cNvSpPr/>
            <p:nvPr/>
          </p:nvSpPr>
          <p:spPr>
            <a:xfrm>
              <a:off x="0" y="-1"/>
              <a:ext cx="223837" cy="222251"/>
            </a:xfrm>
            <a:custGeom>
              <a:avLst/>
              <a:gdLst/>
              <a:ahLst/>
              <a:cxnLst>
                <a:cxn ang="0">
                  <a:pos x="wd2" y="hd2"/>
                </a:cxn>
                <a:cxn ang="5400000">
                  <a:pos x="wd2" y="hd2"/>
                </a:cxn>
                <a:cxn ang="10800000">
                  <a:pos x="wd2" y="hd2"/>
                </a:cxn>
                <a:cxn ang="16200000">
                  <a:pos x="wd2" y="hd2"/>
                </a:cxn>
              </a:cxnLst>
              <a:rect l="0" t="0" r="r" b="b"/>
              <a:pathLst>
                <a:path w="21600" h="21600" extrusionOk="0">
                  <a:moveTo>
                    <a:pt x="18477" y="907"/>
                  </a:moveTo>
                  <a:cubicBezTo>
                    <a:pt x="19709" y="907"/>
                    <a:pt x="20706" y="1925"/>
                    <a:pt x="20706" y="3173"/>
                  </a:cubicBezTo>
                  <a:cubicBezTo>
                    <a:pt x="20706" y="18427"/>
                    <a:pt x="20706" y="18427"/>
                    <a:pt x="20706" y="18427"/>
                  </a:cubicBezTo>
                  <a:cubicBezTo>
                    <a:pt x="20706" y="19675"/>
                    <a:pt x="19709" y="20693"/>
                    <a:pt x="18477" y="20693"/>
                  </a:cubicBezTo>
                  <a:cubicBezTo>
                    <a:pt x="3123" y="20693"/>
                    <a:pt x="3123" y="20693"/>
                    <a:pt x="3123" y="20693"/>
                  </a:cubicBezTo>
                  <a:cubicBezTo>
                    <a:pt x="1891" y="20693"/>
                    <a:pt x="887" y="19675"/>
                    <a:pt x="887" y="18427"/>
                  </a:cubicBezTo>
                  <a:cubicBezTo>
                    <a:pt x="887" y="3173"/>
                    <a:pt x="887" y="3173"/>
                    <a:pt x="887" y="3173"/>
                  </a:cubicBezTo>
                  <a:cubicBezTo>
                    <a:pt x="887" y="1925"/>
                    <a:pt x="1891" y="907"/>
                    <a:pt x="3123" y="907"/>
                  </a:cubicBezTo>
                  <a:cubicBezTo>
                    <a:pt x="18477" y="907"/>
                    <a:pt x="18477" y="907"/>
                    <a:pt x="18477" y="907"/>
                  </a:cubicBezTo>
                  <a:moveTo>
                    <a:pt x="18477" y="0"/>
                  </a:moveTo>
                  <a:cubicBezTo>
                    <a:pt x="3123" y="0"/>
                    <a:pt x="3123" y="0"/>
                    <a:pt x="3123" y="0"/>
                  </a:cubicBezTo>
                  <a:cubicBezTo>
                    <a:pt x="1397" y="0"/>
                    <a:pt x="0" y="1424"/>
                    <a:pt x="0" y="3173"/>
                  </a:cubicBezTo>
                  <a:cubicBezTo>
                    <a:pt x="0" y="18427"/>
                    <a:pt x="0" y="18427"/>
                    <a:pt x="0" y="18427"/>
                  </a:cubicBezTo>
                  <a:cubicBezTo>
                    <a:pt x="0" y="20184"/>
                    <a:pt x="1397" y="21600"/>
                    <a:pt x="3123" y="21600"/>
                  </a:cubicBezTo>
                  <a:cubicBezTo>
                    <a:pt x="18477" y="21600"/>
                    <a:pt x="18477" y="21600"/>
                    <a:pt x="18477" y="21600"/>
                  </a:cubicBezTo>
                  <a:cubicBezTo>
                    <a:pt x="20203" y="21600"/>
                    <a:pt x="21600" y="20184"/>
                    <a:pt x="21600" y="18427"/>
                  </a:cubicBezTo>
                  <a:cubicBezTo>
                    <a:pt x="21600" y="3173"/>
                    <a:pt x="21600" y="3173"/>
                    <a:pt x="21600" y="3173"/>
                  </a:cubicBezTo>
                  <a:cubicBezTo>
                    <a:pt x="21600" y="1424"/>
                    <a:pt x="20203" y="0"/>
                    <a:pt x="18477" y="0"/>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grpSp>
      <p:grpSp>
        <p:nvGrpSpPr>
          <p:cNvPr id="743" name="Group 743"/>
          <p:cNvGrpSpPr/>
          <p:nvPr/>
        </p:nvGrpSpPr>
        <p:grpSpPr>
          <a:xfrm>
            <a:off x="933449" y="6408737"/>
            <a:ext cx="223840" cy="222251"/>
            <a:chOff x="0" y="0"/>
            <a:chExt cx="223838" cy="222250"/>
          </a:xfrm>
        </p:grpSpPr>
        <p:sp>
          <p:nvSpPr>
            <p:cNvPr id="741" name="Shape 741">
              <a:hlinkClick r:id="" action="ppaction://hlinkshowjump?jump=nextslide"/>
            </p:cNvPr>
            <p:cNvSpPr/>
            <p:nvPr/>
          </p:nvSpPr>
          <p:spPr>
            <a:xfrm flipH="1">
              <a:off x="85724" y="66674"/>
              <a:ext cx="52389" cy="88902"/>
            </a:xfrm>
            <a:custGeom>
              <a:avLst/>
              <a:gdLst/>
              <a:ahLst/>
              <a:cxnLst>
                <a:cxn ang="0">
                  <a:pos x="wd2" y="hd2"/>
                </a:cxn>
                <a:cxn ang="5400000">
                  <a:pos x="wd2" y="hd2"/>
                </a:cxn>
                <a:cxn ang="10800000">
                  <a:pos x="wd2" y="hd2"/>
                </a:cxn>
                <a:cxn ang="16200000">
                  <a:pos x="wd2" y="hd2"/>
                </a:cxn>
              </a:cxnLst>
              <a:rect l="0" t="0" r="r" b="b"/>
              <a:pathLst>
                <a:path w="21600" h="21600" extrusionOk="0">
                  <a:moveTo>
                    <a:pt x="21193" y="2285"/>
                  </a:moveTo>
                  <a:cubicBezTo>
                    <a:pt x="6658" y="10800"/>
                    <a:pt x="6658" y="10800"/>
                    <a:pt x="6658" y="10800"/>
                  </a:cubicBezTo>
                  <a:cubicBezTo>
                    <a:pt x="21193" y="19286"/>
                    <a:pt x="21193" y="19286"/>
                    <a:pt x="21193" y="19286"/>
                  </a:cubicBezTo>
                  <a:cubicBezTo>
                    <a:pt x="21448" y="19434"/>
                    <a:pt x="21600" y="19612"/>
                    <a:pt x="21600" y="19790"/>
                  </a:cubicBezTo>
                  <a:cubicBezTo>
                    <a:pt x="21600" y="19968"/>
                    <a:pt x="21448" y="20176"/>
                    <a:pt x="21193" y="20295"/>
                  </a:cubicBezTo>
                  <a:cubicBezTo>
                    <a:pt x="19364" y="21363"/>
                    <a:pt x="19364" y="21363"/>
                    <a:pt x="19364" y="21363"/>
                  </a:cubicBezTo>
                  <a:cubicBezTo>
                    <a:pt x="19160" y="21511"/>
                    <a:pt x="18805" y="21600"/>
                    <a:pt x="18500" y="21600"/>
                  </a:cubicBezTo>
                  <a:cubicBezTo>
                    <a:pt x="18195" y="21600"/>
                    <a:pt x="17890" y="21511"/>
                    <a:pt x="17636" y="21363"/>
                  </a:cubicBezTo>
                  <a:cubicBezTo>
                    <a:pt x="407" y="11304"/>
                    <a:pt x="407" y="11304"/>
                    <a:pt x="407" y="11304"/>
                  </a:cubicBezTo>
                  <a:cubicBezTo>
                    <a:pt x="152" y="11156"/>
                    <a:pt x="0" y="10948"/>
                    <a:pt x="0" y="10800"/>
                  </a:cubicBezTo>
                  <a:cubicBezTo>
                    <a:pt x="0" y="10622"/>
                    <a:pt x="152" y="10414"/>
                    <a:pt x="407" y="10296"/>
                  </a:cubicBezTo>
                  <a:cubicBezTo>
                    <a:pt x="17636" y="208"/>
                    <a:pt x="17636" y="208"/>
                    <a:pt x="17636" y="208"/>
                  </a:cubicBezTo>
                  <a:cubicBezTo>
                    <a:pt x="17890" y="89"/>
                    <a:pt x="18195" y="0"/>
                    <a:pt x="18500" y="0"/>
                  </a:cubicBezTo>
                  <a:cubicBezTo>
                    <a:pt x="18805" y="0"/>
                    <a:pt x="19160" y="89"/>
                    <a:pt x="19364" y="208"/>
                  </a:cubicBezTo>
                  <a:cubicBezTo>
                    <a:pt x="21193" y="1305"/>
                    <a:pt x="21193" y="1305"/>
                    <a:pt x="21193" y="1305"/>
                  </a:cubicBezTo>
                  <a:cubicBezTo>
                    <a:pt x="21448" y="1424"/>
                    <a:pt x="21600" y="1602"/>
                    <a:pt x="21600" y="1780"/>
                  </a:cubicBezTo>
                  <a:cubicBezTo>
                    <a:pt x="21600" y="1958"/>
                    <a:pt x="21448" y="2166"/>
                    <a:pt x="21193" y="2285"/>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sp>
          <p:nvSpPr>
            <p:cNvPr id="742" name="Shape 742">
              <a:hlinkClick r:id="" action="ppaction://hlinkshowjump?jump=nextslide"/>
            </p:cNvPr>
            <p:cNvSpPr/>
            <p:nvPr/>
          </p:nvSpPr>
          <p:spPr>
            <a:xfrm flipH="1">
              <a:off x="-1" y="0"/>
              <a:ext cx="223840" cy="222250"/>
            </a:xfrm>
            <a:custGeom>
              <a:avLst/>
              <a:gdLst/>
              <a:ahLst/>
              <a:cxnLst>
                <a:cxn ang="0">
                  <a:pos x="wd2" y="hd2"/>
                </a:cxn>
                <a:cxn ang="5400000">
                  <a:pos x="wd2" y="hd2"/>
                </a:cxn>
                <a:cxn ang="10800000">
                  <a:pos x="wd2" y="hd2"/>
                </a:cxn>
                <a:cxn ang="16200000">
                  <a:pos x="wd2" y="hd2"/>
                </a:cxn>
              </a:cxnLst>
              <a:rect l="0" t="0" r="r" b="b"/>
              <a:pathLst>
                <a:path w="21600" h="21600" extrusionOk="0">
                  <a:moveTo>
                    <a:pt x="18477" y="907"/>
                  </a:moveTo>
                  <a:cubicBezTo>
                    <a:pt x="19709" y="907"/>
                    <a:pt x="20706" y="1925"/>
                    <a:pt x="20706" y="3173"/>
                  </a:cubicBezTo>
                  <a:cubicBezTo>
                    <a:pt x="20706" y="18427"/>
                    <a:pt x="20706" y="18427"/>
                    <a:pt x="20706" y="18427"/>
                  </a:cubicBezTo>
                  <a:cubicBezTo>
                    <a:pt x="20706" y="19675"/>
                    <a:pt x="19709" y="20693"/>
                    <a:pt x="18477" y="20693"/>
                  </a:cubicBezTo>
                  <a:cubicBezTo>
                    <a:pt x="3123" y="20693"/>
                    <a:pt x="3123" y="20693"/>
                    <a:pt x="3123" y="20693"/>
                  </a:cubicBezTo>
                  <a:cubicBezTo>
                    <a:pt x="1891" y="20693"/>
                    <a:pt x="887" y="19675"/>
                    <a:pt x="887" y="18427"/>
                  </a:cubicBezTo>
                  <a:cubicBezTo>
                    <a:pt x="887" y="3173"/>
                    <a:pt x="887" y="3173"/>
                    <a:pt x="887" y="3173"/>
                  </a:cubicBezTo>
                  <a:cubicBezTo>
                    <a:pt x="887" y="1925"/>
                    <a:pt x="1891" y="907"/>
                    <a:pt x="3123" y="907"/>
                  </a:cubicBezTo>
                  <a:cubicBezTo>
                    <a:pt x="18477" y="907"/>
                    <a:pt x="18477" y="907"/>
                    <a:pt x="18477" y="907"/>
                  </a:cubicBezTo>
                  <a:moveTo>
                    <a:pt x="18477" y="0"/>
                  </a:moveTo>
                  <a:cubicBezTo>
                    <a:pt x="3123" y="0"/>
                    <a:pt x="3123" y="0"/>
                    <a:pt x="3123" y="0"/>
                  </a:cubicBezTo>
                  <a:cubicBezTo>
                    <a:pt x="1397" y="0"/>
                    <a:pt x="0" y="1424"/>
                    <a:pt x="0" y="3173"/>
                  </a:cubicBezTo>
                  <a:cubicBezTo>
                    <a:pt x="0" y="18427"/>
                    <a:pt x="0" y="18427"/>
                    <a:pt x="0" y="18427"/>
                  </a:cubicBezTo>
                  <a:cubicBezTo>
                    <a:pt x="0" y="20184"/>
                    <a:pt x="1397" y="21600"/>
                    <a:pt x="3123" y="21600"/>
                  </a:cubicBezTo>
                  <a:cubicBezTo>
                    <a:pt x="18477" y="21600"/>
                    <a:pt x="18477" y="21600"/>
                    <a:pt x="18477" y="21600"/>
                  </a:cubicBezTo>
                  <a:cubicBezTo>
                    <a:pt x="20203" y="21600"/>
                    <a:pt x="21600" y="20184"/>
                    <a:pt x="21600" y="18427"/>
                  </a:cubicBezTo>
                  <a:cubicBezTo>
                    <a:pt x="21600" y="3173"/>
                    <a:pt x="21600" y="3173"/>
                    <a:pt x="21600" y="3173"/>
                  </a:cubicBezTo>
                  <a:cubicBezTo>
                    <a:pt x="21600" y="1424"/>
                    <a:pt x="20203" y="0"/>
                    <a:pt x="18477" y="0"/>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grpSp>
      <p:sp>
        <p:nvSpPr>
          <p:cNvPr id="744" name="Shape 744"/>
          <p:cNvSpPr/>
          <p:nvPr/>
        </p:nvSpPr>
        <p:spPr>
          <a:xfrm>
            <a:off x="552450" y="6523038"/>
            <a:ext cx="381000" cy="1"/>
          </a:xfrm>
          <a:prstGeom prst="line">
            <a:avLst/>
          </a:prstGeom>
          <a:ln w="12700">
            <a:solidFill>
              <a:schemeClr val="accent1">
                <a:lumOff val="5000"/>
              </a:schemeClr>
            </a:solidFill>
            <a:prstDash val="dash"/>
          </a:ln>
        </p:spPr>
        <p:txBody>
          <a:bodyPr lIns="45719" rIns="45719"/>
          <a:lstStyle/>
          <a:p>
            <a:endParaRPr/>
          </a:p>
        </p:txBody>
      </p:sp>
      <p:sp>
        <p:nvSpPr>
          <p:cNvPr id="745" name="Shape 745"/>
          <p:cNvSpPr>
            <a:spLocks noGrp="1"/>
          </p:cNvSpPr>
          <p:nvPr>
            <p:ph type="pic" sz="quarter" idx="13"/>
          </p:nvPr>
        </p:nvSpPr>
        <p:spPr>
          <a:xfrm>
            <a:off x="1296105" y="971203"/>
            <a:ext cx="1366839" cy="1366839"/>
          </a:xfrm>
          <a:prstGeom prst="rect">
            <a:avLst/>
          </a:prstGeom>
          <a:ln w="57150">
            <a:solidFill>
              <a:schemeClr val="accent2"/>
            </a:solidFill>
            <a:round/>
          </a:ln>
        </p:spPr>
        <p:txBody>
          <a:bodyPr lIns="91439" tIns="45719" rIns="91439" bIns="45719">
            <a:noAutofit/>
          </a:bodyPr>
          <a:lstStyle/>
          <a:p>
            <a:endParaRPr/>
          </a:p>
        </p:txBody>
      </p:sp>
      <p:sp>
        <p:nvSpPr>
          <p:cNvPr id="746" name="Shape 746"/>
          <p:cNvSpPr>
            <a:spLocks noGrp="1"/>
          </p:cNvSpPr>
          <p:nvPr>
            <p:ph type="pic" sz="quarter" idx="14"/>
          </p:nvPr>
        </p:nvSpPr>
        <p:spPr>
          <a:xfrm>
            <a:off x="9529057" y="2278098"/>
            <a:ext cx="1366839" cy="1366839"/>
          </a:xfrm>
          <a:prstGeom prst="rect">
            <a:avLst/>
          </a:prstGeom>
          <a:ln w="57150">
            <a:solidFill>
              <a:schemeClr val="accent3"/>
            </a:solidFill>
            <a:round/>
          </a:ln>
        </p:spPr>
        <p:txBody>
          <a:bodyPr lIns="91439" tIns="45719" rIns="91439" bIns="45719">
            <a:noAutofit/>
          </a:bodyPr>
          <a:lstStyle/>
          <a:p>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23_Title Slide">
    <p:spTree>
      <p:nvGrpSpPr>
        <p:cNvPr id="1" name=""/>
        <p:cNvGrpSpPr/>
        <p:nvPr/>
      </p:nvGrpSpPr>
      <p:grpSpPr>
        <a:xfrm>
          <a:off x="0" y="0"/>
          <a:ext cx="0" cy="0"/>
          <a:chOff x="0" y="0"/>
          <a:chExt cx="0" cy="0"/>
        </a:xfrm>
      </p:grpSpPr>
      <p:sp>
        <p:nvSpPr>
          <p:cNvPr id="753" name="Shape 753"/>
          <p:cNvSpPr>
            <a:spLocks noGrp="1"/>
          </p:cNvSpPr>
          <p:nvPr>
            <p:ph type="sldNum" sz="quarter" idx="2"/>
          </p:nvPr>
        </p:nvSpPr>
        <p:spPr>
          <a:prstGeom prst="rect">
            <a:avLst/>
          </a:prstGeom>
        </p:spPr>
        <p:txBody>
          <a:bodyPr/>
          <a:lstStyle/>
          <a:p>
            <a:fld id="{86CB4B4D-7CA3-9044-876B-883B54F8677D}" type="slidenum">
              <a:t>‹#›</a:t>
            </a:fld>
            <a:endParaRPr/>
          </a:p>
        </p:txBody>
      </p:sp>
      <p:sp>
        <p:nvSpPr>
          <p:cNvPr id="754" name="Shape 754"/>
          <p:cNvSpPr/>
          <p:nvPr/>
        </p:nvSpPr>
        <p:spPr>
          <a:xfrm>
            <a:off x="11528425" y="273050"/>
            <a:ext cx="461963" cy="368300"/>
          </a:xfrm>
          <a:prstGeom prst="rect">
            <a:avLst/>
          </a:prstGeom>
          <a:solidFill>
            <a:schemeClr val="accent2"/>
          </a:solidFill>
          <a:ln w="12700">
            <a:miter lim="400000"/>
          </a:ln>
        </p:spPr>
        <p:txBody>
          <a:bodyPr lIns="45719" rIns="45719" anchor="ctr"/>
          <a:lstStyle/>
          <a:p>
            <a:pPr algn="ctr">
              <a:defRPr>
                <a:solidFill>
                  <a:srgbClr val="FFFFFF"/>
                </a:solidFill>
              </a:defRPr>
            </a:pPr>
            <a:endParaRPr/>
          </a:p>
        </p:txBody>
      </p:sp>
      <p:sp>
        <p:nvSpPr>
          <p:cNvPr id="755" name="Shape 755"/>
          <p:cNvSpPr/>
          <p:nvPr/>
        </p:nvSpPr>
        <p:spPr>
          <a:xfrm>
            <a:off x="11528425" y="641350"/>
            <a:ext cx="461963" cy="46038"/>
          </a:xfrm>
          <a:prstGeom prst="rect">
            <a:avLst/>
          </a:prstGeom>
          <a:solidFill>
            <a:srgbClr val="2298AA"/>
          </a:solidFill>
          <a:ln w="12700">
            <a:miter lim="400000"/>
          </a:ln>
        </p:spPr>
        <p:txBody>
          <a:bodyPr lIns="45719" rIns="45719" anchor="ctr"/>
          <a:lstStyle/>
          <a:p>
            <a:pPr algn="ctr">
              <a:defRPr>
                <a:solidFill>
                  <a:srgbClr val="FFFFFF"/>
                </a:solidFill>
              </a:defRPr>
            </a:pPr>
            <a:endParaRPr/>
          </a:p>
        </p:txBody>
      </p:sp>
      <p:sp>
        <p:nvSpPr>
          <p:cNvPr id="756" name="Shape 756"/>
          <p:cNvSpPr/>
          <p:nvPr/>
        </p:nvSpPr>
        <p:spPr>
          <a:xfrm>
            <a:off x="11528159" y="304800"/>
            <a:ext cx="464082" cy="294640"/>
          </a:xfrm>
          <a:prstGeom prst="rect">
            <a:avLst/>
          </a:prstGeom>
          <a:ln w="12700">
            <a:miter lim="400000"/>
          </a:ln>
        </p:spPr>
        <p:txBody>
          <a:bodyPr wrap="none" lIns="45719" rIns="45719">
            <a:spAutoFit/>
          </a:bodyPr>
          <a:lstStyle/>
          <a:p>
            <a:pPr algn="ctr">
              <a:defRPr b="1">
                <a:solidFill>
                  <a:srgbClr val="FFFFFF"/>
                </a:solidFill>
              </a:defRPr>
            </a:pPr>
            <a:endParaRPr/>
          </a:p>
        </p:txBody>
      </p:sp>
      <p:grpSp>
        <p:nvGrpSpPr>
          <p:cNvPr id="759" name="Group 759"/>
          <p:cNvGrpSpPr/>
          <p:nvPr/>
        </p:nvGrpSpPr>
        <p:grpSpPr>
          <a:xfrm>
            <a:off x="347663" y="6408737"/>
            <a:ext cx="223837" cy="222251"/>
            <a:chOff x="0" y="0"/>
            <a:chExt cx="223836" cy="222250"/>
          </a:xfrm>
        </p:grpSpPr>
        <p:sp>
          <p:nvSpPr>
            <p:cNvPr id="757" name="Shape 757">
              <a:hlinkClick r:id="" action="ppaction://hlinkshowjump?jump=previousslide"/>
            </p:cNvPr>
            <p:cNvSpPr/>
            <p:nvPr/>
          </p:nvSpPr>
          <p:spPr>
            <a:xfrm>
              <a:off x="85724" y="66674"/>
              <a:ext cx="52388" cy="88902"/>
            </a:xfrm>
            <a:custGeom>
              <a:avLst/>
              <a:gdLst/>
              <a:ahLst/>
              <a:cxnLst>
                <a:cxn ang="0">
                  <a:pos x="wd2" y="hd2"/>
                </a:cxn>
                <a:cxn ang="5400000">
                  <a:pos x="wd2" y="hd2"/>
                </a:cxn>
                <a:cxn ang="10800000">
                  <a:pos x="wd2" y="hd2"/>
                </a:cxn>
                <a:cxn ang="16200000">
                  <a:pos x="wd2" y="hd2"/>
                </a:cxn>
              </a:cxnLst>
              <a:rect l="0" t="0" r="r" b="b"/>
              <a:pathLst>
                <a:path w="21600" h="21600" extrusionOk="0">
                  <a:moveTo>
                    <a:pt x="21193" y="2285"/>
                  </a:moveTo>
                  <a:cubicBezTo>
                    <a:pt x="6658" y="10800"/>
                    <a:pt x="6658" y="10800"/>
                    <a:pt x="6658" y="10800"/>
                  </a:cubicBezTo>
                  <a:cubicBezTo>
                    <a:pt x="21193" y="19286"/>
                    <a:pt x="21193" y="19286"/>
                    <a:pt x="21193" y="19286"/>
                  </a:cubicBezTo>
                  <a:cubicBezTo>
                    <a:pt x="21448" y="19434"/>
                    <a:pt x="21600" y="19612"/>
                    <a:pt x="21600" y="19790"/>
                  </a:cubicBezTo>
                  <a:cubicBezTo>
                    <a:pt x="21600" y="19968"/>
                    <a:pt x="21448" y="20176"/>
                    <a:pt x="21193" y="20295"/>
                  </a:cubicBezTo>
                  <a:cubicBezTo>
                    <a:pt x="19364" y="21363"/>
                    <a:pt x="19364" y="21363"/>
                    <a:pt x="19364" y="21363"/>
                  </a:cubicBezTo>
                  <a:cubicBezTo>
                    <a:pt x="19160" y="21511"/>
                    <a:pt x="18805" y="21600"/>
                    <a:pt x="18500" y="21600"/>
                  </a:cubicBezTo>
                  <a:cubicBezTo>
                    <a:pt x="18195" y="21600"/>
                    <a:pt x="17890" y="21511"/>
                    <a:pt x="17636" y="21363"/>
                  </a:cubicBezTo>
                  <a:cubicBezTo>
                    <a:pt x="407" y="11304"/>
                    <a:pt x="407" y="11304"/>
                    <a:pt x="407" y="11304"/>
                  </a:cubicBezTo>
                  <a:cubicBezTo>
                    <a:pt x="152" y="11156"/>
                    <a:pt x="0" y="10948"/>
                    <a:pt x="0" y="10800"/>
                  </a:cubicBezTo>
                  <a:cubicBezTo>
                    <a:pt x="0" y="10622"/>
                    <a:pt x="152" y="10414"/>
                    <a:pt x="407" y="10296"/>
                  </a:cubicBezTo>
                  <a:cubicBezTo>
                    <a:pt x="17636" y="208"/>
                    <a:pt x="17636" y="208"/>
                    <a:pt x="17636" y="208"/>
                  </a:cubicBezTo>
                  <a:cubicBezTo>
                    <a:pt x="17890" y="89"/>
                    <a:pt x="18195" y="0"/>
                    <a:pt x="18500" y="0"/>
                  </a:cubicBezTo>
                  <a:cubicBezTo>
                    <a:pt x="18805" y="0"/>
                    <a:pt x="19160" y="89"/>
                    <a:pt x="19364" y="208"/>
                  </a:cubicBezTo>
                  <a:cubicBezTo>
                    <a:pt x="21193" y="1305"/>
                    <a:pt x="21193" y="1305"/>
                    <a:pt x="21193" y="1305"/>
                  </a:cubicBezTo>
                  <a:cubicBezTo>
                    <a:pt x="21448" y="1424"/>
                    <a:pt x="21600" y="1602"/>
                    <a:pt x="21600" y="1780"/>
                  </a:cubicBezTo>
                  <a:cubicBezTo>
                    <a:pt x="21600" y="1958"/>
                    <a:pt x="21448" y="2166"/>
                    <a:pt x="21193" y="2285"/>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sp>
          <p:nvSpPr>
            <p:cNvPr id="758" name="Shape 758">
              <a:hlinkClick r:id="" action="ppaction://hlinkshowjump?jump=previousslide"/>
            </p:cNvPr>
            <p:cNvSpPr/>
            <p:nvPr/>
          </p:nvSpPr>
          <p:spPr>
            <a:xfrm>
              <a:off x="0" y="-1"/>
              <a:ext cx="223837" cy="222251"/>
            </a:xfrm>
            <a:custGeom>
              <a:avLst/>
              <a:gdLst/>
              <a:ahLst/>
              <a:cxnLst>
                <a:cxn ang="0">
                  <a:pos x="wd2" y="hd2"/>
                </a:cxn>
                <a:cxn ang="5400000">
                  <a:pos x="wd2" y="hd2"/>
                </a:cxn>
                <a:cxn ang="10800000">
                  <a:pos x="wd2" y="hd2"/>
                </a:cxn>
                <a:cxn ang="16200000">
                  <a:pos x="wd2" y="hd2"/>
                </a:cxn>
              </a:cxnLst>
              <a:rect l="0" t="0" r="r" b="b"/>
              <a:pathLst>
                <a:path w="21600" h="21600" extrusionOk="0">
                  <a:moveTo>
                    <a:pt x="18477" y="907"/>
                  </a:moveTo>
                  <a:cubicBezTo>
                    <a:pt x="19709" y="907"/>
                    <a:pt x="20706" y="1925"/>
                    <a:pt x="20706" y="3173"/>
                  </a:cubicBezTo>
                  <a:cubicBezTo>
                    <a:pt x="20706" y="18427"/>
                    <a:pt x="20706" y="18427"/>
                    <a:pt x="20706" y="18427"/>
                  </a:cubicBezTo>
                  <a:cubicBezTo>
                    <a:pt x="20706" y="19675"/>
                    <a:pt x="19709" y="20693"/>
                    <a:pt x="18477" y="20693"/>
                  </a:cubicBezTo>
                  <a:cubicBezTo>
                    <a:pt x="3123" y="20693"/>
                    <a:pt x="3123" y="20693"/>
                    <a:pt x="3123" y="20693"/>
                  </a:cubicBezTo>
                  <a:cubicBezTo>
                    <a:pt x="1891" y="20693"/>
                    <a:pt x="887" y="19675"/>
                    <a:pt x="887" y="18427"/>
                  </a:cubicBezTo>
                  <a:cubicBezTo>
                    <a:pt x="887" y="3173"/>
                    <a:pt x="887" y="3173"/>
                    <a:pt x="887" y="3173"/>
                  </a:cubicBezTo>
                  <a:cubicBezTo>
                    <a:pt x="887" y="1925"/>
                    <a:pt x="1891" y="907"/>
                    <a:pt x="3123" y="907"/>
                  </a:cubicBezTo>
                  <a:cubicBezTo>
                    <a:pt x="18477" y="907"/>
                    <a:pt x="18477" y="907"/>
                    <a:pt x="18477" y="907"/>
                  </a:cubicBezTo>
                  <a:moveTo>
                    <a:pt x="18477" y="0"/>
                  </a:moveTo>
                  <a:cubicBezTo>
                    <a:pt x="3123" y="0"/>
                    <a:pt x="3123" y="0"/>
                    <a:pt x="3123" y="0"/>
                  </a:cubicBezTo>
                  <a:cubicBezTo>
                    <a:pt x="1397" y="0"/>
                    <a:pt x="0" y="1424"/>
                    <a:pt x="0" y="3173"/>
                  </a:cubicBezTo>
                  <a:cubicBezTo>
                    <a:pt x="0" y="18427"/>
                    <a:pt x="0" y="18427"/>
                    <a:pt x="0" y="18427"/>
                  </a:cubicBezTo>
                  <a:cubicBezTo>
                    <a:pt x="0" y="20184"/>
                    <a:pt x="1397" y="21600"/>
                    <a:pt x="3123" y="21600"/>
                  </a:cubicBezTo>
                  <a:cubicBezTo>
                    <a:pt x="18477" y="21600"/>
                    <a:pt x="18477" y="21600"/>
                    <a:pt x="18477" y="21600"/>
                  </a:cubicBezTo>
                  <a:cubicBezTo>
                    <a:pt x="20203" y="21600"/>
                    <a:pt x="21600" y="20184"/>
                    <a:pt x="21600" y="18427"/>
                  </a:cubicBezTo>
                  <a:cubicBezTo>
                    <a:pt x="21600" y="3173"/>
                    <a:pt x="21600" y="3173"/>
                    <a:pt x="21600" y="3173"/>
                  </a:cubicBezTo>
                  <a:cubicBezTo>
                    <a:pt x="21600" y="1424"/>
                    <a:pt x="20203" y="0"/>
                    <a:pt x="18477" y="0"/>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grpSp>
      <p:grpSp>
        <p:nvGrpSpPr>
          <p:cNvPr id="762" name="Group 762"/>
          <p:cNvGrpSpPr/>
          <p:nvPr/>
        </p:nvGrpSpPr>
        <p:grpSpPr>
          <a:xfrm>
            <a:off x="933449" y="6408737"/>
            <a:ext cx="223840" cy="222251"/>
            <a:chOff x="0" y="0"/>
            <a:chExt cx="223838" cy="222250"/>
          </a:xfrm>
        </p:grpSpPr>
        <p:sp>
          <p:nvSpPr>
            <p:cNvPr id="760" name="Shape 760">
              <a:hlinkClick r:id="" action="ppaction://hlinkshowjump?jump=nextslide"/>
            </p:cNvPr>
            <p:cNvSpPr/>
            <p:nvPr/>
          </p:nvSpPr>
          <p:spPr>
            <a:xfrm flipH="1">
              <a:off x="85724" y="66674"/>
              <a:ext cx="52389" cy="88902"/>
            </a:xfrm>
            <a:custGeom>
              <a:avLst/>
              <a:gdLst/>
              <a:ahLst/>
              <a:cxnLst>
                <a:cxn ang="0">
                  <a:pos x="wd2" y="hd2"/>
                </a:cxn>
                <a:cxn ang="5400000">
                  <a:pos x="wd2" y="hd2"/>
                </a:cxn>
                <a:cxn ang="10800000">
                  <a:pos x="wd2" y="hd2"/>
                </a:cxn>
                <a:cxn ang="16200000">
                  <a:pos x="wd2" y="hd2"/>
                </a:cxn>
              </a:cxnLst>
              <a:rect l="0" t="0" r="r" b="b"/>
              <a:pathLst>
                <a:path w="21600" h="21600" extrusionOk="0">
                  <a:moveTo>
                    <a:pt x="21193" y="2285"/>
                  </a:moveTo>
                  <a:cubicBezTo>
                    <a:pt x="6658" y="10800"/>
                    <a:pt x="6658" y="10800"/>
                    <a:pt x="6658" y="10800"/>
                  </a:cubicBezTo>
                  <a:cubicBezTo>
                    <a:pt x="21193" y="19286"/>
                    <a:pt x="21193" y="19286"/>
                    <a:pt x="21193" y="19286"/>
                  </a:cubicBezTo>
                  <a:cubicBezTo>
                    <a:pt x="21448" y="19434"/>
                    <a:pt x="21600" y="19612"/>
                    <a:pt x="21600" y="19790"/>
                  </a:cubicBezTo>
                  <a:cubicBezTo>
                    <a:pt x="21600" y="19968"/>
                    <a:pt x="21448" y="20176"/>
                    <a:pt x="21193" y="20295"/>
                  </a:cubicBezTo>
                  <a:cubicBezTo>
                    <a:pt x="19364" y="21363"/>
                    <a:pt x="19364" y="21363"/>
                    <a:pt x="19364" y="21363"/>
                  </a:cubicBezTo>
                  <a:cubicBezTo>
                    <a:pt x="19160" y="21511"/>
                    <a:pt x="18805" y="21600"/>
                    <a:pt x="18500" y="21600"/>
                  </a:cubicBezTo>
                  <a:cubicBezTo>
                    <a:pt x="18195" y="21600"/>
                    <a:pt x="17890" y="21511"/>
                    <a:pt x="17636" y="21363"/>
                  </a:cubicBezTo>
                  <a:cubicBezTo>
                    <a:pt x="407" y="11304"/>
                    <a:pt x="407" y="11304"/>
                    <a:pt x="407" y="11304"/>
                  </a:cubicBezTo>
                  <a:cubicBezTo>
                    <a:pt x="152" y="11156"/>
                    <a:pt x="0" y="10948"/>
                    <a:pt x="0" y="10800"/>
                  </a:cubicBezTo>
                  <a:cubicBezTo>
                    <a:pt x="0" y="10622"/>
                    <a:pt x="152" y="10414"/>
                    <a:pt x="407" y="10296"/>
                  </a:cubicBezTo>
                  <a:cubicBezTo>
                    <a:pt x="17636" y="208"/>
                    <a:pt x="17636" y="208"/>
                    <a:pt x="17636" y="208"/>
                  </a:cubicBezTo>
                  <a:cubicBezTo>
                    <a:pt x="17890" y="89"/>
                    <a:pt x="18195" y="0"/>
                    <a:pt x="18500" y="0"/>
                  </a:cubicBezTo>
                  <a:cubicBezTo>
                    <a:pt x="18805" y="0"/>
                    <a:pt x="19160" y="89"/>
                    <a:pt x="19364" y="208"/>
                  </a:cubicBezTo>
                  <a:cubicBezTo>
                    <a:pt x="21193" y="1305"/>
                    <a:pt x="21193" y="1305"/>
                    <a:pt x="21193" y="1305"/>
                  </a:cubicBezTo>
                  <a:cubicBezTo>
                    <a:pt x="21448" y="1424"/>
                    <a:pt x="21600" y="1602"/>
                    <a:pt x="21600" y="1780"/>
                  </a:cubicBezTo>
                  <a:cubicBezTo>
                    <a:pt x="21600" y="1958"/>
                    <a:pt x="21448" y="2166"/>
                    <a:pt x="21193" y="2285"/>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sp>
          <p:nvSpPr>
            <p:cNvPr id="761" name="Shape 761">
              <a:hlinkClick r:id="" action="ppaction://hlinkshowjump?jump=nextslide"/>
            </p:cNvPr>
            <p:cNvSpPr/>
            <p:nvPr/>
          </p:nvSpPr>
          <p:spPr>
            <a:xfrm flipH="1">
              <a:off x="-1" y="0"/>
              <a:ext cx="223840" cy="222250"/>
            </a:xfrm>
            <a:custGeom>
              <a:avLst/>
              <a:gdLst/>
              <a:ahLst/>
              <a:cxnLst>
                <a:cxn ang="0">
                  <a:pos x="wd2" y="hd2"/>
                </a:cxn>
                <a:cxn ang="5400000">
                  <a:pos x="wd2" y="hd2"/>
                </a:cxn>
                <a:cxn ang="10800000">
                  <a:pos x="wd2" y="hd2"/>
                </a:cxn>
                <a:cxn ang="16200000">
                  <a:pos x="wd2" y="hd2"/>
                </a:cxn>
              </a:cxnLst>
              <a:rect l="0" t="0" r="r" b="b"/>
              <a:pathLst>
                <a:path w="21600" h="21600" extrusionOk="0">
                  <a:moveTo>
                    <a:pt x="18477" y="907"/>
                  </a:moveTo>
                  <a:cubicBezTo>
                    <a:pt x="19709" y="907"/>
                    <a:pt x="20706" y="1925"/>
                    <a:pt x="20706" y="3173"/>
                  </a:cubicBezTo>
                  <a:cubicBezTo>
                    <a:pt x="20706" y="18427"/>
                    <a:pt x="20706" y="18427"/>
                    <a:pt x="20706" y="18427"/>
                  </a:cubicBezTo>
                  <a:cubicBezTo>
                    <a:pt x="20706" y="19675"/>
                    <a:pt x="19709" y="20693"/>
                    <a:pt x="18477" y="20693"/>
                  </a:cubicBezTo>
                  <a:cubicBezTo>
                    <a:pt x="3123" y="20693"/>
                    <a:pt x="3123" y="20693"/>
                    <a:pt x="3123" y="20693"/>
                  </a:cubicBezTo>
                  <a:cubicBezTo>
                    <a:pt x="1891" y="20693"/>
                    <a:pt x="887" y="19675"/>
                    <a:pt x="887" y="18427"/>
                  </a:cubicBezTo>
                  <a:cubicBezTo>
                    <a:pt x="887" y="3173"/>
                    <a:pt x="887" y="3173"/>
                    <a:pt x="887" y="3173"/>
                  </a:cubicBezTo>
                  <a:cubicBezTo>
                    <a:pt x="887" y="1925"/>
                    <a:pt x="1891" y="907"/>
                    <a:pt x="3123" y="907"/>
                  </a:cubicBezTo>
                  <a:cubicBezTo>
                    <a:pt x="18477" y="907"/>
                    <a:pt x="18477" y="907"/>
                    <a:pt x="18477" y="907"/>
                  </a:cubicBezTo>
                  <a:moveTo>
                    <a:pt x="18477" y="0"/>
                  </a:moveTo>
                  <a:cubicBezTo>
                    <a:pt x="3123" y="0"/>
                    <a:pt x="3123" y="0"/>
                    <a:pt x="3123" y="0"/>
                  </a:cubicBezTo>
                  <a:cubicBezTo>
                    <a:pt x="1397" y="0"/>
                    <a:pt x="0" y="1424"/>
                    <a:pt x="0" y="3173"/>
                  </a:cubicBezTo>
                  <a:cubicBezTo>
                    <a:pt x="0" y="18427"/>
                    <a:pt x="0" y="18427"/>
                    <a:pt x="0" y="18427"/>
                  </a:cubicBezTo>
                  <a:cubicBezTo>
                    <a:pt x="0" y="20184"/>
                    <a:pt x="1397" y="21600"/>
                    <a:pt x="3123" y="21600"/>
                  </a:cubicBezTo>
                  <a:cubicBezTo>
                    <a:pt x="18477" y="21600"/>
                    <a:pt x="18477" y="21600"/>
                    <a:pt x="18477" y="21600"/>
                  </a:cubicBezTo>
                  <a:cubicBezTo>
                    <a:pt x="20203" y="21600"/>
                    <a:pt x="21600" y="20184"/>
                    <a:pt x="21600" y="18427"/>
                  </a:cubicBezTo>
                  <a:cubicBezTo>
                    <a:pt x="21600" y="3173"/>
                    <a:pt x="21600" y="3173"/>
                    <a:pt x="21600" y="3173"/>
                  </a:cubicBezTo>
                  <a:cubicBezTo>
                    <a:pt x="21600" y="1424"/>
                    <a:pt x="20203" y="0"/>
                    <a:pt x="18477" y="0"/>
                  </a:cubicBezTo>
                  <a:close/>
                </a:path>
              </a:pathLst>
            </a:custGeom>
            <a:solidFill>
              <a:srgbClr val="A3A1A4"/>
            </a:solidFill>
            <a:ln w="12700" cap="flat">
              <a:noFill/>
              <a:miter lim="400000"/>
            </a:ln>
            <a:effectLst/>
          </p:spPr>
          <p:txBody>
            <a:bodyPr wrap="square" lIns="45719" tIns="45719" rIns="45719" bIns="45719" numCol="1" anchor="t">
              <a:noAutofit/>
            </a:bodyPr>
            <a:lstStyle/>
            <a:p>
              <a:endParaRPr/>
            </a:p>
          </p:txBody>
        </p:sp>
      </p:grpSp>
      <p:sp>
        <p:nvSpPr>
          <p:cNvPr id="763" name="Shape 763"/>
          <p:cNvSpPr/>
          <p:nvPr/>
        </p:nvSpPr>
        <p:spPr>
          <a:xfrm>
            <a:off x="552450" y="6523038"/>
            <a:ext cx="381000" cy="1"/>
          </a:xfrm>
          <a:prstGeom prst="line">
            <a:avLst/>
          </a:prstGeom>
          <a:ln w="12700">
            <a:solidFill>
              <a:schemeClr val="accent1">
                <a:lumOff val="5000"/>
              </a:schemeClr>
            </a:solidFill>
            <a:prstDash val="dash"/>
          </a:ln>
        </p:spPr>
        <p:txBody>
          <a:bodyPr lIns="45719" rIns="45719"/>
          <a:lstStyle/>
          <a:p>
            <a:endParaRPr/>
          </a:p>
        </p:txBody>
      </p:sp>
      <p:sp>
        <p:nvSpPr>
          <p:cNvPr id="764" name="Shape 764"/>
          <p:cNvSpPr>
            <a:spLocks noGrp="1"/>
          </p:cNvSpPr>
          <p:nvPr>
            <p:ph type="pic" sz="quarter" idx="13"/>
          </p:nvPr>
        </p:nvSpPr>
        <p:spPr>
          <a:xfrm>
            <a:off x="4937125" y="3083108"/>
            <a:ext cx="2317750" cy="2317751"/>
          </a:xfrm>
          <a:prstGeom prst="rect">
            <a:avLst/>
          </a:prstGeom>
          <a:ln w="98425">
            <a:solidFill>
              <a:schemeClr val="accent6"/>
            </a:solidFill>
            <a:round/>
          </a:ln>
        </p:spPr>
        <p:txBody>
          <a:bodyPr lIns="91439" tIns="45719" rIns="91439" bIns="45719">
            <a:noAutofit/>
          </a:bodyPr>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Content">
    <p:spTree>
      <p:nvGrpSpPr>
        <p:cNvPr id="1" name=""/>
        <p:cNvGrpSpPr/>
        <p:nvPr/>
      </p:nvGrpSpPr>
      <p:grpSpPr>
        <a:xfrm>
          <a:off x="0" y="0"/>
          <a:ext cx="0" cy="0"/>
          <a:chOff x="0" y="0"/>
          <a:chExt cx="0" cy="0"/>
        </a:xfrm>
      </p:grpSpPr>
      <p:sp>
        <p:nvSpPr>
          <p:cNvPr id="56" name="Shape 56"/>
          <p:cNvSpPr>
            <a:spLocks noGrp="1"/>
          </p:cNvSpPr>
          <p:nvPr>
            <p:ph type="sldNum" sz="quarter" idx="2"/>
          </p:nvPr>
        </p:nvSpPr>
        <p:spPr>
          <a:prstGeom prst="rect">
            <a:avLst/>
          </a:prstGeom>
        </p:spPr>
        <p:txBody>
          <a:bodyPr/>
          <a:lstStyle/>
          <a:p>
            <a:fld id="{86CB4B4D-7CA3-9044-876B-883B54F8677D}" type="slidenum">
              <a:t>‹#›</a:t>
            </a:fld>
            <a:endParaRPr/>
          </a:p>
        </p:txBody>
      </p:sp>
      <p:sp>
        <p:nvSpPr>
          <p:cNvPr id="57" name="Shape 57"/>
          <p:cNvSpPr>
            <a:spLocks noGrp="1"/>
          </p:cNvSpPr>
          <p:nvPr>
            <p:ph type="body" sz="quarter" idx="1"/>
          </p:nvPr>
        </p:nvSpPr>
        <p:spPr>
          <a:xfrm>
            <a:off x="0" y="0"/>
            <a:ext cx="12192000" cy="932689"/>
          </a:xfrm>
          <a:prstGeom prst="rect">
            <a:avLst/>
          </a:prstGeom>
          <a:solidFill>
            <a:srgbClr val="FFFFFF"/>
          </a:solidFill>
          <a:effectLst>
            <a:outerShdw blurRad="38100" dist="25400" dir="5400000" rotWithShape="0">
              <a:srgbClr val="000000">
                <a:alpha val="30000"/>
              </a:srgbClr>
            </a:outerShdw>
          </a:effectLst>
        </p:spPr>
        <p:txBody>
          <a:bodyPr anchor="ctr"/>
          <a:lstStyle>
            <a:lvl1pPr marL="0" indent="0">
              <a:lnSpc>
                <a:spcPct val="100000"/>
              </a:lnSpc>
              <a:spcBef>
                <a:spcPts val="600"/>
              </a:spcBef>
              <a:buSzTx/>
              <a:buNone/>
              <a:defRPr sz="2600">
                <a:latin typeface="Arial Black"/>
                <a:ea typeface="Arial Black"/>
                <a:cs typeface="Arial Black"/>
                <a:sym typeface="Arial Black"/>
              </a:defRPr>
            </a:lvl1pPr>
            <a:lvl2pPr marL="721065" indent="-263865">
              <a:lnSpc>
                <a:spcPct val="100000"/>
              </a:lnSpc>
              <a:spcBef>
                <a:spcPts val="600"/>
              </a:spcBef>
              <a:defRPr sz="2600">
                <a:latin typeface="Arial Black"/>
                <a:ea typeface="Arial Black"/>
                <a:cs typeface="Arial Black"/>
                <a:sym typeface="Arial Black"/>
              </a:defRPr>
            </a:lvl2pPr>
            <a:lvl3pPr marL="1160330" indent="-245930">
              <a:lnSpc>
                <a:spcPct val="100000"/>
              </a:lnSpc>
              <a:spcBef>
                <a:spcPts val="600"/>
              </a:spcBef>
              <a:defRPr sz="2600">
                <a:latin typeface="Arial Black"/>
                <a:ea typeface="Arial Black"/>
                <a:cs typeface="Arial Black"/>
                <a:sym typeface="Arial Black"/>
              </a:defRPr>
            </a:lvl3pPr>
            <a:lvl4pPr marL="1666716" indent="-295116">
              <a:lnSpc>
                <a:spcPct val="100000"/>
              </a:lnSpc>
              <a:spcBef>
                <a:spcPts val="600"/>
              </a:spcBef>
              <a:defRPr sz="2600">
                <a:latin typeface="Arial Black"/>
                <a:ea typeface="Arial Black"/>
                <a:cs typeface="Arial Black"/>
                <a:sym typeface="Arial Black"/>
              </a:defRPr>
            </a:lvl4pPr>
            <a:lvl5pPr marL="2123917" indent="-295117">
              <a:lnSpc>
                <a:spcPct val="100000"/>
              </a:lnSpc>
              <a:spcBef>
                <a:spcPts val="600"/>
              </a:spcBef>
              <a:defRPr sz="2600">
                <a:latin typeface="Arial Black"/>
                <a:ea typeface="Arial Black"/>
                <a:cs typeface="Arial Black"/>
                <a:sym typeface="Arial Black"/>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Пустой слайд">
    <p:spTree>
      <p:nvGrpSpPr>
        <p:cNvPr id="1" name=""/>
        <p:cNvGrpSpPr/>
        <p:nvPr/>
      </p:nvGrpSpPr>
      <p:grpSpPr>
        <a:xfrm>
          <a:off x="0" y="0"/>
          <a:ext cx="0" cy="0"/>
          <a:chOff x="0" y="0"/>
          <a:chExt cx="0" cy="0"/>
        </a:xfrm>
      </p:grpSpPr>
      <p:sp>
        <p:nvSpPr>
          <p:cNvPr id="771" name="Shape 77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22_Title Slide">
    <p:spTree>
      <p:nvGrpSpPr>
        <p:cNvPr id="1" name=""/>
        <p:cNvGrpSpPr/>
        <p:nvPr/>
      </p:nvGrpSpPr>
      <p:grpSpPr>
        <a:xfrm>
          <a:off x="0" y="0"/>
          <a:ext cx="0" cy="0"/>
          <a:chOff x="0" y="0"/>
          <a:chExt cx="0" cy="0"/>
        </a:xfrm>
      </p:grpSpPr>
      <p:sp>
        <p:nvSpPr>
          <p:cNvPr id="778" name="Shape 778"/>
          <p:cNvSpPr/>
          <p:nvPr/>
        </p:nvSpPr>
        <p:spPr>
          <a:xfrm>
            <a:off x="11528983" y="273542"/>
            <a:ext cx="461915" cy="367647"/>
          </a:xfrm>
          <a:prstGeom prst="rect">
            <a:avLst/>
          </a:prstGeom>
          <a:solidFill>
            <a:srgbClr val="16A085"/>
          </a:solidFill>
          <a:ln w="12700">
            <a:miter lim="400000"/>
          </a:ln>
        </p:spPr>
        <p:txBody>
          <a:bodyPr lIns="45719" rIns="45719" anchor="ctr"/>
          <a:lstStyle/>
          <a:p>
            <a:pPr algn="ctr" defTabSz="914400">
              <a:defRPr sz="1800">
                <a:solidFill>
                  <a:srgbClr val="FFFFFF"/>
                </a:solidFill>
                <a:latin typeface="+mn-lt"/>
                <a:ea typeface="+mn-ea"/>
                <a:cs typeface="+mn-cs"/>
                <a:sym typeface="Calibri"/>
              </a:defRPr>
            </a:pPr>
            <a:endParaRPr/>
          </a:p>
        </p:txBody>
      </p:sp>
      <p:sp>
        <p:nvSpPr>
          <p:cNvPr id="779" name="Shape 779"/>
          <p:cNvSpPr/>
          <p:nvPr/>
        </p:nvSpPr>
        <p:spPr>
          <a:xfrm>
            <a:off x="11528983" y="641189"/>
            <a:ext cx="461915" cy="45720"/>
          </a:xfrm>
          <a:prstGeom prst="rect">
            <a:avLst/>
          </a:prstGeom>
          <a:solidFill>
            <a:srgbClr val="107864"/>
          </a:solidFill>
          <a:ln w="12700">
            <a:miter lim="400000"/>
          </a:ln>
        </p:spPr>
        <p:txBody>
          <a:bodyPr lIns="45719" rIns="45719" anchor="ctr"/>
          <a:lstStyle/>
          <a:p>
            <a:pPr algn="ctr" defTabSz="914400">
              <a:defRPr sz="1800">
                <a:solidFill>
                  <a:srgbClr val="FFFFFF"/>
                </a:solidFill>
                <a:latin typeface="+mn-lt"/>
                <a:ea typeface="+mn-ea"/>
                <a:cs typeface="+mn-cs"/>
                <a:sym typeface="Calibri"/>
              </a:defRPr>
            </a:pPr>
            <a:endParaRPr/>
          </a:p>
        </p:txBody>
      </p:sp>
      <p:sp>
        <p:nvSpPr>
          <p:cNvPr id="780" name="Shape 780"/>
          <p:cNvSpPr>
            <a:spLocks noGrp="1"/>
          </p:cNvSpPr>
          <p:nvPr>
            <p:ph type="sldNum" sz="quarter" idx="2"/>
          </p:nvPr>
        </p:nvSpPr>
        <p:spPr>
          <a:xfrm>
            <a:off x="11603689" y="305131"/>
            <a:ext cx="312501" cy="294641"/>
          </a:xfrm>
          <a:prstGeom prst="rect">
            <a:avLst/>
          </a:prstGeom>
        </p:spPr>
        <p:txBody>
          <a:bodyPr/>
          <a:lstStyle>
            <a:lvl1pPr algn="ctr" defTabSz="914400">
              <a:defRPr sz="1400" b="1">
                <a:solidFill>
                  <a:srgbClr val="FFFFFF"/>
                </a:solidFill>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ullets and Image">
    <p:spTree>
      <p:nvGrpSpPr>
        <p:cNvPr id="1" name=""/>
        <p:cNvGrpSpPr/>
        <p:nvPr/>
      </p:nvGrpSpPr>
      <p:grpSpPr>
        <a:xfrm>
          <a:off x="0" y="0"/>
          <a:ext cx="0" cy="0"/>
          <a:chOff x="0" y="0"/>
          <a:chExt cx="0" cy="0"/>
        </a:xfrm>
      </p:grpSpPr>
      <p:sp>
        <p:nvSpPr>
          <p:cNvPr id="64" name="Shape 64"/>
          <p:cNvSpPr>
            <a:spLocks noGrp="1"/>
          </p:cNvSpPr>
          <p:nvPr>
            <p:ph type="sldNum" sz="quarter" idx="2"/>
          </p:nvPr>
        </p:nvSpPr>
        <p:spPr>
          <a:prstGeom prst="rect">
            <a:avLst/>
          </a:prstGeom>
        </p:spPr>
        <p:txBody>
          <a:bodyPr/>
          <a:lstStyle/>
          <a:p>
            <a:fld id="{86CB4B4D-7CA3-9044-876B-883B54F8677D}" type="slidenum">
              <a:t>‹#›</a:t>
            </a:fld>
            <a:endParaRPr/>
          </a:p>
        </p:txBody>
      </p:sp>
      <p:sp>
        <p:nvSpPr>
          <p:cNvPr id="65" name="Shape 65"/>
          <p:cNvSpPr>
            <a:spLocks noGrp="1"/>
          </p:cNvSpPr>
          <p:nvPr>
            <p:ph type="pic" idx="13"/>
          </p:nvPr>
        </p:nvSpPr>
        <p:spPr>
          <a:xfrm>
            <a:off x="6091020" y="939029"/>
            <a:ext cx="6100981" cy="5541821"/>
          </a:xfrm>
          <a:prstGeom prst="rect">
            <a:avLst/>
          </a:prstGeom>
        </p:spPr>
        <p:txBody>
          <a:bodyPr lIns="91439" tIns="45719" rIns="91439" bIns="45719">
            <a:noAutofit/>
          </a:bodyPr>
          <a:lstStyle/>
          <a:p>
            <a:endParaRPr/>
          </a:p>
        </p:txBody>
      </p:sp>
      <p:sp>
        <p:nvSpPr>
          <p:cNvPr id="66" name="Shape 66"/>
          <p:cNvSpPr>
            <a:spLocks noGrp="1"/>
          </p:cNvSpPr>
          <p:nvPr>
            <p:ph type="body" sz="half" idx="1"/>
          </p:nvPr>
        </p:nvSpPr>
        <p:spPr>
          <a:xfrm>
            <a:off x="480485" y="1439863"/>
            <a:ext cx="5080780" cy="4511042"/>
          </a:xfrm>
          <a:prstGeom prst="rect">
            <a:avLst/>
          </a:prstGeom>
        </p:spPr>
        <p:txBody>
          <a:bodyPr/>
          <a:lstStyle>
            <a:lvl1pPr marL="173731" indent="-173731" defTabSz="457189">
              <a:lnSpc>
                <a:spcPct val="120000"/>
              </a:lnSpc>
              <a:spcBef>
                <a:spcPts val="1000"/>
              </a:spcBef>
              <a:buClr>
                <a:schemeClr val="accent2"/>
              </a:buClr>
              <a:buSzPct val="100000"/>
              <a:buFont typeface="Arial"/>
              <a:buChar char="•"/>
              <a:defRPr sz="1600"/>
            </a:lvl1pPr>
            <a:lvl2pPr marL="741362" indent="-284162" defTabSz="457189">
              <a:lnSpc>
                <a:spcPct val="120000"/>
              </a:lnSpc>
              <a:spcBef>
                <a:spcPts val="1000"/>
              </a:spcBef>
              <a:buClr>
                <a:schemeClr val="accent2"/>
              </a:buClr>
              <a:buFont typeface="Arial"/>
              <a:defRPr sz="1600"/>
            </a:lvl2pPr>
            <a:lvl3pPr marL="1141412" indent="-227012" defTabSz="457189">
              <a:lnSpc>
                <a:spcPct val="120000"/>
              </a:lnSpc>
              <a:spcBef>
                <a:spcPts val="1000"/>
              </a:spcBef>
              <a:buClr>
                <a:schemeClr val="accent2"/>
              </a:buClr>
              <a:buFont typeface="Arial"/>
              <a:defRPr sz="1600"/>
            </a:lvl3pPr>
            <a:lvl4pPr marL="1598612" indent="-227012" defTabSz="457189">
              <a:lnSpc>
                <a:spcPct val="120000"/>
              </a:lnSpc>
              <a:spcBef>
                <a:spcPts val="1000"/>
              </a:spcBef>
              <a:buClr>
                <a:schemeClr val="accent2"/>
              </a:buClr>
              <a:buFont typeface="Arial"/>
              <a:defRPr sz="1600"/>
            </a:lvl4pPr>
            <a:lvl5pPr marL="2055813" indent="-227013" defTabSz="457189">
              <a:lnSpc>
                <a:spcPct val="120000"/>
              </a:lnSpc>
              <a:spcBef>
                <a:spcPts val="1000"/>
              </a:spcBef>
              <a:buClr>
                <a:schemeClr val="accent2"/>
              </a:buClr>
              <a:buFont typeface="Arial"/>
              <a:defRPr sz="1600"/>
            </a:lvl5pPr>
          </a:lstStyle>
          <a:p>
            <a:r>
              <a:t>Body Level One</a:t>
            </a:r>
          </a:p>
          <a:p>
            <a:pPr lvl="1"/>
            <a:r>
              <a:t>Body Level Two</a:t>
            </a:r>
          </a:p>
          <a:p>
            <a:pPr lvl="2"/>
            <a:r>
              <a:t>Body Level Three</a:t>
            </a:r>
          </a:p>
          <a:p>
            <a:pPr lvl="3"/>
            <a:r>
              <a:t>Body Level Four</a:t>
            </a:r>
          </a:p>
          <a:p>
            <a:pPr lvl="4"/>
            <a:r>
              <a:t>Body Level Five</a:t>
            </a:r>
          </a:p>
        </p:txBody>
      </p:sp>
      <p:sp>
        <p:nvSpPr>
          <p:cNvPr id="67" name="Shape 67"/>
          <p:cNvSpPr>
            <a:spLocks noGrp="1"/>
          </p:cNvSpPr>
          <p:nvPr>
            <p:ph type="body" sz="quarter" idx="14"/>
          </p:nvPr>
        </p:nvSpPr>
        <p:spPr>
          <a:xfrm>
            <a:off x="0" y="-1"/>
            <a:ext cx="12192000" cy="932690"/>
          </a:xfrm>
          <a:prstGeom prst="rect">
            <a:avLst/>
          </a:prstGeom>
          <a:solidFill>
            <a:srgbClr val="FFFFFF"/>
          </a:solidFill>
          <a:effectLst>
            <a:outerShdw blurRad="38100" dist="25400" dir="5400000" rotWithShape="0">
              <a:srgbClr val="000000">
                <a:alpha val="30000"/>
              </a:srgbClr>
            </a:outerShdw>
          </a:effectLst>
        </p:spPr>
        <p:txBody>
          <a:bodyPr anchor="ctr"/>
          <a:lstStyle/>
          <a:p>
            <a:pPr marL="0" indent="0">
              <a:lnSpc>
                <a:spcPct val="100000"/>
              </a:lnSpc>
              <a:spcBef>
                <a:spcPts val="600"/>
              </a:spcBef>
              <a:buSzTx/>
              <a:buNone/>
              <a:defRPr sz="2600">
                <a:latin typeface="Arial Black"/>
                <a:ea typeface="Arial Black"/>
                <a:cs typeface="Arial Black"/>
                <a:sym typeface="Arial Black"/>
              </a:defRPr>
            </a:pPr>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4" name="Shape 74"/>
          <p:cNvSpPr>
            <a:spLocks noGrp="1"/>
          </p:cNvSpPr>
          <p:nvPr>
            <p:ph type="sldNum" sz="quarter" idx="2"/>
          </p:nvPr>
        </p:nvSpPr>
        <p:spPr>
          <a:prstGeom prst="rect">
            <a:avLst/>
          </a:prstGeom>
        </p:spPr>
        <p:txBody>
          <a:bodyPr/>
          <a:lstStyle/>
          <a:p>
            <a:fld id="{86CB4B4D-7CA3-9044-876B-883B54F8677D}" type="slidenum">
              <a:t>‹#›</a:t>
            </a:fld>
            <a:endParaRPr/>
          </a:p>
        </p:txBody>
      </p:sp>
      <p:sp>
        <p:nvSpPr>
          <p:cNvPr id="75" name="Shape 75"/>
          <p:cNvSpPr>
            <a:spLocks noGrp="1"/>
          </p:cNvSpPr>
          <p:nvPr>
            <p:ph type="body" sz="quarter" idx="1"/>
          </p:nvPr>
        </p:nvSpPr>
        <p:spPr>
          <a:xfrm>
            <a:off x="0" y="0"/>
            <a:ext cx="12192000" cy="932689"/>
          </a:xfrm>
          <a:prstGeom prst="rect">
            <a:avLst/>
          </a:prstGeom>
          <a:solidFill>
            <a:srgbClr val="FFFFFF"/>
          </a:solidFill>
          <a:effectLst>
            <a:outerShdw blurRad="38100" dist="25400" dir="5400000" rotWithShape="0">
              <a:srgbClr val="000000">
                <a:alpha val="30000"/>
              </a:srgbClr>
            </a:outerShdw>
          </a:effectLst>
        </p:spPr>
        <p:txBody>
          <a:bodyPr anchor="ctr"/>
          <a:lstStyle>
            <a:lvl1pPr marL="0" indent="0">
              <a:lnSpc>
                <a:spcPct val="100000"/>
              </a:lnSpc>
              <a:spcBef>
                <a:spcPts val="600"/>
              </a:spcBef>
              <a:buSzTx/>
              <a:buNone/>
              <a:defRPr sz="2600">
                <a:latin typeface="Arial Black"/>
                <a:ea typeface="Arial Black"/>
                <a:cs typeface="Arial Black"/>
                <a:sym typeface="Arial Black"/>
              </a:defRPr>
            </a:lvl1pPr>
            <a:lvl2pPr marL="721065" indent="-263865">
              <a:lnSpc>
                <a:spcPct val="100000"/>
              </a:lnSpc>
              <a:spcBef>
                <a:spcPts val="600"/>
              </a:spcBef>
              <a:defRPr sz="2600">
                <a:latin typeface="Arial Black"/>
                <a:ea typeface="Arial Black"/>
                <a:cs typeface="Arial Black"/>
                <a:sym typeface="Arial Black"/>
              </a:defRPr>
            </a:lvl2pPr>
            <a:lvl3pPr marL="1160330" indent="-245930">
              <a:lnSpc>
                <a:spcPct val="100000"/>
              </a:lnSpc>
              <a:spcBef>
                <a:spcPts val="600"/>
              </a:spcBef>
              <a:defRPr sz="2600">
                <a:latin typeface="Arial Black"/>
                <a:ea typeface="Arial Black"/>
                <a:cs typeface="Arial Black"/>
                <a:sym typeface="Arial Black"/>
              </a:defRPr>
            </a:lvl3pPr>
            <a:lvl4pPr marL="1666716" indent="-295116">
              <a:lnSpc>
                <a:spcPct val="100000"/>
              </a:lnSpc>
              <a:spcBef>
                <a:spcPts val="600"/>
              </a:spcBef>
              <a:defRPr sz="2600">
                <a:latin typeface="Arial Black"/>
                <a:ea typeface="Arial Black"/>
                <a:cs typeface="Arial Black"/>
                <a:sym typeface="Arial Black"/>
              </a:defRPr>
            </a:lvl4pPr>
            <a:lvl5pPr marL="2123917" indent="-295117">
              <a:lnSpc>
                <a:spcPct val="100000"/>
              </a:lnSpc>
              <a:spcBef>
                <a:spcPts val="600"/>
              </a:spcBef>
              <a:defRPr sz="2600">
                <a:latin typeface="Arial Black"/>
                <a:ea typeface="Arial Black"/>
                <a:cs typeface="Arial Black"/>
                <a:sym typeface="Arial Black"/>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Numbered List">
    <p:spTree>
      <p:nvGrpSpPr>
        <p:cNvPr id="1" name=""/>
        <p:cNvGrpSpPr/>
        <p:nvPr/>
      </p:nvGrpSpPr>
      <p:grpSpPr>
        <a:xfrm>
          <a:off x="0" y="0"/>
          <a:ext cx="0" cy="0"/>
          <a:chOff x="0" y="0"/>
          <a:chExt cx="0" cy="0"/>
        </a:xfrm>
      </p:grpSpPr>
      <p:sp>
        <p:nvSpPr>
          <p:cNvPr id="82" name="Shape 82"/>
          <p:cNvSpPr>
            <a:spLocks noGrp="1"/>
          </p:cNvSpPr>
          <p:nvPr>
            <p:ph type="sldNum" sz="quarter" idx="2"/>
          </p:nvPr>
        </p:nvSpPr>
        <p:spPr>
          <a:prstGeom prst="rect">
            <a:avLst/>
          </a:prstGeom>
        </p:spPr>
        <p:txBody>
          <a:bodyPr/>
          <a:lstStyle/>
          <a:p>
            <a:fld id="{86CB4B4D-7CA3-9044-876B-883B54F8677D}" type="slidenum">
              <a:t>‹#›</a:t>
            </a:fld>
            <a:endParaRPr/>
          </a:p>
        </p:txBody>
      </p:sp>
      <p:sp>
        <p:nvSpPr>
          <p:cNvPr id="83" name="Shape 8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4" name="Shape 84"/>
          <p:cNvSpPr>
            <a:spLocks noGrp="1"/>
          </p:cNvSpPr>
          <p:nvPr>
            <p:ph type="body" sz="quarter" idx="13"/>
          </p:nvPr>
        </p:nvSpPr>
        <p:spPr>
          <a:xfrm>
            <a:off x="0" y="-1"/>
            <a:ext cx="12192000" cy="932690"/>
          </a:xfrm>
          <a:prstGeom prst="rect">
            <a:avLst/>
          </a:prstGeom>
          <a:solidFill>
            <a:srgbClr val="FFFFFF"/>
          </a:solidFill>
          <a:effectLst>
            <a:outerShdw blurRad="38100" dist="25400" dir="5400000" rotWithShape="0">
              <a:srgbClr val="000000">
                <a:alpha val="30000"/>
              </a:srgbClr>
            </a:outerShdw>
          </a:effectLst>
        </p:spPr>
        <p:txBody>
          <a:bodyPr anchor="ctr"/>
          <a:lstStyle/>
          <a:p>
            <a:pPr marL="0" indent="0">
              <a:lnSpc>
                <a:spcPct val="100000"/>
              </a:lnSpc>
              <a:spcBef>
                <a:spcPts val="600"/>
              </a:spcBef>
              <a:buSzTx/>
              <a:buNone/>
              <a:defRPr sz="2600">
                <a:latin typeface="Arial Black"/>
                <a:ea typeface="Arial Black"/>
                <a:cs typeface="Arial Black"/>
                <a:sym typeface="Arial Black"/>
              </a:defRPr>
            </a:pPr>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ontent with Subhead">
    <p:spTree>
      <p:nvGrpSpPr>
        <p:cNvPr id="1" name=""/>
        <p:cNvGrpSpPr/>
        <p:nvPr/>
      </p:nvGrpSpPr>
      <p:grpSpPr>
        <a:xfrm>
          <a:off x="0" y="0"/>
          <a:ext cx="0" cy="0"/>
          <a:chOff x="0" y="0"/>
          <a:chExt cx="0" cy="0"/>
        </a:xfrm>
      </p:grpSpPr>
      <p:sp>
        <p:nvSpPr>
          <p:cNvPr id="91" name="Shape 91"/>
          <p:cNvSpPr>
            <a:spLocks noGrp="1"/>
          </p:cNvSpPr>
          <p:nvPr>
            <p:ph type="sldNum" sz="quarter" idx="2"/>
          </p:nvPr>
        </p:nvSpPr>
        <p:spPr>
          <a:prstGeom prst="rect">
            <a:avLst/>
          </a:prstGeom>
        </p:spPr>
        <p:txBody>
          <a:bodyPr/>
          <a:lstStyle/>
          <a:p>
            <a:fld id="{86CB4B4D-7CA3-9044-876B-883B54F8677D}" type="slidenum">
              <a:t>‹#›</a:t>
            </a:fld>
            <a:endParaRPr/>
          </a:p>
        </p:txBody>
      </p:sp>
      <p:sp>
        <p:nvSpPr>
          <p:cNvPr id="92" name="Shape 92"/>
          <p:cNvSpPr>
            <a:spLocks noGrp="1"/>
          </p:cNvSpPr>
          <p:nvPr>
            <p:ph type="body" idx="1"/>
          </p:nvPr>
        </p:nvSpPr>
        <p:spPr>
          <a:xfrm>
            <a:off x="480483" y="1776415"/>
            <a:ext cx="11106151" cy="4196434"/>
          </a:xfrm>
          <a:prstGeom prst="rect">
            <a:avLst/>
          </a:prstGeom>
        </p:spPr>
        <p:txBody>
          <a:bodyPr/>
          <a:lstStyle>
            <a:lvl1pPr marL="173731" indent="-173731" defTabSz="457189">
              <a:lnSpc>
                <a:spcPct val="120000"/>
              </a:lnSpc>
              <a:spcBef>
                <a:spcPts val="1000"/>
              </a:spcBef>
              <a:buClr>
                <a:schemeClr val="accent2"/>
              </a:buClr>
              <a:buSzPct val="100000"/>
              <a:buFont typeface="Arial"/>
              <a:buChar char="•"/>
              <a:defRPr sz="1800"/>
            </a:lvl1pPr>
            <a:lvl2pPr marL="776883" indent="-319683" defTabSz="457189">
              <a:lnSpc>
                <a:spcPct val="120000"/>
              </a:lnSpc>
              <a:spcBef>
                <a:spcPts val="1000"/>
              </a:spcBef>
              <a:buClr>
                <a:schemeClr val="accent2"/>
              </a:buClr>
              <a:buFont typeface="Arial"/>
              <a:defRPr sz="1800"/>
            </a:lvl2pPr>
            <a:lvl3pPr marL="1169789" indent="-255389" defTabSz="457189">
              <a:lnSpc>
                <a:spcPct val="120000"/>
              </a:lnSpc>
              <a:spcBef>
                <a:spcPts val="1000"/>
              </a:spcBef>
              <a:buClr>
                <a:schemeClr val="accent2"/>
              </a:buClr>
              <a:buFont typeface="Arial"/>
              <a:defRPr sz="1800"/>
            </a:lvl3pPr>
            <a:lvl4pPr marL="1626989" indent="-255389" defTabSz="457189">
              <a:lnSpc>
                <a:spcPct val="120000"/>
              </a:lnSpc>
              <a:spcBef>
                <a:spcPts val="1000"/>
              </a:spcBef>
              <a:buClr>
                <a:schemeClr val="accent2"/>
              </a:buClr>
              <a:buFont typeface="Arial"/>
              <a:defRPr sz="1800"/>
            </a:lvl4pPr>
            <a:lvl5pPr marL="2084189" indent="-255389" defTabSz="457189">
              <a:lnSpc>
                <a:spcPct val="120000"/>
              </a:lnSpc>
              <a:spcBef>
                <a:spcPts val="1000"/>
              </a:spcBef>
              <a:buClr>
                <a:schemeClr val="accent2"/>
              </a:buClr>
              <a:buFont typeface="Arial"/>
              <a:defRPr sz="1800"/>
            </a:lvl5pPr>
          </a:lstStyle>
          <a:p>
            <a:r>
              <a:t>Body Level One</a:t>
            </a:r>
          </a:p>
          <a:p>
            <a:pPr lvl="1"/>
            <a:r>
              <a:t>Body Level Two</a:t>
            </a:r>
          </a:p>
          <a:p>
            <a:pPr lvl="2"/>
            <a:r>
              <a:t>Body Level Three</a:t>
            </a:r>
          </a:p>
          <a:p>
            <a:pPr lvl="3"/>
            <a:r>
              <a:t>Body Level Four</a:t>
            </a:r>
          </a:p>
          <a:p>
            <a:pPr lvl="4"/>
            <a:r>
              <a:t>Body Level Five</a:t>
            </a:r>
          </a:p>
        </p:txBody>
      </p:sp>
      <p:sp>
        <p:nvSpPr>
          <p:cNvPr id="93" name="Shape 93"/>
          <p:cNvSpPr>
            <a:spLocks noGrp="1"/>
          </p:cNvSpPr>
          <p:nvPr>
            <p:ph type="body" sz="quarter" idx="13"/>
          </p:nvPr>
        </p:nvSpPr>
        <p:spPr>
          <a:xfrm>
            <a:off x="0" y="-1"/>
            <a:ext cx="12192000" cy="932690"/>
          </a:xfrm>
          <a:prstGeom prst="rect">
            <a:avLst/>
          </a:prstGeom>
          <a:solidFill>
            <a:srgbClr val="FFFFFF"/>
          </a:solidFill>
          <a:effectLst>
            <a:outerShdw blurRad="38100" dist="25400" dir="5400000" rotWithShape="0">
              <a:srgbClr val="000000">
                <a:alpha val="30000"/>
              </a:srgbClr>
            </a:outerShdw>
          </a:effectLst>
        </p:spPr>
        <p:txBody>
          <a:bodyPr anchor="ctr"/>
          <a:lstStyle/>
          <a:p>
            <a:pPr marL="0" indent="0">
              <a:lnSpc>
                <a:spcPct val="100000"/>
              </a:lnSpc>
              <a:spcBef>
                <a:spcPts val="600"/>
              </a:spcBef>
              <a:buSzTx/>
              <a:buNone/>
              <a:defRPr sz="2600">
                <a:latin typeface="Arial Black"/>
                <a:ea typeface="Arial Black"/>
                <a:cs typeface="Arial Black"/>
                <a:sym typeface="Arial Black"/>
              </a:defRPr>
            </a:pPr>
            <a:endParaRPr/>
          </a:p>
        </p:txBody>
      </p:sp>
      <p:sp>
        <p:nvSpPr>
          <p:cNvPr id="94" name="Shape 94"/>
          <p:cNvSpPr>
            <a:spLocks noGrp="1"/>
          </p:cNvSpPr>
          <p:nvPr>
            <p:ph type="body" sz="quarter" idx="14"/>
          </p:nvPr>
        </p:nvSpPr>
        <p:spPr>
          <a:xfrm>
            <a:off x="557530" y="1335234"/>
            <a:ext cx="1931235" cy="315921"/>
          </a:xfrm>
          <a:prstGeom prst="rect">
            <a:avLst/>
          </a:prstGeom>
          <a:solidFill>
            <a:schemeClr val="accent2"/>
          </a:solidFill>
        </p:spPr>
        <p:txBody>
          <a:bodyPr lIns="54864" tIns="54864" rIns="54864" bIns="54864" anchor="ctr"/>
          <a:lstStyle/>
          <a:p>
            <a:pPr marL="0" indent="0" defTabSz="396383">
              <a:lnSpc>
                <a:spcPct val="100000"/>
              </a:lnSpc>
              <a:spcBef>
                <a:spcPts val="0"/>
              </a:spcBef>
              <a:buSzTx/>
              <a:buNone/>
              <a:defRPr sz="1131">
                <a:solidFill>
                  <a:srgbClr val="FFFFFF"/>
                </a:solidFill>
                <a:latin typeface="Arial Black"/>
                <a:ea typeface="Arial Black"/>
                <a:cs typeface="Arial Black"/>
                <a:sym typeface="Arial Black"/>
              </a:defRPr>
            </a:pPr>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1" y="6475412"/>
            <a:ext cx="12206290" cy="396876"/>
          </a:xfrm>
          <a:prstGeom prst="rect">
            <a:avLst/>
          </a:prstGeom>
          <a:solidFill>
            <a:srgbClr val="464547"/>
          </a:solidFill>
          <a:ln w="12700">
            <a:miter lim="400000"/>
          </a:ln>
        </p:spPr>
        <p:txBody>
          <a:bodyPr lIns="45719" rIns="45719" anchor="ctr"/>
          <a:lstStyle/>
          <a:p>
            <a:pPr algn="ctr">
              <a:defRPr sz="1800">
                <a:solidFill>
                  <a:srgbClr val="FFFFFF"/>
                </a:solidFill>
              </a:defRPr>
            </a:pPr>
            <a:endParaRPr/>
          </a:p>
        </p:txBody>
      </p:sp>
      <p:sp>
        <p:nvSpPr>
          <p:cNvPr id="3" name="Shape 3"/>
          <p:cNvSpPr>
            <a:spLocks noGrp="1"/>
          </p:cNvSpPr>
          <p:nvPr>
            <p:ph type="sldNum" sz="quarter" idx="2"/>
          </p:nvPr>
        </p:nvSpPr>
        <p:spPr>
          <a:xfrm>
            <a:off x="11648272" y="6534150"/>
            <a:ext cx="237342" cy="231140"/>
          </a:xfrm>
          <a:prstGeom prst="rect">
            <a:avLst/>
          </a:prstGeom>
          <a:ln w="12700">
            <a:miter lim="400000"/>
          </a:ln>
        </p:spPr>
        <p:txBody>
          <a:bodyPr wrap="none" lIns="45719" rIns="45719">
            <a:spAutoFit/>
          </a:bodyPr>
          <a:lstStyle>
            <a:lvl1pPr algn="r">
              <a:defRPr sz="1000">
                <a:solidFill>
                  <a:schemeClr val="accent1"/>
                </a:solidFill>
              </a:defRPr>
            </a:lvl1pPr>
          </a:lstStyle>
          <a:p>
            <a:fld id="{86CB4B4D-7CA3-9044-876B-883B54F8677D}" type="slidenum">
              <a:t>‹#›</a:t>
            </a:fld>
            <a:endParaRPr/>
          </a:p>
        </p:txBody>
      </p:sp>
      <p:sp>
        <p:nvSpPr>
          <p:cNvPr id="4" name="Shape 4"/>
          <p:cNvSpPr/>
          <p:nvPr/>
        </p:nvSpPr>
        <p:spPr>
          <a:xfrm>
            <a:off x="1174750" y="6562725"/>
            <a:ext cx="3087689" cy="218440"/>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800" spc="20">
                <a:solidFill>
                  <a:schemeClr val="accent1"/>
                </a:solidFill>
              </a:defRPr>
            </a:lvl1pPr>
          </a:lstStyle>
          <a:p>
            <a:r>
              <a:t>CONFIDENTIAL</a:t>
            </a:r>
          </a:p>
        </p:txBody>
      </p:sp>
      <p:sp>
        <p:nvSpPr>
          <p:cNvPr id="5" name="Shape 5"/>
          <p:cNvSpPr/>
          <p:nvPr/>
        </p:nvSpPr>
        <p:spPr>
          <a:xfrm>
            <a:off x="1084262" y="6588124"/>
            <a:ext cx="1" cy="163514"/>
          </a:xfrm>
          <a:prstGeom prst="line">
            <a:avLst/>
          </a:prstGeom>
          <a:ln w="3175">
            <a:solidFill>
              <a:schemeClr val="accent1"/>
            </a:solidFill>
          </a:ln>
        </p:spPr>
        <p:txBody>
          <a:bodyPr lIns="45719" rIns="45719"/>
          <a:lstStyle/>
          <a:p>
            <a:endParaRPr/>
          </a:p>
        </p:txBody>
      </p:sp>
      <p:pic>
        <p:nvPicPr>
          <p:cNvPr id="6" name="image1.png" descr="logo_footer.png"/>
          <p:cNvPicPr>
            <a:picLocks noChangeAspect="1"/>
          </p:cNvPicPr>
          <p:nvPr/>
        </p:nvPicPr>
        <p:blipFill>
          <a:blip r:embed="rId53">
            <a:extLst/>
          </a:blip>
          <a:stretch>
            <a:fillRect/>
          </a:stretch>
        </p:blipFill>
        <p:spPr>
          <a:xfrm>
            <a:off x="309563" y="6575425"/>
            <a:ext cx="635001" cy="225425"/>
          </a:xfrm>
          <a:prstGeom prst="rect">
            <a:avLst/>
          </a:prstGeom>
          <a:ln w="12700">
            <a:miter lim="400000"/>
          </a:ln>
        </p:spPr>
      </p:pic>
      <p:sp>
        <p:nvSpPr>
          <p:cNvPr id="7" name="Shape 7"/>
          <p:cNvSpPr>
            <a:spLocks noGrp="1"/>
          </p:cNvSpPr>
          <p:nvPr>
            <p:ph type="body" idx="1"/>
          </p:nvPr>
        </p:nvSpPr>
        <p:spPr>
          <a:xfrm>
            <a:off x="469963" y="1439861"/>
            <a:ext cx="11110322" cy="4511041"/>
          </a:xfrm>
          <a:prstGeom prst="rect">
            <a:avLst/>
          </a:prstGeom>
          <a:ln w="12700">
            <a:miter lim="400000"/>
          </a:ln>
          <a:extLst>
            <a:ext uri="{C572A759-6A51-4108-AA02-DFA0A04FC94B}">
              <ma14:wrappingTextBoxFlag xmlns="" xmlns:ma14="http://schemas.microsoft.com/office/mac/drawingml/2011/main" val="1"/>
            </a:ext>
          </a:extLst>
        </p:spPr>
        <p:txBody>
          <a:bodyPr lIns="34290" tIns="34290" rIns="34290" bIns="34290">
            <a:normAutofit/>
          </a:bodyPr>
          <a:lstStyle/>
          <a:p>
            <a:r>
              <a:t>Body Level One</a:t>
            </a:r>
          </a:p>
          <a:p>
            <a:pPr lvl="1"/>
            <a:r>
              <a:t>Body Level Two</a:t>
            </a:r>
          </a:p>
          <a:p>
            <a:pPr lvl="2"/>
            <a:r>
              <a:t>Body Level Three</a:t>
            </a:r>
          </a:p>
          <a:p>
            <a:pPr lvl="3"/>
            <a:r>
              <a:t>Body Level Four</a:t>
            </a:r>
          </a:p>
          <a:p>
            <a:pPr lvl="4"/>
            <a:r>
              <a:t>Body Level Five</a:t>
            </a:r>
          </a:p>
        </p:txBody>
      </p:sp>
      <p:sp>
        <p:nvSpPr>
          <p:cNvPr id="8" name="Shape 8"/>
          <p:cNvSpPr>
            <a:spLocks noGrp="1"/>
          </p:cNvSpPr>
          <p:nvPr>
            <p:ph type="title"/>
          </p:nvPr>
        </p:nvSpPr>
        <p:spPr>
          <a:xfrm>
            <a:off x="609600" y="252413"/>
            <a:ext cx="10972800" cy="1187449"/>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lstStyle/>
          <a:p>
            <a:r>
              <a:t>Title Text</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Lst>
  <p:transition spd="med"/>
  <p:txStyles>
    <p:titleStyle>
      <a:lvl1pPr marL="0" marR="0" indent="0" algn="ctr" defTabSz="455612" rtl="0" latinLnBrk="0">
        <a:lnSpc>
          <a:spcPct val="100000"/>
        </a:lnSpc>
        <a:spcBef>
          <a:spcPts val="0"/>
        </a:spcBef>
        <a:spcAft>
          <a:spcPts val="0"/>
        </a:spcAft>
        <a:buClrTx/>
        <a:buSzTx/>
        <a:buFontTx/>
        <a:buNone/>
        <a:tabLst/>
        <a:defRPr sz="4400" b="0" i="0" u="none" strike="noStrike" cap="none" spc="0" baseline="0">
          <a:ln>
            <a:noFill/>
          </a:ln>
          <a:solidFill>
            <a:srgbClr val="464547"/>
          </a:solidFill>
          <a:uFillTx/>
          <a:latin typeface="Trebuchet MS"/>
          <a:ea typeface="Trebuchet MS"/>
          <a:cs typeface="Trebuchet MS"/>
          <a:sym typeface="Trebuchet MS"/>
        </a:defRPr>
      </a:lvl1pPr>
      <a:lvl2pPr marL="0" marR="0" indent="0" algn="ctr" defTabSz="455612" rtl="0" latinLnBrk="0">
        <a:lnSpc>
          <a:spcPct val="100000"/>
        </a:lnSpc>
        <a:spcBef>
          <a:spcPts val="0"/>
        </a:spcBef>
        <a:spcAft>
          <a:spcPts val="0"/>
        </a:spcAft>
        <a:buClrTx/>
        <a:buSzTx/>
        <a:buFontTx/>
        <a:buNone/>
        <a:tabLst/>
        <a:defRPr sz="4400" b="0" i="0" u="none" strike="noStrike" cap="none" spc="0" baseline="0">
          <a:ln>
            <a:noFill/>
          </a:ln>
          <a:solidFill>
            <a:srgbClr val="464547"/>
          </a:solidFill>
          <a:uFillTx/>
          <a:latin typeface="Trebuchet MS"/>
          <a:ea typeface="Trebuchet MS"/>
          <a:cs typeface="Trebuchet MS"/>
          <a:sym typeface="Trebuchet MS"/>
        </a:defRPr>
      </a:lvl2pPr>
      <a:lvl3pPr marL="0" marR="0" indent="0" algn="ctr" defTabSz="455612" rtl="0" latinLnBrk="0">
        <a:lnSpc>
          <a:spcPct val="100000"/>
        </a:lnSpc>
        <a:spcBef>
          <a:spcPts val="0"/>
        </a:spcBef>
        <a:spcAft>
          <a:spcPts val="0"/>
        </a:spcAft>
        <a:buClrTx/>
        <a:buSzTx/>
        <a:buFontTx/>
        <a:buNone/>
        <a:tabLst/>
        <a:defRPr sz="4400" b="0" i="0" u="none" strike="noStrike" cap="none" spc="0" baseline="0">
          <a:ln>
            <a:noFill/>
          </a:ln>
          <a:solidFill>
            <a:srgbClr val="464547"/>
          </a:solidFill>
          <a:uFillTx/>
          <a:latin typeface="Trebuchet MS"/>
          <a:ea typeface="Trebuchet MS"/>
          <a:cs typeface="Trebuchet MS"/>
          <a:sym typeface="Trebuchet MS"/>
        </a:defRPr>
      </a:lvl3pPr>
      <a:lvl4pPr marL="0" marR="0" indent="0" algn="ctr" defTabSz="455612" rtl="0" latinLnBrk="0">
        <a:lnSpc>
          <a:spcPct val="100000"/>
        </a:lnSpc>
        <a:spcBef>
          <a:spcPts val="0"/>
        </a:spcBef>
        <a:spcAft>
          <a:spcPts val="0"/>
        </a:spcAft>
        <a:buClrTx/>
        <a:buSzTx/>
        <a:buFontTx/>
        <a:buNone/>
        <a:tabLst/>
        <a:defRPr sz="4400" b="0" i="0" u="none" strike="noStrike" cap="none" spc="0" baseline="0">
          <a:ln>
            <a:noFill/>
          </a:ln>
          <a:solidFill>
            <a:srgbClr val="464547"/>
          </a:solidFill>
          <a:uFillTx/>
          <a:latin typeface="Trebuchet MS"/>
          <a:ea typeface="Trebuchet MS"/>
          <a:cs typeface="Trebuchet MS"/>
          <a:sym typeface="Trebuchet MS"/>
        </a:defRPr>
      </a:lvl4pPr>
      <a:lvl5pPr marL="0" marR="0" indent="0" algn="ctr" defTabSz="455612" rtl="0" latinLnBrk="0">
        <a:lnSpc>
          <a:spcPct val="100000"/>
        </a:lnSpc>
        <a:spcBef>
          <a:spcPts val="0"/>
        </a:spcBef>
        <a:spcAft>
          <a:spcPts val="0"/>
        </a:spcAft>
        <a:buClrTx/>
        <a:buSzTx/>
        <a:buFontTx/>
        <a:buNone/>
        <a:tabLst/>
        <a:defRPr sz="4400" b="0" i="0" u="none" strike="noStrike" cap="none" spc="0" baseline="0">
          <a:ln>
            <a:noFill/>
          </a:ln>
          <a:solidFill>
            <a:srgbClr val="464547"/>
          </a:solidFill>
          <a:uFillTx/>
          <a:latin typeface="Trebuchet MS"/>
          <a:ea typeface="Trebuchet MS"/>
          <a:cs typeface="Trebuchet MS"/>
          <a:sym typeface="Trebuchet MS"/>
        </a:defRPr>
      </a:lvl5pPr>
      <a:lvl6pPr marL="0" marR="0" indent="457200" algn="ctr" defTabSz="455612" rtl="0" latinLnBrk="0">
        <a:lnSpc>
          <a:spcPct val="100000"/>
        </a:lnSpc>
        <a:spcBef>
          <a:spcPts val="0"/>
        </a:spcBef>
        <a:spcAft>
          <a:spcPts val="0"/>
        </a:spcAft>
        <a:buClrTx/>
        <a:buSzTx/>
        <a:buFontTx/>
        <a:buNone/>
        <a:tabLst/>
        <a:defRPr sz="4400" b="0" i="0" u="none" strike="noStrike" cap="none" spc="0" baseline="0">
          <a:ln>
            <a:noFill/>
          </a:ln>
          <a:solidFill>
            <a:srgbClr val="464547"/>
          </a:solidFill>
          <a:uFillTx/>
          <a:latin typeface="Trebuchet MS"/>
          <a:ea typeface="Trebuchet MS"/>
          <a:cs typeface="Trebuchet MS"/>
          <a:sym typeface="Trebuchet MS"/>
        </a:defRPr>
      </a:lvl6pPr>
      <a:lvl7pPr marL="0" marR="0" indent="914400" algn="ctr" defTabSz="455612" rtl="0" latinLnBrk="0">
        <a:lnSpc>
          <a:spcPct val="100000"/>
        </a:lnSpc>
        <a:spcBef>
          <a:spcPts val="0"/>
        </a:spcBef>
        <a:spcAft>
          <a:spcPts val="0"/>
        </a:spcAft>
        <a:buClrTx/>
        <a:buSzTx/>
        <a:buFontTx/>
        <a:buNone/>
        <a:tabLst/>
        <a:defRPr sz="4400" b="0" i="0" u="none" strike="noStrike" cap="none" spc="0" baseline="0">
          <a:ln>
            <a:noFill/>
          </a:ln>
          <a:solidFill>
            <a:srgbClr val="464547"/>
          </a:solidFill>
          <a:uFillTx/>
          <a:latin typeface="Trebuchet MS"/>
          <a:ea typeface="Trebuchet MS"/>
          <a:cs typeface="Trebuchet MS"/>
          <a:sym typeface="Trebuchet MS"/>
        </a:defRPr>
      </a:lvl7pPr>
      <a:lvl8pPr marL="0" marR="0" indent="1371600" algn="ctr" defTabSz="455612" rtl="0" latinLnBrk="0">
        <a:lnSpc>
          <a:spcPct val="100000"/>
        </a:lnSpc>
        <a:spcBef>
          <a:spcPts val="0"/>
        </a:spcBef>
        <a:spcAft>
          <a:spcPts val="0"/>
        </a:spcAft>
        <a:buClrTx/>
        <a:buSzTx/>
        <a:buFontTx/>
        <a:buNone/>
        <a:tabLst/>
        <a:defRPr sz="4400" b="0" i="0" u="none" strike="noStrike" cap="none" spc="0" baseline="0">
          <a:ln>
            <a:noFill/>
          </a:ln>
          <a:solidFill>
            <a:srgbClr val="464547"/>
          </a:solidFill>
          <a:uFillTx/>
          <a:latin typeface="Trebuchet MS"/>
          <a:ea typeface="Trebuchet MS"/>
          <a:cs typeface="Trebuchet MS"/>
          <a:sym typeface="Trebuchet MS"/>
        </a:defRPr>
      </a:lvl8pPr>
      <a:lvl9pPr marL="0" marR="0" indent="1828800" algn="ctr" defTabSz="455612" rtl="0" latinLnBrk="0">
        <a:lnSpc>
          <a:spcPct val="100000"/>
        </a:lnSpc>
        <a:spcBef>
          <a:spcPts val="0"/>
        </a:spcBef>
        <a:spcAft>
          <a:spcPts val="0"/>
        </a:spcAft>
        <a:buClrTx/>
        <a:buSzTx/>
        <a:buFontTx/>
        <a:buNone/>
        <a:tabLst/>
        <a:defRPr sz="4400" b="0" i="0" u="none" strike="noStrike" cap="none" spc="0" baseline="0">
          <a:ln>
            <a:noFill/>
          </a:ln>
          <a:solidFill>
            <a:srgbClr val="464547"/>
          </a:solidFill>
          <a:uFillTx/>
          <a:latin typeface="Trebuchet MS"/>
          <a:ea typeface="Trebuchet MS"/>
          <a:cs typeface="Trebuchet MS"/>
          <a:sym typeface="Trebuchet MS"/>
        </a:defRPr>
      </a:lvl9pPr>
    </p:titleStyle>
    <p:bodyStyle>
      <a:lvl1pPr marL="457189" marR="0" indent="-457189" algn="l" defTabSz="455612" rtl="0" latinLnBrk="0">
        <a:lnSpc>
          <a:spcPts val="2400"/>
        </a:lnSpc>
        <a:spcBef>
          <a:spcPts val="2400"/>
        </a:spcBef>
        <a:spcAft>
          <a:spcPts val="0"/>
        </a:spcAft>
        <a:buClrTx/>
        <a:buSzPct val="140000"/>
        <a:buFontTx/>
        <a:buAutoNum type="arabicPeriod"/>
        <a:tabLst/>
        <a:defRPr sz="2000" b="0" i="0" u="none" strike="noStrike" cap="none" spc="0" baseline="0">
          <a:ln>
            <a:noFill/>
          </a:ln>
          <a:solidFill>
            <a:srgbClr val="464547"/>
          </a:solidFill>
          <a:uFillTx/>
          <a:latin typeface="Trebuchet MS"/>
          <a:ea typeface="Trebuchet MS"/>
          <a:cs typeface="Trebuchet MS"/>
          <a:sym typeface="Trebuchet MS"/>
        </a:defRPr>
      </a:lvl1pPr>
      <a:lvl2pPr marL="772936" marR="0" indent="-315736" algn="l" defTabSz="455612" rtl="0" latinLnBrk="0">
        <a:lnSpc>
          <a:spcPts val="2400"/>
        </a:lnSpc>
        <a:spcBef>
          <a:spcPts val="2400"/>
        </a:spcBef>
        <a:spcAft>
          <a:spcPts val="0"/>
        </a:spcAft>
        <a:buClrTx/>
        <a:buSzPct val="100000"/>
        <a:buFontTx/>
        <a:buChar char="–"/>
        <a:tabLst/>
        <a:defRPr sz="2000" b="0" i="0" u="none" strike="noStrike" cap="none" spc="0" baseline="0">
          <a:ln>
            <a:noFill/>
          </a:ln>
          <a:solidFill>
            <a:srgbClr val="464547"/>
          </a:solidFill>
          <a:uFillTx/>
          <a:latin typeface="Trebuchet MS"/>
          <a:ea typeface="Trebuchet MS"/>
          <a:cs typeface="Trebuchet MS"/>
          <a:sym typeface="Trebuchet MS"/>
        </a:defRPr>
      </a:lvl2pPr>
      <a:lvl3pPr marL="1198166" marR="0" indent="-283766" algn="l" defTabSz="455612" rtl="0" latinLnBrk="0">
        <a:lnSpc>
          <a:spcPts val="2400"/>
        </a:lnSpc>
        <a:spcBef>
          <a:spcPts val="2400"/>
        </a:spcBef>
        <a:spcAft>
          <a:spcPts val="0"/>
        </a:spcAft>
        <a:buClrTx/>
        <a:buSzPct val="100000"/>
        <a:buFontTx/>
        <a:buChar char="•"/>
        <a:tabLst/>
        <a:defRPr sz="2000" b="0" i="0" u="none" strike="noStrike" cap="none" spc="0" baseline="0">
          <a:ln>
            <a:noFill/>
          </a:ln>
          <a:solidFill>
            <a:srgbClr val="464547"/>
          </a:solidFill>
          <a:uFillTx/>
          <a:latin typeface="Trebuchet MS"/>
          <a:ea typeface="Trebuchet MS"/>
          <a:cs typeface="Trebuchet MS"/>
          <a:sym typeface="Trebuchet MS"/>
        </a:defRPr>
      </a:lvl3pPr>
      <a:lvl4pPr marL="1720850" marR="0" indent="-349250" algn="l" defTabSz="455612" rtl="0" latinLnBrk="0">
        <a:lnSpc>
          <a:spcPts val="2400"/>
        </a:lnSpc>
        <a:spcBef>
          <a:spcPts val="2400"/>
        </a:spcBef>
        <a:spcAft>
          <a:spcPts val="0"/>
        </a:spcAft>
        <a:buClrTx/>
        <a:buSzPct val="100000"/>
        <a:buFontTx/>
        <a:buChar char="–"/>
        <a:tabLst/>
        <a:defRPr sz="2000" b="0" i="0" u="none" strike="noStrike" cap="none" spc="0" baseline="0">
          <a:ln>
            <a:noFill/>
          </a:ln>
          <a:solidFill>
            <a:srgbClr val="464547"/>
          </a:solidFill>
          <a:uFillTx/>
          <a:latin typeface="Trebuchet MS"/>
          <a:ea typeface="Trebuchet MS"/>
          <a:cs typeface="Trebuchet MS"/>
          <a:sym typeface="Trebuchet MS"/>
        </a:defRPr>
      </a:lvl4pPr>
      <a:lvl5pPr marL="2282826" marR="0" indent="-454026" algn="l" defTabSz="455612" rtl="0" latinLnBrk="0">
        <a:lnSpc>
          <a:spcPts val="2400"/>
        </a:lnSpc>
        <a:spcBef>
          <a:spcPts val="2400"/>
        </a:spcBef>
        <a:spcAft>
          <a:spcPts val="0"/>
        </a:spcAft>
        <a:buClrTx/>
        <a:buSzPct val="100000"/>
        <a:buFontTx/>
        <a:buChar char="»"/>
        <a:tabLst/>
        <a:defRPr sz="2000" b="0" i="0" u="none" strike="noStrike" cap="none" spc="0" baseline="0">
          <a:ln>
            <a:noFill/>
          </a:ln>
          <a:solidFill>
            <a:srgbClr val="464547"/>
          </a:solidFill>
          <a:uFillTx/>
          <a:latin typeface="Trebuchet MS"/>
          <a:ea typeface="Trebuchet MS"/>
          <a:cs typeface="Trebuchet MS"/>
          <a:sym typeface="Trebuchet MS"/>
        </a:defRPr>
      </a:lvl5pPr>
      <a:lvl6pPr marL="2514537" marR="0" indent="-228593" algn="l" defTabSz="455612" rtl="0" latinLnBrk="0">
        <a:lnSpc>
          <a:spcPts val="2400"/>
        </a:lnSpc>
        <a:spcBef>
          <a:spcPts val="2400"/>
        </a:spcBef>
        <a:spcAft>
          <a:spcPts val="0"/>
        </a:spcAft>
        <a:buClrTx/>
        <a:buSzPct val="100000"/>
        <a:buFontTx/>
        <a:buChar char="•"/>
        <a:tabLst/>
        <a:defRPr sz="2000" b="0" i="0" u="none" strike="noStrike" cap="none" spc="0" baseline="0">
          <a:ln>
            <a:noFill/>
          </a:ln>
          <a:solidFill>
            <a:srgbClr val="464547"/>
          </a:solidFill>
          <a:uFillTx/>
          <a:latin typeface="Trebuchet MS"/>
          <a:ea typeface="Trebuchet MS"/>
          <a:cs typeface="Trebuchet MS"/>
          <a:sym typeface="Trebuchet MS"/>
        </a:defRPr>
      </a:lvl6pPr>
      <a:lvl7pPr marL="2971725" marR="0" indent="-228593" algn="l" defTabSz="455612" rtl="0" latinLnBrk="0">
        <a:lnSpc>
          <a:spcPts val="2400"/>
        </a:lnSpc>
        <a:spcBef>
          <a:spcPts val="2400"/>
        </a:spcBef>
        <a:spcAft>
          <a:spcPts val="0"/>
        </a:spcAft>
        <a:buClrTx/>
        <a:buSzPct val="100000"/>
        <a:buFontTx/>
        <a:buChar char="•"/>
        <a:tabLst/>
        <a:defRPr sz="2000" b="0" i="0" u="none" strike="noStrike" cap="none" spc="0" baseline="0">
          <a:ln>
            <a:noFill/>
          </a:ln>
          <a:solidFill>
            <a:srgbClr val="464547"/>
          </a:solidFill>
          <a:uFillTx/>
          <a:latin typeface="Trebuchet MS"/>
          <a:ea typeface="Trebuchet MS"/>
          <a:cs typeface="Trebuchet MS"/>
          <a:sym typeface="Trebuchet MS"/>
        </a:defRPr>
      </a:lvl7pPr>
      <a:lvl8pPr marL="3428913" marR="0" indent="-228593" algn="l" defTabSz="455612" rtl="0" latinLnBrk="0">
        <a:lnSpc>
          <a:spcPts val="2400"/>
        </a:lnSpc>
        <a:spcBef>
          <a:spcPts val="2400"/>
        </a:spcBef>
        <a:spcAft>
          <a:spcPts val="0"/>
        </a:spcAft>
        <a:buClrTx/>
        <a:buSzPct val="100000"/>
        <a:buFontTx/>
        <a:buChar char="•"/>
        <a:tabLst/>
        <a:defRPr sz="2000" b="0" i="0" u="none" strike="noStrike" cap="none" spc="0" baseline="0">
          <a:ln>
            <a:noFill/>
          </a:ln>
          <a:solidFill>
            <a:srgbClr val="464547"/>
          </a:solidFill>
          <a:uFillTx/>
          <a:latin typeface="Trebuchet MS"/>
          <a:ea typeface="Trebuchet MS"/>
          <a:cs typeface="Trebuchet MS"/>
          <a:sym typeface="Trebuchet MS"/>
        </a:defRPr>
      </a:lvl8pPr>
      <a:lvl9pPr marL="3886103" marR="0" indent="-228593" algn="l" defTabSz="455612" rtl="0" latinLnBrk="0">
        <a:lnSpc>
          <a:spcPts val="2400"/>
        </a:lnSpc>
        <a:spcBef>
          <a:spcPts val="2400"/>
        </a:spcBef>
        <a:spcAft>
          <a:spcPts val="0"/>
        </a:spcAft>
        <a:buClrTx/>
        <a:buSzPct val="100000"/>
        <a:buFontTx/>
        <a:buChar char="•"/>
        <a:tabLst/>
        <a:defRPr sz="2000" b="0" i="0" u="none" strike="noStrike" cap="none" spc="0" baseline="0">
          <a:ln>
            <a:noFill/>
          </a:ln>
          <a:solidFill>
            <a:srgbClr val="464547"/>
          </a:solidFill>
          <a:uFillTx/>
          <a:latin typeface="Trebuchet MS"/>
          <a:ea typeface="Trebuchet MS"/>
          <a:cs typeface="Trebuchet MS"/>
          <a:sym typeface="Trebuchet MS"/>
        </a:defRPr>
      </a:lvl9pPr>
    </p:bodyStyle>
    <p:otherStyle>
      <a:lvl1pPr marL="0" marR="0" indent="0" algn="r" defTabSz="3429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Trebuchet MS"/>
        </a:defRPr>
      </a:lvl1pPr>
      <a:lvl2pPr marL="0" marR="0" indent="342900" algn="r" defTabSz="3429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Trebuchet MS"/>
        </a:defRPr>
      </a:lvl2pPr>
      <a:lvl3pPr marL="0" marR="0" indent="685800" algn="r" defTabSz="3429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Trebuchet MS"/>
        </a:defRPr>
      </a:lvl3pPr>
      <a:lvl4pPr marL="0" marR="0" indent="1028700" algn="r" defTabSz="3429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Trebuchet MS"/>
        </a:defRPr>
      </a:lvl4pPr>
      <a:lvl5pPr marL="0" marR="0" indent="1371600" algn="r" defTabSz="3429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Trebuchet MS"/>
        </a:defRPr>
      </a:lvl5pPr>
      <a:lvl6pPr marL="0" marR="0" indent="2286000" algn="r" defTabSz="3429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Trebuchet MS"/>
        </a:defRPr>
      </a:lvl6pPr>
      <a:lvl7pPr marL="0" marR="0" indent="2743200" algn="r" defTabSz="3429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Trebuchet MS"/>
        </a:defRPr>
      </a:lvl7pPr>
      <a:lvl8pPr marL="0" marR="0" indent="3200400" algn="r" defTabSz="3429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Trebuchet MS"/>
        </a:defRPr>
      </a:lvl8pPr>
      <a:lvl9pPr marL="0" marR="0" indent="3657600" algn="r" defTabSz="3429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Trebuchet M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7.ti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8.png"/><Relationship Id="rId4"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image" Target="../media/image19.ti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20.png"/><Relationship Id="rId4"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2.tif"/><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54.png"/><Relationship Id="rId4"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55.png"/><Relationship Id="rId4" Type="http://schemas.openxmlformats.org/officeDocument/2006/relationships/notesSlide" Target="../notesSlides/notesSlide3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2.tif"/><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flexboxfroggy.com/"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58.tif"/><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2.ti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5.mov"/><Relationship Id="rId1" Type="http://schemas.microsoft.com/office/2007/relationships/media" Target="../media/media5.mov"/><Relationship Id="rId5" Type="http://schemas.openxmlformats.org/officeDocument/2006/relationships/image" Target="../media/image64.png"/><Relationship Id="rId4" Type="http://schemas.openxmlformats.org/officeDocument/2006/relationships/notesSlide" Target="../notesSlides/notesSlide45.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6.mov"/><Relationship Id="rId1" Type="http://schemas.microsoft.com/office/2007/relationships/media" Target="../media/media6.mov"/><Relationship Id="rId5" Type="http://schemas.openxmlformats.org/officeDocument/2006/relationships/image" Target="../media/image65.png"/><Relationship Id="rId4" Type="http://schemas.openxmlformats.org/officeDocument/2006/relationships/notesSlide" Target="../notesSlides/notesSlide46.xml"/></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14.ti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ti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Shape 789"/>
          <p:cNvSpPr>
            <a:spLocks noGrp="1"/>
          </p:cNvSpPr>
          <p:nvPr>
            <p:ph type="sldNum" sz="quarter" idx="2"/>
          </p:nvPr>
        </p:nvSpPr>
        <p:spPr>
          <a:xfrm>
            <a:off x="11714872" y="6534150"/>
            <a:ext cx="170742" cy="23114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a:t>
            </a:fld>
            <a:endParaRPr/>
          </a:p>
        </p:txBody>
      </p:sp>
      <p:pic>
        <p:nvPicPr>
          <p:cNvPr id="790" name="image5.jpeg" descr="lake_view.jpg"/>
          <p:cNvPicPr>
            <a:picLocks noGrp="1" noChangeAspect="1"/>
          </p:cNvPicPr>
          <p:nvPr>
            <p:ph type="pic" idx="13"/>
          </p:nvPr>
        </p:nvPicPr>
        <p:blipFill>
          <a:blip r:embed="rId3">
            <a:extLst/>
          </a:blip>
          <a:stretch>
            <a:fillRect/>
          </a:stretch>
        </p:blipFill>
        <p:spPr>
          <a:prstGeom prst="rect">
            <a:avLst/>
          </a:prstGeom>
        </p:spPr>
      </p:pic>
      <p:sp>
        <p:nvSpPr>
          <p:cNvPr id="791" name="Shape 791"/>
          <p:cNvSpPr>
            <a:spLocks noGrp="1"/>
          </p:cNvSpPr>
          <p:nvPr>
            <p:ph type="body" sz="quarter" idx="1"/>
          </p:nvPr>
        </p:nvSpPr>
        <p:spPr>
          <a:xfrm>
            <a:off x="842962" y="4501605"/>
            <a:ext cx="9213851" cy="1056234"/>
          </a:xfrm>
          <a:prstGeom prst="rect">
            <a:avLst/>
          </a:prstGeom>
        </p:spPr>
        <p:txBody>
          <a:bodyPr/>
          <a:lstStyle/>
          <a:p>
            <a:r>
              <a:t>FLEXBOX &amp; GRID</a:t>
            </a:r>
          </a:p>
        </p:txBody>
      </p:sp>
      <p:sp>
        <p:nvSpPr>
          <p:cNvPr id="792" name="Shape 792"/>
          <p:cNvSpPr>
            <a:spLocks noGrp="1"/>
          </p:cNvSpPr>
          <p:nvPr>
            <p:ph type="body" idx="14"/>
          </p:nvPr>
        </p:nvSpPr>
        <p:spPr>
          <a:xfrm>
            <a:off x="849312" y="5746750"/>
            <a:ext cx="8651876" cy="357189"/>
          </a:xfrm>
          <a:prstGeom prst="rect">
            <a:avLst/>
          </a:prstGeom>
          <a:extLst>
            <a:ext uri="{C572A759-6A51-4108-AA02-DFA0A04FC94B}">
              <ma14:wrappingTextBoxFlag xmlns="" xmlns:ma14="http://schemas.microsoft.com/office/mac/drawingml/2011/main" val="1"/>
            </a:ext>
          </a:extLst>
        </p:spPr>
        <p:txBody>
          <a:bodyPr/>
          <a:lstStyle>
            <a:lvl1pPr marL="0" indent="0" defTabSz="425185">
              <a:lnSpc>
                <a:spcPct val="100000"/>
              </a:lnSpc>
              <a:spcBef>
                <a:spcPts val="0"/>
              </a:spcBef>
              <a:buSzTx/>
              <a:buNone/>
              <a:defRPr sz="1674">
                <a:solidFill>
                  <a:srgbClr val="FFFFFF"/>
                </a:solidFill>
                <a:latin typeface="Arial Black"/>
                <a:ea typeface="Arial Black"/>
                <a:cs typeface="Arial Black"/>
                <a:sym typeface="Arial Black"/>
              </a:defRPr>
            </a:lvl1pPr>
          </a:lstStyle>
          <a:p>
            <a:r>
              <a:t>ONE GIANT LEAP FOR WEB LAYOUT</a:t>
            </a:r>
          </a:p>
        </p:txBody>
      </p:sp>
      <p:pic>
        <p:nvPicPr>
          <p:cNvPr id="793" name="image6.png" descr="logo_cover_5.png"/>
          <p:cNvPicPr>
            <a:picLocks noGrp="1" noChangeAspect="1"/>
          </p:cNvPicPr>
          <p:nvPr>
            <p:ph type="pic" idx="16"/>
          </p:nvPr>
        </p:nvPicPr>
        <p:blipFill>
          <a:blip r:embed="rId4">
            <a:extLst/>
          </a:blip>
          <a:srcRect t="3539" b="3539"/>
          <a:stretch>
            <a:fillRect/>
          </a:stretch>
        </p:blipFill>
        <p:spPr>
          <a:xfrm>
            <a:off x="836612" y="673099"/>
            <a:ext cx="1658938" cy="61118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 name="Shape 923"/>
          <p:cNvSpPr>
            <a:spLocks noGrp="1"/>
          </p:cNvSpPr>
          <p:nvPr>
            <p:ph type="sldNum" sz="quarter" idx="2"/>
          </p:nvPr>
        </p:nvSpPr>
        <p:spPr>
          <a:xfrm>
            <a:off x="11648272" y="6534150"/>
            <a:ext cx="237342" cy="23114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10</a:t>
            </a:fld>
            <a:endParaRPr/>
          </a:p>
        </p:txBody>
      </p:sp>
      <p:sp>
        <p:nvSpPr>
          <p:cNvPr id="924" name="Shape 924"/>
          <p:cNvSpPr/>
          <p:nvPr/>
        </p:nvSpPr>
        <p:spPr>
          <a:xfrm>
            <a:off x="977900" y="133350"/>
            <a:ext cx="10858500" cy="3025140"/>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defTabSz="914400">
              <a:lnSpc>
                <a:spcPct val="90000"/>
              </a:lnSpc>
              <a:spcBef>
                <a:spcPts val="1000"/>
              </a:spcBef>
              <a:defRPr sz="19900">
                <a:solidFill>
                  <a:srgbClr val="D64787"/>
                </a:solidFill>
              </a:defRPr>
            </a:pPr>
            <a:r>
              <a:t>Available</a:t>
            </a:r>
            <a:r>
              <a:rPr sz="16600"/>
              <a:t> </a:t>
            </a:r>
          </a:p>
        </p:txBody>
      </p:sp>
      <p:sp>
        <p:nvSpPr>
          <p:cNvPr id="925" name="Shape 925"/>
          <p:cNvSpPr/>
          <p:nvPr/>
        </p:nvSpPr>
        <p:spPr>
          <a:xfrm>
            <a:off x="752502" y="1028296"/>
            <a:ext cx="12232641" cy="103022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spcBef>
                <a:spcPts val="600"/>
              </a:spcBef>
              <a:defRPr sz="34400">
                <a:solidFill>
                  <a:srgbClr val="4D4D4D"/>
                </a:solidFill>
              </a:defRPr>
            </a:lvl1pPr>
          </a:lstStyle>
          <a:p>
            <a:r>
              <a:rPr dirty="0"/>
              <a:t>space</a:t>
            </a:r>
          </a:p>
        </p:txBody>
      </p:sp>
      <p:sp>
        <p:nvSpPr>
          <p:cNvPr id="926" name="Shape 926"/>
          <p:cNvSpPr/>
          <p:nvPr/>
        </p:nvSpPr>
        <p:spPr>
          <a:xfrm>
            <a:off x="3751262" y="5538787"/>
            <a:ext cx="8223251" cy="5613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3200">
                <a:solidFill>
                  <a:srgbClr val="29ACEC"/>
                </a:solidFill>
              </a:defRPr>
            </a:lvl1pPr>
          </a:lstStyle>
          <a:p>
            <a:r>
              <a:t>even when we don’t know what that will be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924"/>
                                        </p:tgtEl>
                                        <p:attrNameLst>
                                          <p:attrName>style.visibility</p:attrName>
                                        </p:attrNameLst>
                                      </p:cBhvr>
                                      <p:to>
                                        <p:strVal val="visible"/>
                                      </p:to>
                                    </p:set>
                                    <p:animEffect transition="in" filter="fade">
                                      <p:cBhvr>
                                        <p:cTn id="7" dur="500"/>
                                        <p:tgtEl>
                                          <p:spTgt spid="924"/>
                                        </p:tgtEl>
                                      </p:cBhvr>
                                    </p:animEffect>
                                  </p:childTnLst>
                                </p:cTn>
                              </p:par>
                            </p:childTnLst>
                          </p:cTn>
                        </p:par>
                        <p:par>
                          <p:cTn id="8" fill="hold">
                            <p:stCondLst>
                              <p:cond delay="500"/>
                            </p:stCondLst>
                            <p:childTnLst>
                              <p:par>
                                <p:cTn id="9" presetID="10" presetClass="entr" presetSubtype="0" fill="hold" grpId="2" nodeType="afterEffect">
                                  <p:stCondLst>
                                    <p:cond delay="0"/>
                                  </p:stCondLst>
                                  <p:childTnLst>
                                    <p:set>
                                      <p:cBhvr>
                                        <p:cTn id="10" dur="1" fill="hold">
                                          <p:stCondLst>
                                            <p:cond delay="0"/>
                                          </p:stCondLst>
                                        </p:cTn>
                                        <p:tgtEl>
                                          <p:spTgt spid="925"/>
                                        </p:tgtEl>
                                        <p:attrNameLst>
                                          <p:attrName>style.visibility</p:attrName>
                                        </p:attrNameLst>
                                      </p:cBhvr>
                                      <p:to>
                                        <p:strVal val="visible"/>
                                      </p:to>
                                    </p:set>
                                    <p:animEffect transition="in" filter="fade">
                                      <p:cBhvr>
                                        <p:cTn id="11" dur="500"/>
                                        <p:tgtEl>
                                          <p:spTgt spid="925"/>
                                        </p:tgtEl>
                                      </p:cBhvr>
                                    </p:animEffect>
                                  </p:childTnLst>
                                </p:cTn>
                              </p:par>
                            </p:childTnLst>
                          </p:cTn>
                        </p:par>
                        <p:par>
                          <p:cTn id="12" fill="hold">
                            <p:stCondLst>
                              <p:cond delay="1000"/>
                            </p:stCondLst>
                            <p:childTnLst>
                              <p:par>
                                <p:cTn id="13" presetID="22" presetClass="entr" presetSubtype="8" fill="hold" grpId="3" nodeType="afterEffect">
                                  <p:stCondLst>
                                    <p:cond delay="0"/>
                                  </p:stCondLst>
                                  <p:iterate>
                                    <p:tmAbs val="0"/>
                                  </p:iterate>
                                  <p:childTnLst>
                                    <p:set>
                                      <p:cBhvr>
                                        <p:cTn id="14" fill="hold"/>
                                        <p:tgtEl>
                                          <p:spTgt spid="926"/>
                                        </p:tgtEl>
                                        <p:attrNameLst>
                                          <p:attrName>style.visibility</p:attrName>
                                        </p:attrNameLst>
                                      </p:cBhvr>
                                      <p:to>
                                        <p:strVal val="visible"/>
                                      </p:to>
                                    </p:set>
                                    <p:animEffect transition="in" filter="wipe(left)">
                                      <p:cBhvr>
                                        <p:cTn id="15" dur="500"/>
                                        <p:tgtEl>
                                          <p:spTgt spid="9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4" grpId="1" animBg="1" advAuto="0"/>
      <p:bldP spid="925" grpId="2" animBg="1" advAuto="0"/>
      <p:bldP spid="926" grpId="3"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Shape 930"/>
          <p:cNvSpPr>
            <a:spLocks noGrp="1"/>
          </p:cNvSpPr>
          <p:nvPr>
            <p:ph type="sldNum" sz="quarter" idx="2"/>
          </p:nvPr>
        </p:nvSpPr>
        <p:spPr>
          <a:xfrm>
            <a:off x="11648272" y="6534150"/>
            <a:ext cx="237342" cy="23114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11</a:t>
            </a:fld>
            <a:endParaRPr/>
          </a:p>
        </p:txBody>
      </p:sp>
      <p:sp>
        <p:nvSpPr>
          <p:cNvPr id="931" name="Shape 931"/>
          <p:cNvSpPr/>
          <p:nvPr/>
        </p:nvSpPr>
        <p:spPr>
          <a:xfrm>
            <a:off x="501650" y="1757363"/>
            <a:ext cx="10721975" cy="25425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r" defTabSz="914400">
              <a:lnSpc>
                <a:spcPct val="90000"/>
              </a:lnSpc>
              <a:spcBef>
                <a:spcPts val="1000"/>
              </a:spcBef>
              <a:defRPr sz="16600">
                <a:solidFill>
                  <a:srgbClr val="1287C3"/>
                </a:solidFill>
              </a:defRPr>
            </a:lvl1pPr>
          </a:lstStyle>
          <a:p>
            <a:r>
              <a:t>align ment</a:t>
            </a:r>
          </a:p>
        </p:txBody>
      </p:sp>
      <p:sp>
        <p:nvSpPr>
          <p:cNvPr id="932" name="Shape 932"/>
          <p:cNvSpPr/>
          <p:nvPr/>
        </p:nvSpPr>
        <p:spPr>
          <a:xfrm rot="16200000">
            <a:off x="2681237" y="2935873"/>
            <a:ext cx="6289141" cy="5740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3300" b="1">
                <a:solidFill>
                  <a:srgbClr val="22B573"/>
                </a:solidFill>
              </a:defRPr>
            </a:lvl1pPr>
          </a:lstStyle>
          <a:p>
            <a:r>
              <a:t>both horizontally and vertically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931"/>
                                        </p:tgtEl>
                                        <p:attrNameLst>
                                          <p:attrName>style.visibility</p:attrName>
                                        </p:attrNameLst>
                                      </p:cBhvr>
                                      <p:to>
                                        <p:strVal val="visible"/>
                                      </p:to>
                                    </p:set>
                                    <p:animEffect transition="in" filter="fade">
                                      <p:cBhvr>
                                        <p:cTn id="7" dur="500"/>
                                        <p:tgtEl>
                                          <p:spTgt spid="931"/>
                                        </p:tgtEl>
                                      </p:cBhvr>
                                    </p:animEffect>
                                  </p:childTnLst>
                                </p:cTn>
                              </p:par>
                            </p:childTnLst>
                          </p:cTn>
                        </p:par>
                        <p:par>
                          <p:cTn id="8" fill="hold">
                            <p:stCondLst>
                              <p:cond delay="500"/>
                            </p:stCondLst>
                            <p:childTnLst>
                              <p:par>
                                <p:cTn id="9" presetID="22" presetClass="entr" presetSubtype="1" fill="hold" grpId="2" nodeType="afterEffect">
                                  <p:stCondLst>
                                    <p:cond delay="0"/>
                                  </p:stCondLst>
                                  <p:iterate>
                                    <p:tmAbs val="0"/>
                                  </p:iterate>
                                  <p:childTnLst>
                                    <p:set>
                                      <p:cBhvr>
                                        <p:cTn id="10" fill="hold"/>
                                        <p:tgtEl>
                                          <p:spTgt spid="932"/>
                                        </p:tgtEl>
                                        <p:attrNameLst>
                                          <p:attrName>style.visibility</p:attrName>
                                        </p:attrNameLst>
                                      </p:cBhvr>
                                      <p:to>
                                        <p:strVal val="visible"/>
                                      </p:to>
                                    </p:set>
                                    <p:animEffect transition="in" filter="wipe(up)">
                                      <p:cBhvr>
                                        <p:cTn id="11" dur="500"/>
                                        <p:tgtEl>
                                          <p:spTgt spid="9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 grpId="1" animBg="1" advAuto="0"/>
      <p:bldP spid="932" grpId="2"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 name="Shape 936"/>
          <p:cNvSpPr>
            <a:spLocks noGrp="1"/>
          </p:cNvSpPr>
          <p:nvPr>
            <p:ph type="sldNum" sz="quarter" idx="2"/>
          </p:nvPr>
        </p:nvSpPr>
        <p:spPr>
          <a:xfrm>
            <a:off x="11648272" y="6534150"/>
            <a:ext cx="237342" cy="23114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12</a:t>
            </a:fld>
            <a:endParaRPr/>
          </a:p>
        </p:txBody>
      </p:sp>
      <p:sp>
        <p:nvSpPr>
          <p:cNvPr id="937" name="Shape 937"/>
          <p:cNvSpPr/>
          <p:nvPr/>
        </p:nvSpPr>
        <p:spPr>
          <a:xfrm>
            <a:off x="760835" y="741680"/>
            <a:ext cx="11091018" cy="53746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defRPr sz="35800">
                <a:solidFill>
                  <a:srgbClr val="878588"/>
                </a:solidFill>
              </a:defRPr>
            </a:pPr>
            <a:r>
              <a:t>ord</a:t>
            </a:r>
            <a:r>
              <a:rPr>
                <a:solidFill>
                  <a:srgbClr val="1287C3"/>
                </a:solidFill>
              </a:rPr>
              <a:t>re</a:t>
            </a:r>
          </a:p>
        </p:txBody>
      </p:sp>
      <p:sp>
        <p:nvSpPr>
          <p:cNvPr id="938" name="Shape 938"/>
          <p:cNvSpPr/>
          <p:nvPr/>
        </p:nvSpPr>
        <p:spPr>
          <a:xfrm>
            <a:off x="954087" y="1071750"/>
            <a:ext cx="3529014" cy="1272541"/>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lvl1pPr defTabSz="914400">
              <a:lnSpc>
                <a:spcPct val="90000"/>
              </a:lnSpc>
              <a:spcBef>
                <a:spcPts val="1000"/>
              </a:spcBef>
              <a:defRPr sz="8000">
                <a:solidFill>
                  <a:srgbClr val="878588"/>
                </a:solidFill>
              </a:defRPr>
            </a:lvl1pPr>
          </a:lstStyle>
          <a:p>
            <a:r>
              <a:t>display</a:t>
            </a:r>
          </a:p>
        </p:txBody>
      </p:sp>
      <p:sp>
        <p:nvSpPr>
          <p:cNvPr id="939" name="Shape 939"/>
          <p:cNvSpPr/>
          <p:nvPr/>
        </p:nvSpPr>
        <p:spPr>
          <a:xfrm>
            <a:off x="7883525" y="2065338"/>
            <a:ext cx="1382713" cy="450851"/>
          </a:xfrm>
          <a:prstGeom prst="rightArrow">
            <a:avLst>
              <a:gd name="adj1" fmla="val 50000"/>
              <a:gd name="adj2" fmla="val 50000"/>
            </a:avLst>
          </a:prstGeom>
          <a:solidFill>
            <a:srgbClr val="E03CB5"/>
          </a:solidFill>
          <a:ln w="12700">
            <a:miter lim="400000"/>
          </a:ln>
        </p:spPr>
        <p:txBody>
          <a:bodyPr lIns="45719" rIns="45719" anchor="ctr"/>
          <a:lstStyle/>
          <a:p>
            <a:pPr algn="ctr">
              <a:defRPr>
                <a:solidFill>
                  <a:srgbClr val="FFFFFF"/>
                </a:solidFill>
              </a:defRPr>
            </a:pPr>
            <a:endParaRPr/>
          </a:p>
        </p:txBody>
      </p:sp>
      <p:sp>
        <p:nvSpPr>
          <p:cNvPr id="940" name="Shape 940"/>
          <p:cNvSpPr/>
          <p:nvPr/>
        </p:nvSpPr>
        <p:spPr>
          <a:xfrm rot="10800000">
            <a:off x="7883525" y="5318125"/>
            <a:ext cx="3724275" cy="452438"/>
          </a:xfrm>
          <a:prstGeom prst="rightArrow">
            <a:avLst>
              <a:gd name="adj1" fmla="val 50000"/>
              <a:gd name="adj2" fmla="val 50000"/>
            </a:avLst>
          </a:prstGeom>
          <a:solidFill>
            <a:srgbClr val="E03CB5"/>
          </a:solidFill>
          <a:ln w="12700">
            <a:miter lim="400000"/>
          </a:ln>
        </p:spPr>
        <p:txBody>
          <a:bodyPr lIns="45719" rIns="45719" anchor="ctr"/>
          <a:lstStyle/>
          <a:p>
            <a:pPr algn="ctr">
              <a:defRPr>
                <a:solidFill>
                  <a:srgbClr val="FFFFFF"/>
                </a:solidFill>
              </a:defRPr>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938"/>
                                        </p:tgtEl>
                                        <p:attrNameLst>
                                          <p:attrName>style.visibility</p:attrName>
                                        </p:attrNameLst>
                                      </p:cBhvr>
                                      <p:to>
                                        <p:strVal val="visible"/>
                                      </p:to>
                                    </p:set>
                                    <p:animEffect transition="in" filter="fade">
                                      <p:cBhvr>
                                        <p:cTn id="7" dur="500"/>
                                        <p:tgtEl>
                                          <p:spTgt spid="938"/>
                                        </p:tgtEl>
                                      </p:cBhvr>
                                    </p:animEffect>
                                  </p:childTnLst>
                                </p:cTn>
                              </p:par>
                            </p:childTnLst>
                          </p:cTn>
                        </p:par>
                        <p:par>
                          <p:cTn id="8" fill="hold">
                            <p:stCondLst>
                              <p:cond delay="500"/>
                            </p:stCondLst>
                            <p:childTnLst>
                              <p:par>
                                <p:cTn id="9" presetID="10" presetClass="entr" presetSubtype="0" fill="hold" grpId="2" nodeType="afterEffect">
                                  <p:stCondLst>
                                    <p:cond delay="0"/>
                                  </p:stCondLst>
                                  <p:childTnLst>
                                    <p:set>
                                      <p:cBhvr>
                                        <p:cTn id="10" dur="1" fill="hold">
                                          <p:stCondLst>
                                            <p:cond delay="0"/>
                                          </p:stCondLst>
                                        </p:cTn>
                                        <p:tgtEl>
                                          <p:spTgt spid="937"/>
                                        </p:tgtEl>
                                        <p:attrNameLst>
                                          <p:attrName>style.visibility</p:attrName>
                                        </p:attrNameLst>
                                      </p:cBhvr>
                                      <p:to>
                                        <p:strVal val="visible"/>
                                      </p:to>
                                    </p:set>
                                    <p:animEffect transition="in" filter="fade">
                                      <p:cBhvr>
                                        <p:cTn id="11" dur="500"/>
                                        <p:tgtEl>
                                          <p:spTgt spid="937"/>
                                        </p:tgtEl>
                                      </p:cBhvr>
                                    </p:animEffect>
                                  </p:childTnLst>
                                </p:cTn>
                              </p:par>
                            </p:childTnLst>
                          </p:cTn>
                        </p:par>
                        <p:par>
                          <p:cTn id="12" fill="hold">
                            <p:stCondLst>
                              <p:cond delay="1000"/>
                            </p:stCondLst>
                            <p:childTnLst>
                              <p:par>
                                <p:cTn id="13" presetID="22" presetClass="entr" presetSubtype="8" fill="hold" grpId="3" nodeType="afterEffect">
                                  <p:stCondLst>
                                    <p:cond delay="0"/>
                                  </p:stCondLst>
                                  <p:iterate>
                                    <p:tmAbs val="0"/>
                                  </p:iterate>
                                  <p:childTnLst>
                                    <p:set>
                                      <p:cBhvr>
                                        <p:cTn id="14" fill="hold"/>
                                        <p:tgtEl>
                                          <p:spTgt spid="939"/>
                                        </p:tgtEl>
                                        <p:attrNameLst>
                                          <p:attrName>style.visibility</p:attrName>
                                        </p:attrNameLst>
                                      </p:cBhvr>
                                      <p:to>
                                        <p:strVal val="visible"/>
                                      </p:to>
                                    </p:set>
                                    <p:animEffect transition="in" filter="wipe(left)">
                                      <p:cBhvr>
                                        <p:cTn id="15" dur="500"/>
                                        <p:tgtEl>
                                          <p:spTgt spid="939"/>
                                        </p:tgtEl>
                                      </p:cBhvr>
                                    </p:animEffect>
                                  </p:childTnLst>
                                </p:cTn>
                              </p:par>
                            </p:childTnLst>
                          </p:cTn>
                        </p:par>
                        <p:par>
                          <p:cTn id="16" fill="hold">
                            <p:stCondLst>
                              <p:cond delay="1500"/>
                            </p:stCondLst>
                            <p:childTnLst>
                              <p:par>
                                <p:cTn id="17" presetID="22" presetClass="entr" presetSubtype="2" fill="hold" grpId="4" nodeType="afterEffect">
                                  <p:stCondLst>
                                    <p:cond delay="0"/>
                                  </p:stCondLst>
                                  <p:iterate>
                                    <p:tmAbs val="0"/>
                                  </p:iterate>
                                  <p:childTnLst>
                                    <p:set>
                                      <p:cBhvr>
                                        <p:cTn id="18" fill="hold"/>
                                        <p:tgtEl>
                                          <p:spTgt spid="940"/>
                                        </p:tgtEl>
                                        <p:attrNameLst>
                                          <p:attrName>style.visibility</p:attrName>
                                        </p:attrNameLst>
                                      </p:cBhvr>
                                      <p:to>
                                        <p:strVal val="visible"/>
                                      </p:to>
                                    </p:set>
                                    <p:animEffect transition="in" filter="wipe(right)">
                                      <p:cBhvr>
                                        <p:cTn id="19" dur="500"/>
                                        <p:tgtEl>
                                          <p:spTgt spid="9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7" grpId="2" animBg="1" advAuto="0"/>
      <p:bldP spid="938" grpId="1" animBg="1" advAuto="0"/>
      <p:bldP spid="939" grpId="3" animBg="1" advAuto="0"/>
      <p:bldP spid="940" grpId="4"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 name="Shape 944"/>
          <p:cNvSpPr>
            <a:spLocks noGrp="1"/>
          </p:cNvSpPr>
          <p:nvPr>
            <p:ph type="sldNum" sz="quarter" idx="2"/>
          </p:nvPr>
        </p:nvSpPr>
        <p:spPr>
          <a:xfrm>
            <a:off x="11648272" y="6534150"/>
            <a:ext cx="237342" cy="23114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13</a:t>
            </a:fld>
            <a:endParaRPr/>
          </a:p>
        </p:txBody>
      </p:sp>
      <p:sp>
        <p:nvSpPr>
          <p:cNvPr id="945" name="Shape 945"/>
          <p:cNvSpPr>
            <a:spLocks noGrp="1"/>
          </p:cNvSpPr>
          <p:nvPr>
            <p:ph type="title"/>
          </p:nvPr>
        </p:nvSpPr>
        <p:spPr>
          <a:xfrm>
            <a:off x="1025659" y="4838297"/>
            <a:ext cx="9469924" cy="818559"/>
          </a:xfrm>
          <a:prstGeom prst="rect">
            <a:avLst/>
          </a:prstGeom>
        </p:spPr>
        <p:txBody>
          <a:bodyPr/>
          <a:lstStyle>
            <a:lvl1pPr defTabSz="457189"/>
          </a:lstStyle>
          <a:p>
            <a:r>
              <a:t> Concepts and Terminology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 name="Shape 947"/>
          <p:cNvSpPr>
            <a:spLocks noGrp="1"/>
          </p:cNvSpPr>
          <p:nvPr>
            <p:ph type="sldNum" sz="quarter" idx="2"/>
          </p:nvPr>
        </p:nvSpPr>
        <p:spPr>
          <a:xfrm>
            <a:off x="11648272" y="6534150"/>
            <a:ext cx="237342" cy="23114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14</a:t>
            </a:fld>
            <a:endParaRPr/>
          </a:p>
        </p:txBody>
      </p:sp>
      <p:grpSp>
        <p:nvGrpSpPr>
          <p:cNvPr id="950" name="Group 950"/>
          <p:cNvGrpSpPr/>
          <p:nvPr/>
        </p:nvGrpSpPr>
        <p:grpSpPr>
          <a:xfrm>
            <a:off x="408392" y="2851943"/>
            <a:ext cx="5377404" cy="2743201"/>
            <a:chOff x="0" y="0"/>
            <a:chExt cx="5410200" cy="2743200"/>
          </a:xfrm>
        </p:grpSpPr>
        <p:sp>
          <p:nvSpPr>
            <p:cNvPr id="948" name="Shape 948"/>
            <p:cNvSpPr/>
            <p:nvPr/>
          </p:nvSpPr>
          <p:spPr>
            <a:xfrm>
              <a:off x="0" y="0"/>
              <a:ext cx="5410200" cy="2743200"/>
            </a:xfrm>
            <a:prstGeom prst="rect">
              <a:avLst/>
            </a:prstGeom>
            <a:solidFill>
              <a:srgbClr val="F2F8FC"/>
            </a:solidFill>
            <a:ln w="28575" cap="flat">
              <a:solidFill>
                <a:srgbClr val="159782"/>
              </a:solidFill>
              <a:prstDash val="solid"/>
              <a:round/>
            </a:ln>
            <a:effectLst/>
          </p:spPr>
          <p:txBody>
            <a:bodyPr wrap="square" lIns="45719" tIns="45719" rIns="45719" bIns="45719" numCol="1" anchor="ctr">
              <a:noAutofit/>
            </a:bodyPr>
            <a:lstStyle/>
            <a:p>
              <a:pPr algn="ctr" defTabSz="457200">
                <a:spcBef>
                  <a:spcPts val="600"/>
                </a:spcBef>
                <a:defRPr sz="2400">
                  <a:solidFill>
                    <a:srgbClr val="757575"/>
                  </a:solidFill>
                </a:defRPr>
              </a:pPr>
              <a:endParaRPr/>
            </a:p>
          </p:txBody>
        </p:sp>
        <p:sp>
          <p:nvSpPr>
            <p:cNvPr id="949" name="Shape 949"/>
            <p:cNvSpPr/>
            <p:nvPr/>
          </p:nvSpPr>
          <p:spPr>
            <a:xfrm>
              <a:off x="143463" y="237717"/>
              <a:ext cx="4991431" cy="2185211"/>
            </a:xfrm>
            <a:prstGeom prst="rect">
              <a:avLst/>
            </a:prstGeom>
            <a:solidFill>
              <a:srgbClr val="F2F8FC"/>
            </a:solid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a:defRPr sz="2000" b="1">
                  <a:solidFill>
                    <a:srgbClr val="B58900"/>
                  </a:solidFill>
                  <a:latin typeface="SourceCodePro"/>
                  <a:ea typeface="SourceCodePro"/>
                  <a:cs typeface="SourceCodePro"/>
                  <a:sym typeface="SourceCodePro"/>
                </a:defRPr>
              </a:pPr>
              <a:r>
                <a:rPr lang="en-US" sz="2000" b="1" dirty="0">
                  <a:sym typeface="SourceCodePro"/>
                </a:rPr>
                <a:t>@supports (display: flex | inline-flex) {</a:t>
              </a:r>
              <a:endParaRPr lang="en-US" dirty="0"/>
            </a:p>
            <a:p>
              <a:pPr lvl="1">
                <a:defRPr sz="2000" b="1">
                  <a:solidFill>
                    <a:srgbClr val="B58900"/>
                  </a:solidFill>
                  <a:latin typeface="SourceCodePro"/>
                  <a:ea typeface="SourceCodePro"/>
                  <a:cs typeface="SourceCodePro"/>
                  <a:sym typeface="SourceCodePro"/>
                </a:defRPr>
              </a:pPr>
              <a:r>
                <a:rPr dirty="0"/>
                <a:t>.container</a:t>
              </a:r>
              <a:r>
                <a:rPr dirty="0">
                  <a:solidFill>
                    <a:srgbClr val="535353"/>
                  </a:solidFill>
                </a:rPr>
                <a:t> {</a:t>
              </a:r>
            </a:p>
            <a:p>
              <a:pPr lvl="1">
                <a:defRPr sz="2000" b="1">
                  <a:solidFill>
                    <a:srgbClr val="2AA198"/>
                  </a:solidFill>
                  <a:latin typeface="SourceCodePro"/>
                  <a:ea typeface="SourceCodePro"/>
                  <a:cs typeface="SourceCodePro"/>
                  <a:sym typeface="SourceCodePro"/>
                </a:defRPr>
              </a:pPr>
              <a:r>
                <a:rPr dirty="0"/>
                <a:t>	display</a:t>
              </a:r>
              <a:r>
                <a:rPr dirty="0">
                  <a:solidFill>
                    <a:srgbClr val="535353"/>
                  </a:solidFill>
                </a:rPr>
                <a:t>: </a:t>
              </a:r>
              <a:r>
                <a:rPr dirty="0">
                  <a:solidFill>
                    <a:srgbClr val="D33682"/>
                  </a:solidFill>
                </a:rPr>
                <a:t>flex</a:t>
              </a:r>
              <a:r>
                <a:rPr dirty="0">
                  <a:solidFill>
                    <a:srgbClr val="535353"/>
                  </a:solidFill>
                </a:rPr>
                <a:t> | </a:t>
              </a:r>
              <a:r>
                <a:rPr dirty="0">
                  <a:solidFill>
                    <a:srgbClr val="D33682"/>
                  </a:solidFill>
                </a:rPr>
                <a:t>inline-flex</a:t>
              </a:r>
              <a:r>
                <a:rPr dirty="0">
                  <a:solidFill>
                    <a:srgbClr val="535353"/>
                  </a:solidFill>
                </a:rPr>
                <a:t>;</a:t>
              </a:r>
            </a:p>
            <a:p>
              <a:pPr lvl="1">
                <a:defRPr sz="2000" b="1">
                  <a:solidFill>
                    <a:srgbClr val="535353"/>
                  </a:solidFill>
                  <a:latin typeface="SourceCodePro"/>
                  <a:ea typeface="SourceCodePro"/>
                  <a:cs typeface="SourceCodePro"/>
                  <a:sym typeface="SourceCodePro"/>
                </a:defRPr>
              </a:pPr>
              <a:r>
                <a:rPr dirty="0"/>
                <a:t>}</a:t>
              </a:r>
              <a:br>
                <a:rPr lang="en-US" dirty="0"/>
              </a:br>
              <a:r>
                <a:rPr lang="en-US" sz="2000" b="1" dirty="0">
                  <a:sym typeface="SourceCodePro"/>
                </a:rPr>
                <a:t>}</a:t>
              </a:r>
              <a:br>
                <a:rPr lang="en-US" sz="2000" b="1" dirty="0">
                  <a:sym typeface="SourceCodePro"/>
                </a:rPr>
              </a:br>
              <a:endParaRPr dirty="0"/>
            </a:p>
            <a:p>
              <a:pPr>
                <a:defRPr sz="1600">
                  <a:solidFill>
                    <a:srgbClr val="535353"/>
                  </a:solidFill>
                  <a:latin typeface="SourceCodePro"/>
                  <a:ea typeface="SourceCodePro"/>
                  <a:cs typeface="SourceCodePro"/>
                  <a:sym typeface="SourceCodePro"/>
                </a:defRPr>
              </a:pPr>
              <a:r>
                <a:rPr dirty="0"/>
                <a:t>​</a:t>
              </a:r>
            </a:p>
          </p:txBody>
        </p:sp>
      </p:grpSp>
      <p:sp>
        <p:nvSpPr>
          <p:cNvPr id="951" name="Shape 951"/>
          <p:cNvSpPr/>
          <p:nvPr/>
        </p:nvSpPr>
        <p:spPr>
          <a:xfrm>
            <a:off x="379653" y="1770964"/>
            <a:ext cx="5467678" cy="82169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nSpc>
                <a:spcPct val="150000"/>
              </a:lnSpc>
              <a:defRPr sz="2000">
                <a:solidFill>
                  <a:srgbClr val="4B4C4C"/>
                </a:solidFill>
              </a:defRPr>
            </a:pPr>
            <a:r>
              <a:rPr dirty="0"/>
              <a:t>To start work with flexbox, you need </a:t>
            </a:r>
          </a:p>
          <a:p>
            <a:pPr>
              <a:lnSpc>
                <a:spcPct val="150000"/>
              </a:lnSpc>
              <a:defRPr sz="2000">
                <a:solidFill>
                  <a:srgbClr val="4D4D4D"/>
                </a:solidFill>
              </a:defRPr>
            </a:pPr>
            <a:r>
              <a:rPr dirty="0">
                <a:solidFill>
                  <a:srgbClr val="4B4C4C"/>
                </a:solidFill>
              </a:rPr>
              <a:t>to define</a:t>
            </a:r>
            <a:r>
              <a:rPr dirty="0"/>
              <a:t> </a:t>
            </a:r>
            <a:r>
              <a:rPr b="1" dirty="0">
                <a:solidFill>
                  <a:schemeClr val="accent2"/>
                </a:solidFill>
              </a:rPr>
              <a:t>flex container</a:t>
            </a:r>
          </a:p>
        </p:txBody>
      </p:sp>
      <p:sp>
        <p:nvSpPr>
          <p:cNvPr id="952" name="Shape 952"/>
          <p:cNvSpPr>
            <a:spLocks noGrp="1"/>
          </p:cNvSpPr>
          <p:nvPr>
            <p:ph type="body" sz="quarter" idx="1"/>
          </p:nvPr>
        </p:nvSpPr>
        <p:spPr>
          <a:xfrm>
            <a:off x="0" y="0"/>
            <a:ext cx="12192000" cy="933450"/>
          </a:xfrm>
          <a:prstGeom prst="rect">
            <a:avLst/>
          </a:prstGeom>
        </p:spPr>
        <p:txBody>
          <a:bodyPr/>
          <a:lstStyle>
            <a:lvl1pPr defTabSz="457189">
              <a:spcBef>
                <a:spcPts val="400"/>
              </a:spcBef>
              <a:defRPr sz="2000"/>
            </a:lvl1pPr>
          </a:lstStyle>
          <a:p>
            <a:r>
              <a:t>FLEXBOX CONTAINER AND ITEMS</a:t>
            </a:r>
          </a:p>
        </p:txBody>
      </p:sp>
      <p:sp>
        <p:nvSpPr>
          <p:cNvPr id="953" name="Shape 953"/>
          <p:cNvSpPr/>
          <p:nvPr/>
        </p:nvSpPr>
        <p:spPr>
          <a:xfrm>
            <a:off x="6312565" y="1770964"/>
            <a:ext cx="5410202" cy="82169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nSpc>
                <a:spcPct val="150000"/>
              </a:lnSpc>
              <a:defRPr sz="2000">
                <a:solidFill>
                  <a:srgbClr val="4D4D4D"/>
                </a:solidFill>
              </a:defRPr>
            </a:pPr>
            <a:r>
              <a:rPr dirty="0"/>
              <a:t>Items in a flex container are, by default,</a:t>
            </a:r>
            <a:r>
              <a:rPr dirty="0">
                <a:solidFill>
                  <a:srgbClr val="A6A6A6"/>
                </a:solidFill>
              </a:rPr>
              <a:t> </a:t>
            </a:r>
            <a:r>
              <a:rPr b="1" dirty="0">
                <a:solidFill>
                  <a:schemeClr val="accent2"/>
                </a:solidFill>
              </a:rPr>
              <a:t>flex items</a:t>
            </a:r>
            <a:r>
              <a:rPr dirty="0">
                <a:solidFill>
                  <a:srgbClr val="A6A6A6"/>
                </a:solidFill>
              </a:rPr>
              <a:t> </a:t>
            </a:r>
            <a:r>
              <a:rPr dirty="0"/>
              <a:t>(even anonymous block boxes)</a:t>
            </a:r>
          </a:p>
        </p:txBody>
      </p:sp>
      <p:grpSp>
        <p:nvGrpSpPr>
          <p:cNvPr id="964" name="Group 964"/>
          <p:cNvGrpSpPr/>
          <p:nvPr/>
        </p:nvGrpSpPr>
        <p:grpSpPr>
          <a:xfrm>
            <a:off x="6312565" y="2851943"/>
            <a:ext cx="5410202" cy="2743201"/>
            <a:chOff x="0" y="0"/>
            <a:chExt cx="5410200" cy="2743200"/>
          </a:xfrm>
        </p:grpSpPr>
        <p:sp>
          <p:nvSpPr>
            <p:cNvPr id="954" name="Shape 954"/>
            <p:cNvSpPr/>
            <p:nvPr/>
          </p:nvSpPr>
          <p:spPr>
            <a:xfrm>
              <a:off x="0" y="0"/>
              <a:ext cx="5410201" cy="2743200"/>
            </a:xfrm>
            <a:prstGeom prst="rect">
              <a:avLst/>
            </a:prstGeom>
            <a:solidFill>
              <a:srgbClr val="F2F8FC"/>
            </a:solidFill>
            <a:ln w="28575" cap="flat">
              <a:solidFill>
                <a:srgbClr val="159782"/>
              </a:solidFill>
              <a:prstDash val="solid"/>
              <a:round/>
            </a:ln>
            <a:effectLst/>
          </p:spPr>
          <p:txBody>
            <a:bodyPr wrap="square" lIns="45719" tIns="45719" rIns="45719" bIns="45719" numCol="1" anchor="ctr">
              <a:noAutofit/>
            </a:bodyPr>
            <a:lstStyle/>
            <a:p>
              <a:pPr algn="ctr" defTabSz="457200">
                <a:spcBef>
                  <a:spcPts val="600"/>
                </a:spcBef>
                <a:defRPr sz="2400">
                  <a:solidFill>
                    <a:srgbClr val="757575"/>
                  </a:solidFill>
                </a:defRPr>
              </a:pPr>
              <a:endParaRPr/>
            </a:p>
          </p:txBody>
        </p:sp>
        <p:grpSp>
          <p:nvGrpSpPr>
            <p:cNvPr id="957" name="Group 957"/>
            <p:cNvGrpSpPr/>
            <p:nvPr/>
          </p:nvGrpSpPr>
          <p:grpSpPr>
            <a:xfrm>
              <a:off x="3656012" y="873124"/>
              <a:ext cx="1646240" cy="914400"/>
              <a:chOff x="0" y="0"/>
              <a:chExt cx="1646238" cy="914399"/>
            </a:xfrm>
          </p:grpSpPr>
          <p:sp>
            <p:nvSpPr>
              <p:cNvPr id="955" name="Shape 955"/>
              <p:cNvSpPr/>
              <p:nvPr/>
            </p:nvSpPr>
            <p:spPr>
              <a:xfrm>
                <a:off x="-1" y="-1"/>
                <a:ext cx="1646240" cy="914401"/>
              </a:xfrm>
              <a:prstGeom prst="rect">
                <a:avLst/>
              </a:prstGeom>
              <a:solidFill>
                <a:srgbClr val="861D35">
                  <a:alpha val="50000"/>
                </a:srgbClr>
              </a:solidFill>
              <a:ln w="12700" cap="flat">
                <a:noFill/>
                <a:miter lim="400000"/>
              </a:ln>
              <a:effectLst/>
            </p:spPr>
            <p:txBody>
              <a:bodyPr wrap="square" lIns="45719" tIns="45719" rIns="45719" bIns="45719" numCol="1" anchor="ctr">
                <a:noAutofit/>
              </a:bodyPr>
              <a:lstStyle/>
              <a:p>
                <a:pPr algn="ctr">
                  <a:defRPr sz="1300">
                    <a:solidFill>
                      <a:srgbClr val="FFFFFF"/>
                    </a:solidFill>
                  </a:defRPr>
                </a:pPr>
                <a:endParaRPr/>
              </a:p>
            </p:txBody>
          </p:sp>
          <p:sp>
            <p:nvSpPr>
              <p:cNvPr id="956" name="Shape 956"/>
              <p:cNvSpPr/>
              <p:nvPr/>
            </p:nvSpPr>
            <p:spPr>
              <a:xfrm>
                <a:off x="-1" y="316229"/>
                <a:ext cx="1646240" cy="2819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noAutofit/>
              </a:bodyPr>
              <a:lstStyle>
                <a:lvl1pPr algn="ctr">
                  <a:defRPr sz="1500" b="1">
                    <a:solidFill>
                      <a:srgbClr val="4B4C4C"/>
                    </a:solidFill>
                  </a:defRPr>
                </a:lvl1pPr>
              </a:lstStyle>
              <a:p>
                <a:r>
                  <a:t>And me!</a:t>
                </a:r>
              </a:p>
            </p:txBody>
          </p:sp>
        </p:grpSp>
        <p:grpSp>
          <p:nvGrpSpPr>
            <p:cNvPr id="960" name="Group 960"/>
            <p:cNvGrpSpPr/>
            <p:nvPr/>
          </p:nvGrpSpPr>
          <p:grpSpPr>
            <a:xfrm>
              <a:off x="1887537" y="873124"/>
              <a:ext cx="1644651" cy="914400"/>
              <a:chOff x="0" y="0"/>
              <a:chExt cx="1644650" cy="914399"/>
            </a:xfrm>
          </p:grpSpPr>
          <p:sp>
            <p:nvSpPr>
              <p:cNvPr id="958" name="Shape 958"/>
              <p:cNvSpPr/>
              <p:nvPr/>
            </p:nvSpPr>
            <p:spPr>
              <a:xfrm>
                <a:off x="0" y="-1"/>
                <a:ext cx="1644651" cy="914401"/>
              </a:xfrm>
              <a:prstGeom prst="rect">
                <a:avLst/>
              </a:prstGeom>
              <a:solidFill>
                <a:srgbClr val="2298AA">
                  <a:alpha val="50000"/>
                </a:srgbClr>
              </a:solidFill>
              <a:ln w="12700" cap="flat">
                <a:noFill/>
                <a:miter lim="400000"/>
              </a:ln>
              <a:effectLst/>
            </p:spPr>
            <p:txBody>
              <a:bodyPr wrap="square" lIns="45719" tIns="45719" rIns="45719" bIns="45719" numCol="1" anchor="ctr">
                <a:noAutofit/>
              </a:bodyPr>
              <a:lstStyle/>
              <a:p>
                <a:pPr algn="ctr">
                  <a:defRPr sz="1300">
                    <a:solidFill>
                      <a:srgbClr val="FFFFFF"/>
                    </a:solidFill>
                  </a:defRPr>
                </a:pPr>
                <a:endParaRPr/>
              </a:p>
            </p:txBody>
          </p:sp>
          <p:sp>
            <p:nvSpPr>
              <p:cNvPr id="959" name="Shape 959"/>
              <p:cNvSpPr/>
              <p:nvPr/>
            </p:nvSpPr>
            <p:spPr>
              <a:xfrm>
                <a:off x="0" y="316229"/>
                <a:ext cx="1644651" cy="2819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noAutofit/>
              </a:bodyPr>
              <a:lstStyle>
                <a:lvl1pPr algn="ctr">
                  <a:defRPr sz="1500" b="1">
                    <a:solidFill>
                      <a:srgbClr val="4B4C4C"/>
                    </a:solidFill>
                  </a:defRPr>
                </a:lvl1pPr>
              </a:lstStyle>
              <a:p>
                <a:r>
                  <a:t>Me too!</a:t>
                </a:r>
              </a:p>
            </p:txBody>
          </p:sp>
        </p:grpSp>
        <p:grpSp>
          <p:nvGrpSpPr>
            <p:cNvPr id="963" name="Group 963"/>
            <p:cNvGrpSpPr/>
            <p:nvPr/>
          </p:nvGrpSpPr>
          <p:grpSpPr>
            <a:xfrm>
              <a:off x="117475" y="873124"/>
              <a:ext cx="1646237" cy="914400"/>
              <a:chOff x="0" y="0"/>
              <a:chExt cx="1646236" cy="914399"/>
            </a:xfrm>
          </p:grpSpPr>
          <p:sp>
            <p:nvSpPr>
              <p:cNvPr id="961" name="Shape 961"/>
              <p:cNvSpPr/>
              <p:nvPr/>
            </p:nvSpPr>
            <p:spPr>
              <a:xfrm>
                <a:off x="0" y="-1"/>
                <a:ext cx="1646237" cy="914401"/>
              </a:xfrm>
              <a:prstGeom prst="rect">
                <a:avLst/>
              </a:prstGeom>
              <a:solidFill>
                <a:srgbClr val="666666">
                  <a:alpha val="50000"/>
                </a:srgbClr>
              </a:solidFill>
              <a:ln w="12700" cap="flat">
                <a:noFill/>
                <a:miter lim="400000"/>
              </a:ln>
              <a:effectLst/>
            </p:spPr>
            <p:txBody>
              <a:bodyPr wrap="square" lIns="45719" tIns="45719" rIns="45719" bIns="45719" numCol="1" anchor="ctr">
                <a:noAutofit/>
              </a:bodyPr>
              <a:lstStyle/>
              <a:p>
                <a:pPr algn="ctr">
                  <a:defRPr sz="1300">
                    <a:solidFill>
                      <a:srgbClr val="FFFFFF"/>
                    </a:solidFill>
                  </a:defRPr>
                </a:pPr>
                <a:endParaRPr/>
              </a:p>
            </p:txBody>
          </p:sp>
          <p:sp>
            <p:nvSpPr>
              <p:cNvPr id="962" name="Shape 962"/>
              <p:cNvSpPr/>
              <p:nvPr/>
            </p:nvSpPr>
            <p:spPr>
              <a:xfrm>
                <a:off x="-1" y="316229"/>
                <a:ext cx="1646238" cy="32382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noAutofit/>
              </a:bodyPr>
              <a:lstStyle>
                <a:lvl1pPr algn="ctr">
                  <a:defRPr sz="1500" b="1">
                    <a:solidFill>
                      <a:srgbClr val="4B4C4C"/>
                    </a:solidFill>
                  </a:defRPr>
                </a:lvl1pPr>
              </a:lstStyle>
              <a:p>
                <a:r>
                  <a:t>I am a flex item</a:t>
                </a: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1" nodeType="afterEffect">
                                  <p:stCondLst>
                                    <p:cond delay="0"/>
                                  </p:stCondLst>
                                  <p:iterate>
                                    <p:tmAbs val="0"/>
                                  </p:iterate>
                                  <p:childTnLst>
                                    <p:set>
                                      <p:cBhvr>
                                        <p:cTn id="6" fill="hold"/>
                                        <p:tgtEl>
                                          <p:spTgt spid="951"/>
                                        </p:tgtEl>
                                        <p:attrNameLst>
                                          <p:attrName>style.visibility</p:attrName>
                                        </p:attrNameLst>
                                      </p:cBhvr>
                                      <p:to>
                                        <p:strVal val="visible"/>
                                      </p:to>
                                    </p:set>
                                    <p:anim calcmode="lin" valueType="num">
                                      <p:cBhvr>
                                        <p:cTn id="7" dur="500" fill="hold"/>
                                        <p:tgtEl>
                                          <p:spTgt spid="951"/>
                                        </p:tgtEl>
                                        <p:attrNameLst>
                                          <p:attrName>ppt_x</p:attrName>
                                        </p:attrNameLst>
                                      </p:cBhvr>
                                      <p:tavLst>
                                        <p:tav tm="0">
                                          <p:val>
                                            <p:strVal val="#ppt_x"/>
                                          </p:val>
                                        </p:tav>
                                        <p:tav tm="100000">
                                          <p:val>
                                            <p:strVal val="#ppt_x"/>
                                          </p:val>
                                        </p:tav>
                                      </p:tavLst>
                                    </p:anim>
                                    <p:anim calcmode="lin" valueType="num">
                                      <p:cBhvr>
                                        <p:cTn id="8" dur="500" fill="hold"/>
                                        <p:tgtEl>
                                          <p:spTgt spid="95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2" nodeType="afterEffect">
                                  <p:stCondLst>
                                    <p:cond delay="0"/>
                                  </p:stCondLst>
                                  <p:childTnLst>
                                    <p:set>
                                      <p:cBhvr>
                                        <p:cTn id="11" dur="1" fill="hold">
                                          <p:stCondLst>
                                            <p:cond delay="0"/>
                                          </p:stCondLst>
                                        </p:cTn>
                                        <p:tgtEl>
                                          <p:spTgt spid="950"/>
                                        </p:tgtEl>
                                        <p:attrNameLst>
                                          <p:attrName>style.visibility</p:attrName>
                                        </p:attrNameLst>
                                      </p:cBhvr>
                                      <p:to>
                                        <p:strVal val="visible"/>
                                      </p:to>
                                    </p:set>
                                    <p:animEffect transition="in" filter="fade">
                                      <p:cBhvr>
                                        <p:cTn id="12" dur="500"/>
                                        <p:tgtEl>
                                          <p:spTgt spid="950"/>
                                        </p:tgtEl>
                                      </p:cBhvr>
                                    </p:animEffect>
                                  </p:childTnLst>
                                </p:cTn>
                              </p:par>
                            </p:childTnLst>
                          </p:cTn>
                        </p:par>
                        <p:par>
                          <p:cTn id="13" fill="hold">
                            <p:stCondLst>
                              <p:cond delay="1000"/>
                            </p:stCondLst>
                            <p:childTnLst>
                              <p:par>
                                <p:cTn id="14" presetID="2" presetClass="entr" presetSubtype="1" fill="hold" grpId="3" nodeType="afterEffect">
                                  <p:stCondLst>
                                    <p:cond delay="0"/>
                                  </p:stCondLst>
                                  <p:iterate>
                                    <p:tmAbs val="0"/>
                                  </p:iterate>
                                  <p:childTnLst>
                                    <p:set>
                                      <p:cBhvr>
                                        <p:cTn id="15" fill="hold"/>
                                        <p:tgtEl>
                                          <p:spTgt spid="953"/>
                                        </p:tgtEl>
                                        <p:attrNameLst>
                                          <p:attrName>style.visibility</p:attrName>
                                        </p:attrNameLst>
                                      </p:cBhvr>
                                      <p:to>
                                        <p:strVal val="visible"/>
                                      </p:to>
                                    </p:set>
                                    <p:anim calcmode="lin" valueType="num">
                                      <p:cBhvr>
                                        <p:cTn id="16" dur="500" fill="hold"/>
                                        <p:tgtEl>
                                          <p:spTgt spid="953"/>
                                        </p:tgtEl>
                                        <p:attrNameLst>
                                          <p:attrName>ppt_x</p:attrName>
                                        </p:attrNameLst>
                                      </p:cBhvr>
                                      <p:tavLst>
                                        <p:tav tm="0">
                                          <p:val>
                                            <p:strVal val="#ppt_x"/>
                                          </p:val>
                                        </p:tav>
                                        <p:tav tm="100000">
                                          <p:val>
                                            <p:strVal val="#ppt_x"/>
                                          </p:val>
                                        </p:tav>
                                      </p:tavLst>
                                    </p:anim>
                                    <p:anim calcmode="lin" valueType="num">
                                      <p:cBhvr>
                                        <p:cTn id="17" dur="500" fill="hold"/>
                                        <p:tgtEl>
                                          <p:spTgt spid="953"/>
                                        </p:tgtEl>
                                        <p:attrNameLst>
                                          <p:attrName>ppt_y</p:attrName>
                                        </p:attrNameLst>
                                      </p:cBhvr>
                                      <p:tavLst>
                                        <p:tav tm="0">
                                          <p:val>
                                            <p:strVal val="0-#ppt_h/2"/>
                                          </p:val>
                                        </p:tav>
                                        <p:tav tm="100000">
                                          <p:val>
                                            <p:strVal val="#ppt_y"/>
                                          </p:val>
                                        </p:tav>
                                      </p:tavLst>
                                    </p:anim>
                                  </p:childTnLst>
                                </p:cTn>
                              </p:par>
                            </p:childTnLst>
                          </p:cTn>
                        </p:par>
                        <p:par>
                          <p:cTn id="18" fill="hold">
                            <p:stCondLst>
                              <p:cond delay="1500"/>
                            </p:stCondLst>
                            <p:childTnLst>
                              <p:par>
                                <p:cTn id="19" presetID="10" presetClass="entr" presetSubtype="0" fill="hold" grpId="4" nodeType="afterEffect">
                                  <p:stCondLst>
                                    <p:cond delay="0"/>
                                  </p:stCondLst>
                                  <p:childTnLst>
                                    <p:set>
                                      <p:cBhvr>
                                        <p:cTn id="20" dur="1" fill="hold">
                                          <p:stCondLst>
                                            <p:cond delay="0"/>
                                          </p:stCondLst>
                                        </p:cTn>
                                        <p:tgtEl>
                                          <p:spTgt spid="964"/>
                                        </p:tgtEl>
                                        <p:attrNameLst>
                                          <p:attrName>style.visibility</p:attrName>
                                        </p:attrNameLst>
                                      </p:cBhvr>
                                      <p:to>
                                        <p:strVal val="visible"/>
                                      </p:to>
                                    </p:set>
                                    <p:animEffect transition="in" filter="fade">
                                      <p:cBhvr>
                                        <p:cTn id="21" dur="500"/>
                                        <p:tgtEl>
                                          <p:spTgt spid="9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0" grpId="2" animBg="1" advAuto="0"/>
      <p:bldP spid="951" grpId="1" animBg="1" advAuto="0"/>
      <p:bldP spid="953" grpId="3" animBg="1" advAuto="0"/>
      <p:bldP spid="964" grpId="4"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 name="Shape 968"/>
          <p:cNvSpPr>
            <a:spLocks noGrp="1"/>
          </p:cNvSpPr>
          <p:nvPr>
            <p:ph type="sldNum" sz="quarter" idx="2"/>
          </p:nvPr>
        </p:nvSpPr>
        <p:spPr>
          <a:xfrm>
            <a:off x="11648272" y="6534150"/>
            <a:ext cx="237342" cy="23114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15</a:t>
            </a:fld>
            <a:endParaRPr/>
          </a:p>
        </p:txBody>
      </p:sp>
      <p:sp>
        <p:nvSpPr>
          <p:cNvPr id="969" name="Shape 969"/>
          <p:cNvSpPr>
            <a:spLocks noGrp="1"/>
          </p:cNvSpPr>
          <p:nvPr>
            <p:ph type="body" sz="quarter" idx="1"/>
          </p:nvPr>
        </p:nvSpPr>
        <p:spPr>
          <a:xfrm>
            <a:off x="0" y="0"/>
            <a:ext cx="12192000" cy="933450"/>
          </a:xfrm>
          <a:prstGeom prst="rect">
            <a:avLst/>
          </a:prstGeom>
        </p:spPr>
        <p:txBody>
          <a:bodyPr/>
          <a:lstStyle>
            <a:lvl1pPr defTabSz="457189">
              <a:spcBef>
                <a:spcPts val="400"/>
              </a:spcBef>
              <a:defRPr sz="2000"/>
            </a:lvl1pPr>
          </a:lstStyle>
          <a:p>
            <a:r>
              <a:t>FLEX AXES</a:t>
            </a:r>
          </a:p>
        </p:txBody>
      </p:sp>
      <p:pic>
        <p:nvPicPr>
          <p:cNvPr id="3" name="Picture 2">
            <a:extLst>
              <a:ext uri="{FF2B5EF4-FFF2-40B4-BE49-F238E27FC236}">
                <a16:creationId xmlns:a16="http://schemas.microsoft.com/office/drawing/2014/main" id="{BC3C7B44-87F6-194C-B963-C87BF6C65F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8587" y="1347787"/>
            <a:ext cx="9674226" cy="46529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4" name="Shape 974"/>
          <p:cNvSpPr>
            <a:spLocks noGrp="1"/>
          </p:cNvSpPr>
          <p:nvPr>
            <p:ph type="sldNum" sz="quarter" idx="2"/>
          </p:nvPr>
        </p:nvSpPr>
        <p:spPr>
          <a:xfrm>
            <a:off x="11648272" y="6534150"/>
            <a:ext cx="237342" cy="23114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16</a:t>
            </a:fld>
            <a:endParaRPr/>
          </a:p>
        </p:txBody>
      </p:sp>
      <p:grpSp>
        <p:nvGrpSpPr>
          <p:cNvPr id="979" name="Group 979"/>
          <p:cNvGrpSpPr/>
          <p:nvPr/>
        </p:nvGrpSpPr>
        <p:grpSpPr>
          <a:xfrm>
            <a:off x="617209" y="3415243"/>
            <a:ext cx="4913011" cy="2491104"/>
            <a:chOff x="0" y="0"/>
            <a:chExt cx="4913010" cy="2491102"/>
          </a:xfrm>
        </p:grpSpPr>
        <p:sp>
          <p:nvSpPr>
            <p:cNvPr id="975" name="Shape 975"/>
            <p:cNvSpPr/>
            <p:nvPr/>
          </p:nvSpPr>
          <p:spPr>
            <a:xfrm>
              <a:off x="0" y="0"/>
              <a:ext cx="4913011" cy="2491103"/>
            </a:xfrm>
            <a:prstGeom prst="rect">
              <a:avLst/>
            </a:prstGeom>
            <a:solidFill>
              <a:schemeClr val="tx2">
                <a:lumMod val="20000"/>
                <a:lumOff val="80000"/>
              </a:schemeClr>
            </a:solidFill>
            <a:ln w="28575" cap="flat">
              <a:solidFill>
                <a:schemeClr val="bg2">
                  <a:lumMod val="40000"/>
                  <a:lumOff val="60000"/>
                </a:schemeClr>
              </a:solidFill>
              <a:prstDash val="solid"/>
              <a:round/>
            </a:ln>
            <a:effectLst/>
          </p:spPr>
          <p:txBody>
            <a:bodyPr wrap="square" lIns="45719" tIns="45719" rIns="45719" bIns="45719" numCol="1" anchor="ctr">
              <a:noAutofit/>
            </a:bodyPr>
            <a:lstStyle/>
            <a:p>
              <a:pPr algn="ctr" defTabSz="457200">
                <a:spcBef>
                  <a:spcPts val="600"/>
                </a:spcBef>
                <a:defRPr sz="2400">
                  <a:solidFill>
                    <a:srgbClr val="757575"/>
                  </a:solidFill>
                </a:defRPr>
              </a:pPr>
              <a:endParaRPr dirty="0"/>
            </a:p>
          </p:txBody>
        </p:sp>
        <p:sp>
          <p:nvSpPr>
            <p:cNvPr id="976" name="Shape 976"/>
            <p:cNvSpPr/>
            <p:nvPr/>
          </p:nvSpPr>
          <p:spPr>
            <a:xfrm>
              <a:off x="3320029" y="827484"/>
              <a:ext cx="1494951" cy="830368"/>
            </a:xfrm>
            <a:prstGeom prst="rect">
              <a:avLst/>
            </a:prstGeom>
            <a:solidFill>
              <a:schemeClr val="bg2">
                <a:lumMod val="20000"/>
                <a:lumOff val="80000"/>
              </a:schemeClr>
            </a:solidFill>
            <a:ln w="12700" cap="flat">
              <a:solidFill>
                <a:schemeClr val="bg2">
                  <a:lumMod val="40000"/>
                  <a:lumOff val="60000"/>
                </a:schemeClr>
              </a:solidFill>
              <a:miter lim="400000"/>
            </a:ln>
            <a:effectLst/>
          </p:spPr>
          <p:txBody>
            <a:bodyPr wrap="square" lIns="45719" tIns="45719" rIns="45719" bIns="45719" numCol="1" anchor="ctr">
              <a:noAutofit/>
            </a:bodyPr>
            <a:lstStyle/>
            <a:p>
              <a:pPr algn="ctr">
                <a:defRPr sz="1300">
                  <a:solidFill>
                    <a:srgbClr val="FFFFFF"/>
                  </a:solidFill>
                </a:defRPr>
              </a:pPr>
              <a:endParaRPr/>
            </a:p>
          </p:txBody>
        </p:sp>
        <p:sp>
          <p:nvSpPr>
            <p:cNvPr id="977" name="Shape 977"/>
            <p:cNvSpPr/>
            <p:nvPr/>
          </p:nvSpPr>
          <p:spPr>
            <a:xfrm>
              <a:off x="1714075" y="827484"/>
              <a:ext cx="1493509" cy="830368"/>
            </a:xfrm>
            <a:prstGeom prst="rect">
              <a:avLst/>
            </a:prstGeom>
            <a:solidFill>
              <a:schemeClr val="bg2">
                <a:lumMod val="20000"/>
                <a:lumOff val="80000"/>
              </a:schemeClr>
            </a:solidFill>
            <a:ln w="12700" cap="flat">
              <a:solidFill>
                <a:schemeClr val="bg2">
                  <a:lumMod val="40000"/>
                  <a:lumOff val="60000"/>
                </a:schemeClr>
              </a:solidFill>
              <a:miter lim="400000"/>
            </a:ln>
            <a:effectLst/>
          </p:spPr>
          <p:txBody>
            <a:bodyPr wrap="square" lIns="45719" tIns="45719" rIns="45719" bIns="45719" numCol="1" anchor="ctr">
              <a:noAutofit/>
            </a:bodyPr>
            <a:lstStyle/>
            <a:p>
              <a:pPr algn="ctr">
                <a:defRPr sz="1300">
                  <a:solidFill>
                    <a:srgbClr val="FFFFFF"/>
                  </a:solidFill>
                </a:defRPr>
              </a:pPr>
              <a:endParaRPr dirty="0"/>
            </a:p>
          </p:txBody>
        </p:sp>
        <p:sp>
          <p:nvSpPr>
            <p:cNvPr id="978" name="Shape 978"/>
            <p:cNvSpPr/>
            <p:nvPr/>
          </p:nvSpPr>
          <p:spPr>
            <a:xfrm>
              <a:off x="106678" y="827484"/>
              <a:ext cx="1494951" cy="830368"/>
            </a:xfrm>
            <a:prstGeom prst="rect">
              <a:avLst/>
            </a:prstGeom>
            <a:solidFill>
              <a:schemeClr val="bg2">
                <a:lumMod val="20000"/>
                <a:lumOff val="80000"/>
              </a:schemeClr>
            </a:solidFill>
            <a:ln w="12700" cap="flat">
              <a:solidFill>
                <a:schemeClr val="bg2">
                  <a:lumMod val="40000"/>
                  <a:lumOff val="60000"/>
                </a:schemeClr>
              </a:solidFill>
              <a:miter lim="400000"/>
            </a:ln>
            <a:effectLst/>
          </p:spPr>
          <p:txBody>
            <a:bodyPr wrap="square" lIns="45719" tIns="45719" rIns="45719" bIns="45719" numCol="1" anchor="ctr">
              <a:noAutofit/>
            </a:bodyPr>
            <a:lstStyle/>
            <a:p>
              <a:pPr algn="ctr">
                <a:defRPr sz="1300">
                  <a:solidFill>
                    <a:srgbClr val="FFFFFF"/>
                  </a:solidFill>
                </a:defRPr>
              </a:pPr>
              <a:endParaRPr/>
            </a:p>
          </p:txBody>
        </p:sp>
      </p:grpSp>
      <p:sp>
        <p:nvSpPr>
          <p:cNvPr id="980" name="Shape 980"/>
          <p:cNvSpPr/>
          <p:nvPr/>
        </p:nvSpPr>
        <p:spPr>
          <a:xfrm>
            <a:off x="604439" y="4257311"/>
            <a:ext cx="1416605" cy="445340"/>
          </a:xfrm>
          <a:prstGeom prst="rect">
            <a:avLst/>
          </a:prstGeom>
          <a:solidFill>
            <a:srgbClr val="FFFFFF">
              <a:alpha val="0"/>
            </a:srgbClr>
          </a:solidFill>
          <a:ln w="12700">
            <a:miter lim="400000"/>
          </a:ln>
          <a:extLst>
            <a:ext uri="{C572A759-6A51-4108-AA02-DFA0A04FC94B}">
              <ma14:wrappingTextBoxFlag xmlns="" xmlns:ma14="http://schemas.microsoft.com/office/mac/drawingml/2011/main" val="1"/>
            </a:ext>
          </a:extLst>
        </p:spPr>
        <p:txBody>
          <a:bodyPr lIns="45719" rIns="45719"/>
          <a:lstStyle/>
          <a:p>
            <a:pPr algn="ctr">
              <a:defRPr sz="1900" b="1">
                <a:solidFill>
                  <a:srgbClr val="7030A0"/>
                </a:solidFill>
              </a:defRPr>
            </a:pPr>
            <a:r>
              <a:rPr dirty="0">
                <a:solidFill>
                  <a:srgbClr val="C00000"/>
                </a:solidFill>
              </a:rPr>
              <a:t>main start</a:t>
            </a:r>
          </a:p>
        </p:txBody>
      </p:sp>
      <p:sp>
        <p:nvSpPr>
          <p:cNvPr id="981" name="Shape 981"/>
          <p:cNvSpPr/>
          <p:nvPr/>
        </p:nvSpPr>
        <p:spPr>
          <a:xfrm>
            <a:off x="4244939" y="4257311"/>
            <a:ext cx="1214759" cy="445340"/>
          </a:xfrm>
          <a:prstGeom prst="rect">
            <a:avLst/>
          </a:prstGeom>
          <a:solidFill>
            <a:srgbClr val="FFFFFF">
              <a:alpha val="0"/>
            </a:srgbClr>
          </a:solidFill>
          <a:ln w="12700">
            <a:miter lim="400000"/>
          </a:ln>
          <a:extLst>
            <a:ext uri="{C572A759-6A51-4108-AA02-DFA0A04FC94B}">
              <ma14:wrappingTextBoxFlag xmlns="" xmlns:ma14="http://schemas.microsoft.com/office/mac/drawingml/2011/main" val="1"/>
            </a:ext>
          </a:extLst>
        </p:spPr>
        <p:txBody>
          <a:bodyPr lIns="45719" rIns="45719"/>
          <a:lstStyle/>
          <a:p>
            <a:pPr algn="ctr">
              <a:defRPr sz="1900" b="1">
                <a:solidFill>
                  <a:srgbClr val="7030A0"/>
                </a:solidFill>
              </a:defRPr>
            </a:pPr>
            <a:r>
              <a:rPr dirty="0">
                <a:solidFill>
                  <a:srgbClr val="C00000"/>
                </a:solidFill>
              </a:rPr>
              <a:t>main end</a:t>
            </a:r>
          </a:p>
        </p:txBody>
      </p:sp>
      <p:sp>
        <p:nvSpPr>
          <p:cNvPr id="982" name="Shape 982"/>
          <p:cNvSpPr/>
          <p:nvPr/>
        </p:nvSpPr>
        <p:spPr>
          <a:xfrm flipH="1">
            <a:off x="3073714" y="3440978"/>
            <a:ext cx="1" cy="2439635"/>
          </a:xfrm>
          <a:prstGeom prst="line">
            <a:avLst/>
          </a:prstGeom>
          <a:ln w="38100">
            <a:solidFill>
              <a:schemeClr val="bg2">
                <a:lumMod val="40000"/>
                <a:lumOff val="60000"/>
              </a:schemeClr>
            </a:solidFill>
            <a:prstDash val="lgDash"/>
            <a:tailEnd type="triangle"/>
          </a:ln>
        </p:spPr>
        <p:txBody>
          <a:bodyPr lIns="45719" rIns="45719"/>
          <a:lstStyle/>
          <a:p>
            <a:endParaRPr/>
          </a:p>
        </p:txBody>
      </p:sp>
      <p:sp>
        <p:nvSpPr>
          <p:cNvPr id="983" name="Shape 983"/>
          <p:cNvSpPr/>
          <p:nvPr/>
        </p:nvSpPr>
        <p:spPr>
          <a:xfrm>
            <a:off x="586962" y="4660796"/>
            <a:ext cx="4821105" cy="1"/>
          </a:xfrm>
          <a:prstGeom prst="line">
            <a:avLst/>
          </a:prstGeom>
          <a:ln>
            <a:tailEnd type="triangle"/>
          </a:ln>
        </p:spPr>
        <p:style>
          <a:lnRef idx="3">
            <a:schemeClr val="accent6"/>
          </a:lnRef>
          <a:fillRef idx="0">
            <a:schemeClr val="accent6"/>
          </a:fillRef>
          <a:effectRef idx="2">
            <a:schemeClr val="accent6"/>
          </a:effectRef>
          <a:fontRef idx="minor">
            <a:schemeClr val="tx1"/>
          </a:fontRef>
        </p:style>
        <p:txBody>
          <a:bodyPr lIns="45719" rIns="45719"/>
          <a:lstStyle/>
          <a:p>
            <a:endParaRPr/>
          </a:p>
        </p:txBody>
      </p:sp>
      <p:sp>
        <p:nvSpPr>
          <p:cNvPr id="984" name="Shape 984"/>
          <p:cNvSpPr/>
          <p:nvPr/>
        </p:nvSpPr>
        <p:spPr>
          <a:xfrm>
            <a:off x="2365412" y="2963469"/>
            <a:ext cx="1416605" cy="445341"/>
          </a:xfrm>
          <a:prstGeom prst="rect">
            <a:avLst/>
          </a:prstGeom>
          <a:solidFill>
            <a:srgbClr val="FFFFFF">
              <a:alpha val="0"/>
            </a:srgbClr>
          </a:solidFill>
          <a:ln w="12700">
            <a:miter lim="400000"/>
          </a:ln>
          <a:extLst>
            <a:ext uri="{C572A759-6A51-4108-AA02-DFA0A04FC94B}">
              <ma14:wrappingTextBoxFlag xmlns="" xmlns:ma14="http://schemas.microsoft.com/office/mac/drawingml/2011/main" val="1"/>
            </a:ext>
          </a:extLst>
        </p:spPr>
        <p:txBody>
          <a:bodyPr lIns="45719" rIns="45719"/>
          <a:lstStyle>
            <a:lvl1pPr algn="ctr">
              <a:defRPr sz="1900" b="1">
                <a:solidFill>
                  <a:schemeClr val="accent5"/>
                </a:solidFill>
              </a:defRPr>
            </a:lvl1pPr>
          </a:lstStyle>
          <a:p>
            <a:r>
              <a:rPr dirty="0">
                <a:solidFill>
                  <a:schemeClr val="bg2">
                    <a:lumMod val="40000"/>
                    <a:lumOff val="60000"/>
                  </a:schemeClr>
                </a:solidFill>
              </a:rPr>
              <a:t>cross start</a:t>
            </a:r>
          </a:p>
        </p:txBody>
      </p:sp>
      <p:sp>
        <p:nvSpPr>
          <p:cNvPr id="985" name="Shape 985"/>
          <p:cNvSpPr/>
          <p:nvPr/>
        </p:nvSpPr>
        <p:spPr>
          <a:xfrm>
            <a:off x="2434733" y="6010616"/>
            <a:ext cx="1277962" cy="445340"/>
          </a:xfrm>
          <a:prstGeom prst="rect">
            <a:avLst/>
          </a:prstGeom>
          <a:solidFill>
            <a:srgbClr val="FFFFFF">
              <a:alpha val="0"/>
            </a:srgbClr>
          </a:solidFill>
          <a:ln w="12700">
            <a:miter lim="400000"/>
          </a:ln>
          <a:extLst>
            <a:ext uri="{C572A759-6A51-4108-AA02-DFA0A04FC94B}">
              <ma14:wrappingTextBoxFlag xmlns="" xmlns:ma14="http://schemas.microsoft.com/office/mac/drawingml/2011/main" val="1"/>
            </a:ext>
          </a:extLst>
        </p:spPr>
        <p:txBody>
          <a:bodyPr lIns="45719" rIns="45719"/>
          <a:lstStyle>
            <a:lvl1pPr algn="ctr">
              <a:defRPr sz="1900" b="1">
                <a:solidFill>
                  <a:schemeClr val="accent5"/>
                </a:solidFill>
              </a:defRPr>
            </a:lvl1pPr>
          </a:lstStyle>
          <a:p>
            <a:r>
              <a:rPr dirty="0">
                <a:solidFill>
                  <a:schemeClr val="bg2">
                    <a:lumMod val="40000"/>
                    <a:lumOff val="60000"/>
                  </a:schemeClr>
                </a:solidFill>
              </a:rPr>
              <a:t>cross end</a:t>
            </a:r>
          </a:p>
        </p:txBody>
      </p:sp>
      <p:sp>
        <p:nvSpPr>
          <p:cNvPr id="986" name="Shape 986"/>
          <p:cNvSpPr>
            <a:spLocks noGrp="1"/>
          </p:cNvSpPr>
          <p:nvPr>
            <p:ph type="body" sz="quarter" idx="1"/>
          </p:nvPr>
        </p:nvSpPr>
        <p:spPr>
          <a:xfrm>
            <a:off x="0" y="0"/>
            <a:ext cx="12192000" cy="933450"/>
          </a:xfrm>
          <a:prstGeom prst="rect">
            <a:avLst/>
          </a:prstGeom>
        </p:spPr>
        <p:txBody>
          <a:bodyPr/>
          <a:lstStyle>
            <a:lvl1pPr defTabSz="457189">
              <a:spcBef>
                <a:spcPts val="400"/>
              </a:spcBef>
              <a:defRPr sz="2000"/>
            </a:lvl1pPr>
          </a:lstStyle>
          <a:p>
            <a:r>
              <a:t>START &amp; END DEPEND ON DIRECTION</a:t>
            </a:r>
          </a:p>
        </p:txBody>
      </p:sp>
      <p:sp>
        <p:nvSpPr>
          <p:cNvPr id="987" name="Shape 987"/>
          <p:cNvSpPr/>
          <p:nvPr/>
        </p:nvSpPr>
        <p:spPr>
          <a:xfrm>
            <a:off x="6585139" y="3404465"/>
            <a:ext cx="4884436" cy="2512661"/>
          </a:xfrm>
          <a:prstGeom prst="rect">
            <a:avLst/>
          </a:prstGeom>
          <a:solidFill>
            <a:schemeClr val="tx2">
              <a:lumMod val="20000"/>
              <a:lumOff val="80000"/>
            </a:schemeClr>
          </a:solidFill>
          <a:ln w="28575">
            <a:solidFill>
              <a:schemeClr val="bg2">
                <a:lumMod val="40000"/>
                <a:lumOff val="60000"/>
              </a:schemeClr>
            </a:solidFill>
          </a:ln>
        </p:spPr>
        <p:txBody>
          <a:bodyPr lIns="45719" rIns="45719" anchor="ctr"/>
          <a:lstStyle/>
          <a:p>
            <a:pPr algn="ctr" defTabSz="457200">
              <a:spcBef>
                <a:spcPts val="600"/>
              </a:spcBef>
              <a:defRPr sz="2400">
                <a:solidFill>
                  <a:srgbClr val="757575"/>
                </a:solidFill>
              </a:defRPr>
            </a:pPr>
            <a:endParaRPr/>
          </a:p>
        </p:txBody>
      </p:sp>
      <p:sp>
        <p:nvSpPr>
          <p:cNvPr id="988" name="Shape 988"/>
          <p:cNvSpPr/>
          <p:nvPr/>
        </p:nvSpPr>
        <p:spPr>
          <a:xfrm>
            <a:off x="6583551" y="4683397"/>
            <a:ext cx="1285282" cy="445340"/>
          </a:xfrm>
          <a:prstGeom prst="rect">
            <a:avLst/>
          </a:prstGeom>
          <a:solidFill>
            <a:srgbClr val="FFFFFF">
              <a:alpha val="0"/>
            </a:srgbClr>
          </a:solidFill>
          <a:ln w="12700">
            <a:miter lim="400000"/>
          </a:ln>
          <a:extLst>
            <a:ext uri="{C572A759-6A51-4108-AA02-DFA0A04FC94B}">
              <ma14:wrappingTextBoxFlag xmlns="" xmlns:ma14="http://schemas.microsoft.com/office/mac/drawingml/2011/main" val="1"/>
            </a:ext>
          </a:extLst>
        </p:spPr>
        <p:txBody>
          <a:bodyPr lIns="45719" rIns="45719"/>
          <a:lstStyle>
            <a:lvl1pPr algn="ctr">
              <a:defRPr sz="1900" b="1">
                <a:solidFill>
                  <a:schemeClr val="accent5"/>
                </a:solidFill>
              </a:defRPr>
            </a:lvl1pPr>
          </a:lstStyle>
          <a:p>
            <a:r>
              <a:rPr dirty="0">
                <a:solidFill>
                  <a:schemeClr val="bg2">
                    <a:lumMod val="40000"/>
                    <a:lumOff val="60000"/>
                  </a:schemeClr>
                </a:solidFill>
              </a:rPr>
              <a:t>cross start</a:t>
            </a:r>
          </a:p>
        </p:txBody>
      </p:sp>
      <p:sp>
        <p:nvSpPr>
          <p:cNvPr id="989" name="Shape 989"/>
          <p:cNvSpPr/>
          <p:nvPr/>
        </p:nvSpPr>
        <p:spPr>
          <a:xfrm>
            <a:off x="10115022" y="4683397"/>
            <a:ext cx="1416605" cy="396876"/>
          </a:xfrm>
          <a:prstGeom prst="rect">
            <a:avLst/>
          </a:prstGeom>
          <a:solidFill>
            <a:srgbClr val="FFFFFF">
              <a:alpha val="0"/>
            </a:srgbClr>
          </a:solidFill>
          <a:ln w="12700">
            <a:miter lim="400000"/>
          </a:ln>
          <a:extLst>
            <a:ext uri="{C572A759-6A51-4108-AA02-DFA0A04FC94B}">
              <ma14:wrappingTextBoxFlag xmlns="" xmlns:ma14="http://schemas.microsoft.com/office/mac/drawingml/2011/main" val="1"/>
            </a:ext>
          </a:extLst>
        </p:spPr>
        <p:txBody>
          <a:bodyPr lIns="45719" rIns="45719"/>
          <a:lstStyle>
            <a:lvl1pPr algn="ctr">
              <a:defRPr sz="1900" b="1">
                <a:solidFill>
                  <a:schemeClr val="accent5"/>
                </a:solidFill>
              </a:defRPr>
            </a:lvl1pPr>
          </a:lstStyle>
          <a:p>
            <a:r>
              <a:rPr dirty="0">
                <a:solidFill>
                  <a:schemeClr val="bg2">
                    <a:lumMod val="40000"/>
                    <a:lumOff val="60000"/>
                  </a:schemeClr>
                </a:solidFill>
              </a:rPr>
              <a:t>cross end</a:t>
            </a:r>
          </a:p>
        </p:txBody>
      </p:sp>
      <p:sp>
        <p:nvSpPr>
          <p:cNvPr id="991" name="Shape 991"/>
          <p:cNvSpPr/>
          <p:nvPr/>
        </p:nvSpPr>
        <p:spPr>
          <a:xfrm>
            <a:off x="8388376" y="4981511"/>
            <a:ext cx="1270603" cy="635302"/>
          </a:xfrm>
          <a:prstGeom prst="rect">
            <a:avLst/>
          </a:prstGeom>
          <a:solidFill>
            <a:schemeClr val="bg2">
              <a:lumMod val="20000"/>
              <a:lumOff val="80000"/>
            </a:schemeClr>
          </a:solidFill>
          <a:ln w="12700">
            <a:noFill/>
            <a:miter lim="400000"/>
          </a:ln>
        </p:spPr>
        <p:txBody>
          <a:bodyPr lIns="45719" rIns="45719" anchor="ctr"/>
          <a:lstStyle/>
          <a:p>
            <a:pPr algn="ctr">
              <a:defRPr sz="1300">
                <a:solidFill>
                  <a:srgbClr val="FFFFFF"/>
                </a:solidFill>
              </a:defRPr>
            </a:pPr>
            <a:endParaRPr/>
          </a:p>
        </p:txBody>
      </p:sp>
      <p:sp>
        <p:nvSpPr>
          <p:cNvPr id="992" name="Shape 992"/>
          <p:cNvSpPr/>
          <p:nvPr/>
        </p:nvSpPr>
        <p:spPr>
          <a:xfrm>
            <a:off x="8395734" y="4292246"/>
            <a:ext cx="1270604" cy="635301"/>
          </a:xfrm>
          <a:prstGeom prst="rect">
            <a:avLst/>
          </a:prstGeom>
          <a:solidFill>
            <a:schemeClr val="bg2">
              <a:lumMod val="20000"/>
              <a:lumOff val="80000"/>
            </a:schemeClr>
          </a:solidFill>
          <a:ln w="12700">
            <a:noFill/>
            <a:miter lim="400000"/>
          </a:ln>
        </p:spPr>
        <p:txBody>
          <a:bodyPr lIns="45719" rIns="45719" anchor="ctr"/>
          <a:lstStyle/>
          <a:p>
            <a:pPr algn="ctr">
              <a:defRPr sz="1300">
                <a:solidFill>
                  <a:srgbClr val="FFFFFF"/>
                </a:solidFill>
              </a:defRPr>
            </a:pPr>
            <a:endParaRPr/>
          </a:p>
        </p:txBody>
      </p:sp>
      <p:sp>
        <p:nvSpPr>
          <p:cNvPr id="990" name="Shape 990"/>
          <p:cNvSpPr/>
          <p:nvPr/>
        </p:nvSpPr>
        <p:spPr>
          <a:xfrm>
            <a:off x="6597814" y="4621203"/>
            <a:ext cx="4859086" cy="1"/>
          </a:xfrm>
          <a:prstGeom prst="line">
            <a:avLst/>
          </a:prstGeom>
          <a:ln w="38100">
            <a:solidFill>
              <a:schemeClr val="bg2">
                <a:lumMod val="40000"/>
                <a:lumOff val="60000"/>
              </a:schemeClr>
            </a:solidFill>
            <a:prstDash val="lgDash"/>
            <a:tailEnd type="triangle"/>
          </a:ln>
        </p:spPr>
        <p:txBody>
          <a:bodyPr lIns="45719" rIns="45719"/>
          <a:lstStyle/>
          <a:p>
            <a:endParaRPr/>
          </a:p>
        </p:txBody>
      </p:sp>
      <p:sp>
        <p:nvSpPr>
          <p:cNvPr id="993" name="Shape 993"/>
          <p:cNvSpPr/>
          <p:nvPr/>
        </p:nvSpPr>
        <p:spPr>
          <a:xfrm>
            <a:off x="8395734" y="3602982"/>
            <a:ext cx="1270604" cy="635301"/>
          </a:xfrm>
          <a:prstGeom prst="rect">
            <a:avLst/>
          </a:prstGeom>
          <a:solidFill>
            <a:schemeClr val="bg2">
              <a:lumMod val="20000"/>
              <a:lumOff val="80000"/>
            </a:schemeClr>
          </a:solidFill>
          <a:ln w="12700">
            <a:noFill/>
            <a:miter lim="400000"/>
          </a:ln>
        </p:spPr>
        <p:txBody>
          <a:bodyPr lIns="45719" rIns="45719" anchor="ctr"/>
          <a:lstStyle/>
          <a:p>
            <a:pPr algn="ctr">
              <a:defRPr sz="1300">
                <a:solidFill>
                  <a:srgbClr val="FFFFFF"/>
                </a:solidFill>
              </a:defRPr>
            </a:pPr>
            <a:endParaRPr/>
          </a:p>
        </p:txBody>
      </p:sp>
      <p:sp>
        <p:nvSpPr>
          <p:cNvPr id="994" name="Shape 994"/>
          <p:cNvSpPr/>
          <p:nvPr/>
        </p:nvSpPr>
        <p:spPr>
          <a:xfrm>
            <a:off x="9027356" y="3437648"/>
            <a:ext cx="1" cy="2446294"/>
          </a:xfrm>
          <a:prstGeom prst="line">
            <a:avLst/>
          </a:prstGeom>
          <a:ln>
            <a:tailEnd type="triangle"/>
          </a:ln>
        </p:spPr>
        <p:style>
          <a:lnRef idx="3">
            <a:schemeClr val="accent6"/>
          </a:lnRef>
          <a:fillRef idx="0">
            <a:schemeClr val="accent6"/>
          </a:fillRef>
          <a:effectRef idx="2">
            <a:schemeClr val="accent6"/>
          </a:effectRef>
          <a:fontRef idx="minor">
            <a:schemeClr val="tx1"/>
          </a:fontRef>
        </p:style>
        <p:txBody>
          <a:bodyPr lIns="45719" rIns="45719"/>
          <a:lstStyle/>
          <a:p>
            <a:endParaRPr/>
          </a:p>
        </p:txBody>
      </p:sp>
      <p:sp>
        <p:nvSpPr>
          <p:cNvPr id="995" name="Shape 995"/>
          <p:cNvSpPr/>
          <p:nvPr/>
        </p:nvSpPr>
        <p:spPr>
          <a:xfrm>
            <a:off x="8319054" y="2977401"/>
            <a:ext cx="1416605" cy="396876"/>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45719" rIns="45719"/>
          <a:lstStyle/>
          <a:p>
            <a:pPr algn="ctr">
              <a:defRPr sz="1900" b="1">
                <a:solidFill>
                  <a:srgbClr val="7030A0"/>
                </a:solidFill>
              </a:defRPr>
            </a:pPr>
            <a:r>
              <a:rPr dirty="0">
                <a:solidFill>
                  <a:srgbClr val="C00000"/>
                </a:solidFill>
              </a:rPr>
              <a:t>main start</a:t>
            </a:r>
          </a:p>
        </p:txBody>
      </p:sp>
      <p:sp>
        <p:nvSpPr>
          <p:cNvPr id="996" name="Shape 996"/>
          <p:cNvSpPr/>
          <p:nvPr/>
        </p:nvSpPr>
        <p:spPr>
          <a:xfrm>
            <a:off x="8367676" y="6010616"/>
            <a:ext cx="1277962" cy="396876"/>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45719" rIns="45719"/>
          <a:lstStyle/>
          <a:p>
            <a:pPr algn="ctr">
              <a:defRPr sz="1900" b="1">
                <a:solidFill>
                  <a:srgbClr val="7030A0"/>
                </a:solidFill>
              </a:defRPr>
            </a:pPr>
            <a:r>
              <a:rPr dirty="0">
                <a:solidFill>
                  <a:srgbClr val="C00000"/>
                </a:solidFill>
              </a:rPr>
              <a:t>main end</a:t>
            </a:r>
          </a:p>
        </p:txBody>
      </p:sp>
      <p:sp>
        <p:nvSpPr>
          <p:cNvPr id="997" name="Shape 997"/>
          <p:cNvSpPr/>
          <p:nvPr/>
        </p:nvSpPr>
        <p:spPr>
          <a:xfrm>
            <a:off x="617209" y="1602184"/>
            <a:ext cx="2368595" cy="1015663"/>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defRPr sz="2000" b="1">
                <a:solidFill>
                  <a:srgbClr val="B58900"/>
                </a:solidFill>
                <a:latin typeface="SourceCodePro"/>
                <a:ea typeface="SourceCodePro"/>
                <a:cs typeface="SourceCodePro"/>
                <a:sym typeface="SourceCodePro"/>
              </a:defRPr>
            </a:pPr>
            <a:r>
              <a:rPr dirty="0"/>
              <a:t>.container</a:t>
            </a:r>
            <a:r>
              <a:rPr dirty="0">
                <a:solidFill>
                  <a:srgbClr val="535353"/>
                </a:solidFill>
              </a:rPr>
              <a:t> {</a:t>
            </a:r>
            <a:br>
              <a:rPr dirty="0">
                <a:solidFill>
                  <a:srgbClr val="535353"/>
                </a:solidFill>
              </a:rPr>
            </a:br>
            <a:r>
              <a:rPr dirty="0">
                <a:solidFill>
                  <a:srgbClr val="535353"/>
                </a:solidFill>
              </a:rPr>
              <a:t>    </a:t>
            </a:r>
            <a:r>
              <a:rPr dirty="0">
                <a:solidFill>
                  <a:srgbClr val="2AA198"/>
                </a:solidFill>
              </a:rPr>
              <a:t>flex-direction</a:t>
            </a:r>
            <a:r>
              <a:rPr dirty="0">
                <a:solidFill>
                  <a:srgbClr val="535353"/>
                </a:solidFill>
              </a:rPr>
              <a:t>: </a:t>
            </a:r>
            <a:r>
              <a:rPr dirty="0">
                <a:solidFill>
                  <a:srgbClr val="D33682"/>
                </a:solidFill>
              </a:rPr>
              <a:t>row</a:t>
            </a:r>
            <a:r>
              <a:rPr dirty="0">
                <a:solidFill>
                  <a:srgbClr val="535353"/>
                </a:solidFill>
              </a:rPr>
              <a:t>;</a:t>
            </a:r>
            <a:br>
              <a:rPr dirty="0">
                <a:solidFill>
                  <a:srgbClr val="535353"/>
                </a:solidFill>
              </a:rPr>
            </a:br>
            <a:r>
              <a:rPr dirty="0">
                <a:solidFill>
                  <a:srgbClr val="535353"/>
                </a:solidFill>
              </a:rPr>
              <a:t>}</a:t>
            </a:r>
          </a:p>
        </p:txBody>
      </p:sp>
      <p:sp>
        <p:nvSpPr>
          <p:cNvPr id="998" name="Shape 998"/>
          <p:cNvSpPr/>
          <p:nvPr/>
        </p:nvSpPr>
        <p:spPr>
          <a:xfrm>
            <a:off x="6525683" y="1589051"/>
            <a:ext cx="3124112" cy="10058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defRPr sz="2000" b="1">
                <a:solidFill>
                  <a:srgbClr val="B58900"/>
                </a:solidFill>
                <a:latin typeface="SourceCodePro"/>
                <a:ea typeface="SourceCodePro"/>
                <a:cs typeface="SourceCodePro"/>
                <a:sym typeface="SourceCodePro"/>
              </a:defRPr>
            </a:pPr>
            <a:r>
              <a:rPr dirty="0"/>
              <a:t>.container</a:t>
            </a:r>
            <a:r>
              <a:rPr dirty="0">
                <a:solidFill>
                  <a:srgbClr val="535353"/>
                </a:solidFill>
              </a:rPr>
              <a:t> {</a:t>
            </a:r>
            <a:br>
              <a:rPr dirty="0">
                <a:solidFill>
                  <a:srgbClr val="535353"/>
                </a:solidFill>
              </a:rPr>
            </a:br>
            <a:r>
              <a:rPr dirty="0">
                <a:solidFill>
                  <a:srgbClr val="535353"/>
                </a:solidFill>
              </a:rPr>
              <a:t>    </a:t>
            </a:r>
            <a:r>
              <a:rPr dirty="0">
                <a:solidFill>
                  <a:srgbClr val="2AA198"/>
                </a:solidFill>
              </a:rPr>
              <a:t>flex-direction</a:t>
            </a:r>
            <a:r>
              <a:rPr dirty="0">
                <a:solidFill>
                  <a:srgbClr val="535353"/>
                </a:solidFill>
              </a:rPr>
              <a:t>: </a:t>
            </a:r>
            <a:r>
              <a:rPr dirty="0">
                <a:solidFill>
                  <a:srgbClr val="D33682"/>
                </a:solidFill>
              </a:rPr>
              <a:t>column</a:t>
            </a:r>
            <a:r>
              <a:rPr dirty="0">
                <a:solidFill>
                  <a:srgbClr val="535353"/>
                </a:solidFill>
              </a:rPr>
              <a:t>;</a:t>
            </a:r>
            <a:br>
              <a:rPr dirty="0">
                <a:solidFill>
                  <a:srgbClr val="535353"/>
                </a:solidFill>
              </a:rPr>
            </a:br>
            <a:r>
              <a:rPr dirty="0">
                <a:solidFill>
                  <a:srgbClr val="535353"/>
                </a:solidFill>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4" name="Shape 974"/>
          <p:cNvSpPr>
            <a:spLocks noGrp="1"/>
          </p:cNvSpPr>
          <p:nvPr>
            <p:ph type="sldNum" sz="quarter" idx="2"/>
          </p:nvPr>
        </p:nvSpPr>
        <p:spPr>
          <a:xfrm>
            <a:off x="11648272" y="6534150"/>
            <a:ext cx="237342" cy="23114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17</a:t>
            </a:fld>
            <a:endParaRPr/>
          </a:p>
        </p:txBody>
      </p:sp>
      <p:grpSp>
        <p:nvGrpSpPr>
          <p:cNvPr id="979" name="Group 979"/>
          <p:cNvGrpSpPr/>
          <p:nvPr/>
        </p:nvGrpSpPr>
        <p:grpSpPr>
          <a:xfrm>
            <a:off x="617209" y="3415243"/>
            <a:ext cx="4913011" cy="2491104"/>
            <a:chOff x="0" y="0"/>
            <a:chExt cx="4913010" cy="2491102"/>
          </a:xfrm>
        </p:grpSpPr>
        <p:sp>
          <p:nvSpPr>
            <p:cNvPr id="975" name="Shape 975"/>
            <p:cNvSpPr/>
            <p:nvPr/>
          </p:nvSpPr>
          <p:spPr>
            <a:xfrm>
              <a:off x="0" y="0"/>
              <a:ext cx="4913011" cy="2491103"/>
            </a:xfrm>
            <a:prstGeom prst="rect">
              <a:avLst/>
            </a:prstGeom>
            <a:solidFill>
              <a:schemeClr val="tx2">
                <a:lumMod val="20000"/>
                <a:lumOff val="80000"/>
              </a:schemeClr>
            </a:solidFill>
            <a:ln/>
          </p:spPr>
          <p:style>
            <a:lnRef idx="2">
              <a:schemeClr val="accent1"/>
            </a:lnRef>
            <a:fillRef idx="1">
              <a:schemeClr val="lt1"/>
            </a:fillRef>
            <a:effectRef idx="0">
              <a:schemeClr val="accent1"/>
            </a:effectRef>
            <a:fontRef idx="minor">
              <a:schemeClr val="dk1"/>
            </a:fontRef>
          </p:style>
          <p:txBody>
            <a:bodyPr wrap="square" lIns="45719" tIns="45719" rIns="45719" bIns="45719" numCol="1" anchor="ctr">
              <a:noAutofit/>
            </a:bodyPr>
            <a:lstStyle/>
            <a:p>
              <a:pPr algn="ctr" defTabSz="457200">
                <a:spcBef>
                  <a:spcPts val="600"/>
                </a:spcBef>
                <a:defRPr sz="2400">
                  <a:solidFill>
                    <a:srgbClr val="757575"/>
                  </a:solidFill>
                </a:defRPr>
              </a:pPr>
              <a:endParaRPr dirty="0"/>
            </a:p>
          </p:txBody>
        </p:sp>
        <p:sp>
          <p:nvSpPr>
            <p:cNvPr id="976" name="Shape 976"/>
            <p:cNvSpPr/>
            <p:nvPr/>
          </p:nvSpPr>
          <p:spPr>
            <a:xfrm>
              <a:off x="3320029" y="827484"/>
              <a:ext cx="1494951" cy="830368"/>
            </a:xfrm>
            <a:prstGeom prst="rect">
              <a:avLst/>
            </a:prstGeom>
            <a:solidFill>
              <a:schemeClr val="bg2">
                <a:lumMod val="20000"/>
                <a:lumOff val="80000"/>
                <a:alpha val="50000"/>
              </a:schemeClr>
            </a:solidFill>
            <a:ln w="12700" cap="flat">
              <a:noFill/>
              <a:miter lim="400000"/>
            </a:ln>
            <a:effectLst/>
          </p:spPr>
          <p:txBody>
            <a:bodyPr wrap="square" lIns="45719" tIns="45719" rIns="45719" bIns="45719" numCol="1" anchor="ctr">
              <a:noAutofit/>
            </a:bodyPr>
            <a:lstStyle/>
            <a:p>
              <a:pPr algn="ctr">
                <a:defRPr sz="1300">
                  <a:solidFill>
                    <a:srgbClr val="FFFFFF"/>
                  </a:solidFill>
                </a:defRPr>
              </a:pPr>
              <a:endParaRPr/>
            </a:p>
          </p:txBody>
        </p:sp>
        <p:sp>
          <p:nvSpPr>
            <p:cNvPr id="977" name="Shape 977"/>
            <p:cNvSpPr/>
            <p:nvPr/>
          </p:nvSpPr>
          <p:spPr>
            <a:xfrm>
              <a:off x="1714075" y="827484"/>
              <a:ext cx="1493509" cy="830368"/>
            </a:xfrm>
            <a:prstGeom prst="rect">
              <a:avLst/>
            </a:prstGeom>
            <a:solidFill>
              <a:schemeClr val="bg2">
                <a:lumMod val="20000"/>
                <a:lumOff val="80000"/>
                <a:alpha val="50000"/>
              </a:schemeClr>
            </a:solidFill>
            <a:ln w="12700" cap="flat">
              <a:noFill/>
              <a:miter lim="400000"/>
            </a:ln>
            <a:effectLst/>
          </p:spPr>
          <p:txBody>
            <a:bodyPr wrap="square" lIns="45719" tIns="45719" rIns="45719" bIns="45719" numCol="1" anchor="ctr">
              <a:noAutofit/>
            </a:bodyPr>
            <a:lstStyle/>
            <a:p>
              <a:pPr algn="ctr">
                <a:defRPr sz="1300">
                  <a:solidFill>
                    <a:srgbClr val="FFFFFF"/>
                  </a:solidFill>
                </a:defRPr>
              </a:pPr>
              <a:endParaRPr/>
            </a:p>
          </p:txBody>
        </p:sp>
        <p:sp>
          <p:nvSpPr>
            <p:cNvPr id="978" name="Shape 978"/>
            <p:cNvSpPr/>
            <p:nvPr/>
          </p:nvSpPr>
          <p:spPr>
            <a:xfrm>
              <a:off x="106678" y="827484"/>
              <a:ext cx="1494951" cy="830368"/>
            </a:xfrm>
            <a:prstGeom prst="rect">
              <a:avLst/>
            </a:prstGeom>
            <a:solidFill>
              <a:schemeClr val="bg2">
                <a:lumMod val="20000"/>
                <a:lumOff val="80000"/>
                <a:alpha val="50000"/>
              </a:schemeClr>
            </a:solidFill>
            <a:ln w="12700" cap="flat">
              <a:noFill/>
              <a:miter lim="400000"/>
            </a:ln>
            <a:effectLst/>
          </p:spPr>
          <p:txBody>
            <a:bodyPr wrap="square" lIns="45719" tIns="45719" rIns="45719" bIns="45719" numCol="1" anchor="ctr">
              <a:noAutofit/>
            </a:bodyPr>
            <a:lstStyle/>
            <a:p>
              <a:pPr algn="ctr">
                <a:defRPr sz="1300">
                  <a:solidFill>
                    <a:srgbClr val="FFFFFF"/>
                  </a:solidFill>
                </a:defRPr>
              </a:pPr>
              <a:endParaRPr/>
            </a:p>
          </p:txBody>
        </p:sp>
      </p:grpSp>
      <p:sp>
        <p:nvSpPr>
          <p:cNvPr id="980" name="Shape 980"/>
          <p:cNvSpPr/>
          <p:nvPr/>
        </p:nvSpPr>
        <p:spPr>
          <a:xfrm>
            <a:off x="4206761" y="4292246"/>
            <a:ext cx="1416605" cy="445340"/>
          </a:xfrm>
          <a:prstGeom prst="rect">
            <a:avLst/>
          </a:prstGeom>
          <a:solidFill>
            <a:srgbClr val="FFFFFF">
              <a:alpha val="0"/>
            </a:srgbClr>
          </a:solidFill>
          <a:ln w="12700">
            <a:noFill/>
            <a:miter lim="400000"/>
          </a:ln>
          <a:extLst>
            <a:ext uri="{C572A759-6A51-4108-AA02-DFA0A04FC94B}">
              <ma14:wrappingTextBoxFlag xmlns="" xmlns:ma14="http://schemas.microsoft.com/office/mac/drawingml/2011/main" val="1"/>
            </a:ext>
          </a:extLst>
        </p:spPr>
        <p:txBody>
          <a:bodyPr lIns="45719" rIns="45719"/>
          <a:lstStyle/>
          <a:p>
            <a:pPr algn="ctr">
              <a:defRPr sz="1900" b="1">
                <a:solidFill>
                  <a:srgbClr val="7030A0"/>
                </a:solidFill>
              </a:defRPr>
            </a:pPr>
            <a:r>
              <a:rPr dirty="0">
                <a:solidFill>
                  <a:srgbClr val="C00000"/>
                </a:solidFill>
              </a:rPr>
              <a:t>main start</a:t>
            </a:r>
          </a:p>
        </p:txBody>
      </p:sp>
      <p:sp>
        <p:nvSpPr>
          <p:cNvPr id="981" name="Shape 981"/>
          <p:cNvSpPr/>
          <p:nvPr/>
        </p:nvSpPr>
        <p:spPr>
          <a:xfrm>
            <a:off x="596982" y="4275397"/>
            <a:ext cx="1214759" cy="445340"/>
          </a:xfrm>
          <a:prstGeom prst="rect">
            <a:avLst/>
          </a:prstGeom>
          <a:solidFill>
            <a:srgbClr val="FFFFFF">
              <a:alpha val="0"/>
            </a:srgbClr>
          </a:solidFill>
          <a:ln w="12700">
            <a:miter lim="400000"/>
          </a:ln>
          <a:extLst>
            <a:ext uri="{C572A759-6A51-4108-AA02-DFA0A04FC94B}">
              <ma14:wrappingTextBoxFlag xmlns="" xmlns:ma14="http://schemas.microsoft.com/office/mac/drawingml/2011/main" val="1"/>
            </a:ext>
          </a:extLst>
        </p:spPr>
        <p:txBody>
          <a:bodyPr lIns="45719" rIns="45719"/>
          <a:lstStyle/>
          <a:p>
            <a:pPr algn="ctr">
              <a:defRPr sz="1900" b="1">
                <a:solidFill>
                  <a:srgbClr val="7030A0"/>
                </a:solidFill>
              </a:defRPr>
            </a:pPr>
            <a:r>
              <a:rPr dirty="0">
                <a:solidFill>
                  <a:srgbClr val="C00000"/>
                </a:solidFill>
              </a:rPr>
              <a:t>main end</a:t>
            </a:r>
          </a:p>
        </p:txBody>
      </p:sp>
      <p:sp>
        <p:nvSpPr>
          <p:cNvPr id="982" name="Shape 982"/>
          <p:cNvSpPr/>
          <p:nvPr/>
        </p:nvSpPr>
        <p:spPr>
          <a:xfrm flipH="1">
            <a:off x="3073714" y="3440978"/>
            <a:ext cx="1" cy="2439635"/>
          </a:xfrm>
          <a:prstGeom prst="line">
            <a:avLst/>
          </a:prstGeom>
          <a:ln w="38100">
            <a:solidFill>
              <a:schemeClr val="bg2">
                <a:lumMod val="40000"/>
                <a:lumOff val="60000"/>
              </a:schemeClr>
            </a:solidFill>
            <a:prstDash val="lgDash"/>
            <a:tailEnd type="triangle"/>
          </a:ln>
        </p:spPr>
        <p:txBody>
          <a:bodyPr lIns="45719" rIns="45719"/>
          <a:lstStyle/>
          <a:p>
            <a:endParaRPr dirty="0"/>
          </a:p>
        </p:txBody>
      </p:sp>
      <p:sp>
        <p:nvSpPr>
          <p:cNvPr id="983" name="Shape 983"/>
          <p:cNvSpPr/>
          <p:nvPr/>
        </p:nvSpPr>
        <p:spPr>
          <a:xfrm flipH="1">
            <a:off x="604439" y="4683397"/>
            <a:ext cx="4925782" cy="0"/>
          </a:xfrm>
          <a:prstGeom prst="line">
            <a:avLst/>
          </a:prstGeom>
          <a:ln>
            <a:tailEnd type="triangle"/>
          </a:ln>
        </p:spPr>
        <p:style>
          <a:lnRef idx="3">
            <a:schemeClr val="accent6"/>
          </a:lnRef>
          <a:fillRef idx="0">
            <a:schemeClr val="accent6"/>
          </a:fillRef>
          <a:effectRef idx="2">
            <a:schemeClr val="accent6"/>
          </a:effectRef>
          <a:fontRef idx="minor">
            <a:schemeClr val="tx1"/>
          </a:fontRef>
        </p:style>
        <p:txBody>
          <a:bodyPr lIns="45719" rIns="45719"/>
          <a:lstStyle/>
          <a:p>
            <a:endParaRPr/>
          </a:p>
        </p:txBody>
      </p:sp>
      <p:sp>
        <p:nvSpPr>
          <p:cNvPr id="984" name="Shape 984"/>
          <p:cNvSpPr/>
          <p:nvPr/>
        </p:nvSpPr>
        <p:spPr>
          <a:xfrm>
            <a:off x="2365412" y="2963469"/>
            <a:ext cx="1416605" cy="445341"/>
          </a:xfrm>
          <a:prstGeom prst="rect">
            <a:avLst/>
          </a:prstGeom>
          <a:solidFill>
            <a:srgbClr val="FFFFFF">
              <a:alpha val="0"/>
            </a:srgbClr>
          </a:solidFill>
          <a:ln w="12700">
            <a:noFill/>
            <a:miter lim="400000"/>
          </a:ln>
          <a:extLst>
            <a:ext uri="{C572A759-6A51-4108-AA02-DFA0A04FC94B}">
              <ma14:wrappingTextBoxFlag xmlns="" xmlns:ma14="http://schemas.microsoft.com/office/mac/drawingml/2011/main" val="1"/>
            </a:ext>
          </a:extLst>
        </p:spPr>
        <p:txBody>
          <a:bodyPr lIns="45719" rIns="45719"/>
          <a:lstStyle>
            <a:lvl1pPr algn="ctr">
              <a:defRPr sz="1900" b="1">
                <a:solidFill>
                  <a:schemeClr val="accent5"/>
                </a:solidFill>
              </a:defRPr>
            </a:lvl1pPr>
          </a:lstStyle>
          <a:p>
            <a:r>
              <a:rPr dirty="0">
                <a:solidFill>
                  <a:schemeClr val="bg2">
                    <a:lumMod val="40000"/>
                    <a:lumOff val="60000"/>
                  </a:schemeClr>
                </a:solidFill>
              </a:rPr>
              <a:t>cross start</a:t>
            </a:r>
          </a:p>
        </p:txBody>
      </p:sp>
      <p:sp>
        <p:nvSpPr>
          <p:cNvPr id="985" name="Shape 985"/>
          <p:cNvSpPr/>
          <p:nvPr/>
        </p:nvSpPr>
        <p:spPr>
          <a:xfrm>
            <a:off x="2434733" y="6010616"/>
            <a:ext cx="1277962" cy="445340"/>
          </a:xfrm>
          <a:prstGeom prst="rect">
            <a:avLst/>
          </a:prstGeom>
          <a:solidFill>
            <a:srgbClr val="FFFFFF">
              <a:alpha val="0"/>
            </a:srgbClr>
          </a:solidFill>
          <a:ln w="12700">
            <a:miter lim="400000"/>
          </a:ln>
          <a:extLst>
            <a:ext uri="{C572A759-6A51-4108-AA02-DFA0A04FC94B}">
              <ma14:wrappingTextBoxFlag xmlns="" xmlns:ma14="http://schemas.microsoft.com/office/mac/drawingml/2011/main" val="1"/>
            </a:ext>
          </a:extLst>
        </p:spPr>
        <p:txBody>
          <a:bodyPr lIns="45719" rIns="45719"/>
          <a:lstStyle>
            <a:lvl1pPr algn="ctr">
              <a:defRPr sz="1900" b="1">
                <a:solidFill>
                  <a:schemeClr val="accent5"/>
                </a:solidFill>
              </a:defRPr>
            </a:lvl1pPr>
          </a:lstStyle>
          <a:p>
            <a:r>
              <a:rPr dirty="0">
                <a:solidFill>
                  <a:schemeClr val="bg2">
                    <a:lumMod val="40000"/>
                    <a:lumOff val="60000"/>
                  </a:schemeClr>
                </a:solidFill>
              </a:rPr>
              <a:t>cross</a:t>
            </a:r>
            <a:r>
              <a:rPr dirty="0"/>
              <a:t> </a:t>
            </a:r>
            <a:r>
              <a:rPr dirty="0">
                <a:solidFill>
                  <a:schemeClr val="bg2">
                    <a:lumMod val="40000"/>
                    <a:lumOff val="60000"/>
                  </a:schemeClr>
                </a:solidFill>
              </a:rPr>
              <a:t>end</a:t>
            </a:r>
          </a:p>
        </p:txBody>
      </p:sp>
      <p:sp>
        <p:nvSpPr>
          <p:cNvPr id="986" name="Shape 986"/>
          <p:cNvSpPr>
            <a:spLocks noGrp="1"/>
          </p:cNvSpPr>
          <p:nvPr>
            <p:ph type="body" sz="quarter" idx="1"/>
          </p:nvPr>
        </p:nvSpPr>
        <p:spPr>
          <a:xfrm>
            <a:off x="0" y="0"/>
            <a:ext cx="12192000" cy="933450"/>
          </a:xfrm>
          <a:prstGeom prst="rect">
            <a:avLst/>
          </a:prstGeom>
        </p:spPr>
        <p:txBody>
          <a:bodyPr/>
          <a:lstStyle>
            <a:lvl1pPr defTabSz="457189">
              <a:spcBef>
                <a:spcPts val="400"/>
              </a:spcBef>
              <a:defRPr sz="2000"/>
            </a:lvl1pPr>
          </a:lstStyle>
          <a:p>
            <a:r>
              <a:t>START &amp; END DEPEND ON DIRECTION</a:t>
            </a:r>
          </a:p>
        </p:txBody>
      </p:sp>
      <p:sp>
        <p:nvSpPr>
          <p:cNvPr id="987" name="Shape 987"/>
          <p:cNvSpPr/>
          <p:nvPr/>
        </p:nvSpPr>
        <p:spPr>
          <a:xfrm>
            <a:off x="6585139" y="3404465"/>
            <a:ext cx="4884436" cy="2512661"/>
          </a:xfrm>
          <a:prstGeom prst="rect">
            <a:avLst/>
          </a:prstGeom>
          <a:solidFill>
            <a:schemeClr val="tx2">
              <a:lumMod val="20000"/>
              <a:lumOff val="80000"/>
            </a:schemeClr>
          </a:solidFill>
          <a:ln w="28575">
            <a:solidFill>
              <a:schemeClr val="bg2">
                <a:lumMod val="40000"/>
                <a:lumOff val="60000"/>
              </a:schemeClr>
            </a:solidFill>
          </a:ln>
        </p:spPr>
        <p:txBody>
          <a:bodyPr lIns="45719" rIns="45719" anchor="ctr"/>
          <a:lstStyle/>
          <a:p>
            <a:pPr algn="ctr" defTabSz="457200">
              <a:spcBef>
                <a:spcPts val="600"/>
              </a:spcBef>
              <a:defRPr sz="2400">
                <a:solidFill>
                  <a:srgbClr val="757575"/>
                </a:solidFill>
              </a:defRPr>
            </a:pPr>
            <a:endParaRPr/>
          </a:p>
        </p:txBody>
      </p:sp>
      <p:sp>
        <p:nvSpPr>
          <p:cNvPr id="988" name="Shape 988"/>
          <p:cNvSpPr/>
          <p:nvPr/>
        </p:nvSpPr>
        <p:spPr>
          <a:xfrm>
            <a:off x="6583551" y="4683397"/>
            <a:ext cx="1285282" cy="445340"/>
          </a:xfrm>
          <a:prstGeom prst="rect">
            <a:avLst/>
          </a:prstGeom>
          <a:solidFill>
            <a:srgbClr val="FFFFFF">
              <a:alpha val="0"/>
            </a:srgbClr>
          </a:solidFill>
          <a:ln w="12700">
            <a:miter lim="400000"/>
          </a:ln>
          <a:extLst>
            <a:ext uri="{C572A759-6A51-4108-AA02-DFA0A04FC94B}">
              <ma14:wrappingTextBoxFlag xmlns="" xmlns:ma14="http://schemas.microsoft.com/office/mac/drawingml/2011/main" val="1"/>
            </a:ext>
          </a:extLst>
        </p:spPr>
        <p:txBody>
          <a:bodyPr lIns="45719" rIns="45719"/>
          <a:lstStyle>
            <a:lvl1pPr algn="ctr">
              <a:defRPr sz="1900" b="1">
                <a:solidFill>
                  <a:schemeClr val="accent5"/>
                </a:solidFill>
              </a:defRPr>
            </a:lvl1pPr>
          </a:lstStyle>
          <a:p>
            <a:r>
              <a:rPr dirty="0">
                <a:solidFill>
                  <a:schemeClr val="bg2">
                    <a:lumMod val="40000"/>
                    <a:lumOff val="60000"/>
                  </a:schemeClr>
                </a:solidFill>
              </a:rPr>
              <a:t>cross</a:t>
            </a:r>
            <a:r>
              <a:rPr dirty="0"/>
              <a:t> </a:t>
            </a:r>
            <a:r>
              <a:rPr dirty="0">
                <a:solidFill>
                  <a:schemeClr val="bg2">
                    <a:lumMod val="40000"/>
                    <a:lumOff val="60000"/>
                  </a:schemeClr>
                </a:solidFill>
              </a:rPr>
              <a:t>start</a:t>
            </a:r>
          </a:p>
        </p:txBody>
      </p:sp>
      <p:sp>
        <p:nvSpPr>
          <p:cNvPr id="989" name="Shape 989"/>
          <p:cNvSpPr/>
          <p:nvPr/>
        </p:nvSpPr>
        <p:spPr>
          <a:xfrm>
            <a:off x="10115022" y="4683397"/>
            <a:ext cx="1416605" cy="396876"/>
          </a:xfrm>
          <a:prstGeom prst="rect">
            <a:avLst/>
          </a:prstGeom>
          <a:solidFill>
            <a:srgbClr val="FFFFFF">
              <a:alpha val="0"/>
            </a:srgbClr>
          </a:solidFill>
          <a:ln w="12700">
            <a:miter lim="400000"/>
          </a:ln>
          <a:extLst>
            <a:ext uri="{C572A759-6A51-4108-AA02-DFA0A04FC94B}">
              <ma14:wrappingTextBoxFlag xmlns="" xmlns:ma14="http://schemas.microsoft.com/office/mac/drawingml/2011/main" val="1"/>
            </a:ext>
          </a:extLst>
        </p:spPr>
        <p:txBody>
          <a:bodyPr lIns="45719" rIns="45719"/>
          <a:lstStyle>
            <a:lvl1pPr algn="ctr">
              <a:defRPr sz="1900" b="1">
                <a:solidFill>
                  <a:schemeClr val="accent5"/>
                </a:solidFill>
              </a:defRPr>
            </a:lvl1pPr>
          </a:lstStyle>
          <a:p>
            <a:r>
              <a:rPr dirty="0">
                <a:solidFill>
                  <a:schemeClr val="bg2">
                    <a:lumMod val="40000"/>
                    <a:lumOff val="60000"/>
                  </a:schemeClr>
                </a:solidFill>
              </a:rPr>
              <a:t>cross</a:t>
            </a:r>
            <a:r>
              <a:rPr dirty="0"/>
              <a:t> </a:t>
            </a:r>
            <a:r>
              <a:rPr dirty="0">
                <a:solidFill>
                  <a:schemeClr val="bg2">
                    <a:lumMod val="40000"/>
                    <a:lumOff val="60000"/>
                  </a:schemeClr>
                </a:solidFill>
              </a:rPr>
              <a:t>end</a:t>
            </a:r>
          </a:p>
        </p:txBody>
      </p:sp>
      <p:sp>
        <p:nvSpPr>
          <p:cNvPr id="990" name="Shape 990"/>
          <p:cNvSpPr/>
          <p:nvPr/>
        </p:nvSpPr>
        <p:spPr>
          <a:xfrm>
            <a:off x="6597814" y="4621203"/>
            <a:ext cx="4859086" cy="1"/>
          </a:xfrm>
          <a:prstGeom prst="line">
            <a:avLst/>
          </a:prstGeom>
          <a:ln w="38100">
            <a:solidFill>
              <a:schemeClr val="bg2">
                <a:lumMod val="40000"/>
                <a:lumOff val="60000"/>
              </a:schemeClr>
            </a:solidFill>
            <a:prstDash val="lgDash"/>
            <a:tailEnd type="triangle"/>
          </a:ln>
        </p:spPr>
        <p:txBody>
          <a:bodyPr lIns="45719" rIns="45719"/>
          <a:lstStyle/>
          <a:p>
            <a:endParaRPr/>
          </a:p>
        </p:txBody>
      </p:sp>
      <p:sp>
        <p:nvSpPr>
          <p:cNvPr id="991" name="Shape 991"/>
          <p:cNvSpPr/>
          <p:nvPr/>
        </p:nvSpPr>
        <p:spPr>
          <a:xfrm>
            <a:off x="8388376" y="4981511"/>
            <a:ext cx="1270603" cy="635302"/>
          </a:xfrm>
          <a:prstGeom prst="rect">
            <a:avLst/>
          </a:prstGeom>
          <a:solidFill>
            <a:schemeClr val="bg2">
              <a:lumMod val="20000"/>
              <a:lumOff val="80000"/>
              <a:alpha val="50000"/>
            </a:schemeClr>
          </a:solidFill>
          <a:ln w="12700">
            <a:miter lim="400000"/>
          </a:ln>
        </p:spPr>
        <p:txBody>
          <a:bodyPr lIns="45719" rIns="45719" anchor="ctr"/>
          <a:lstStyle/>
          <a:p>
            <a:pPr algn="ctr">
              <a:defRPr sz="1300">
                <a:solidFill>
                  <a:srgbClr val="FFFFFF"/>
                </a:solidFill>
              </a:defRPr>
            </a:pPr>
            <a:endParaRPr/>
          </a:p>
        </p:txBody>
      </p:sp>
      <p:sp>
        <p:nvSpPr>
          <p:cNvPr id="992" name="Shape 992"/>
          <p:cNvSpPr/>
          <p:nvPr/>
        </p:nvSpPr>
        <p:spPr>
          <a:xfrm>
            <a:off x="8395734" y="4292246"/>
            <a:ext cx="1270604" cy="635301"/>
          </a:xfrm>
          <a:prstGeom prst="rect">
            <a:avLst/>
          </a:prstGeom>
          <a:solidFill>
            <a:schemeClr val="bg2">
              <a:lumMod val="20000"/>
              <a:lumOff val="80000"/>
              <a:alpha val="50000"/>
            </a:schemeClr>
          </a:solidFill>
          <a:ln w="12700">
            <a:miter lim="400000"/>
          </a:ln>
        </p:spPr>
        <p:txBody>
          <a:bodyPr lIns="45719" rIns="45719" anchor="ctr"/>
          <a:lstStyle/>
          <a:p>
            <a:pPr algn="ctr">
              <a:defRPr sz="1300">
                <a:solidFill>
                  <a:srgbClr val="FFFFFF"/>
                </a:solidFill>
              </a:defRPr>
            </a:pPr>
            <a:endParaRPr/>
          </a:p>
        </p:txBody>
      </p:sp>
      <p:sp>
        <p:nvSpPr>
          <p:cNvPr id="993" name="Shape 993"/>
          <p:cNvSpPr/>
          <p:nvPr/>
        </p:nvSpPr>
        <p:spPr>
          <a:xfrm>
            <a:off x="8395734" y="3602982"/>
            <a:ext cx="1270604" cy="635301"/>
          </a:xfrm>
          <a:prstGeom prst="rect">
            <a:avLst/>
          </a:prstGeom>
          <a:solidFill>
            <a:schemeClr val="bg2">
              <a:lumMod val="20000"/>
              <a:lumOff val="80000"/>
              <a:alpha val="50000"/>
            </a:schemeClr>
          </a:solidFill>
          <a:ln w="12700">
            <a:miter lim="400000"/>
          </a:ln>
        </p:spPr>
        <p:txBody>
          <a:bodyPr lIns="45719" rIns="45719" anchor="ctr"/>
          <a:lstStyle/>
          <a:p>
            <a:pPr algn="ctr">
              <a:defRPr sz="1300">
                <a:solidFill>
                  <a:srgbClr val="FFFFFF"/>
                </a:solidFill>
              </a:defRPr>
            </a:pPr>
            <a:endParaRPr/>
          </a:p>
        </p:txBody>
      </p:sp>
      <p:sp>
        <p:nvSpPr>
          <p:cNvPr id="994" name="Shape 994"/>
          <p:cNvSpPr/>
          <p:nvPr/>
        </p:nvSpPr>
        <p:spPr>
          <a:xfrm flipV="1">
            <a:off x="9028088" y="3374276"/>
            <a:ext cx="12880" cy="2506335"/>
          </a:xfrm>
          <a:prstGeom prst="line">
            <a:avLst/>
          </a:prstGeom>
          <a:ln>
            <a:tailEnd type="triangle"/>
          </a:ln>
        </p:spPr>
        <p:style>
          <a:lnRef idx="3">
            <a:schemeClr val="accent6"/>
          </a:lnRef>
          <a:fillRef idx="0">
            <a:schemeClr val="accent6"/>
          </a:fillRef>
          <a:effectRef idx="2">
            <a:schemeClr val="accent6"/>
          </a:effectRef>
          <a:fontRef idx="minor">
            <a:schemeClr val="tx1"/>
          </a:fontRef>
        </p:style>
        <p:txBody>
          <a:bodyPr lIns="45719" rIns="45719"/>
          <a:lstStyle/>
          <a:p>
            <a:endParaRPr/>
          </a:p>
        </p:txBody>
      </p:sp>
      <p:sp>
        <p:nvSpPr>
          <p:cNvPr id="995" name="Shape 995"/>
          <p:cNvSpPr/>
          <p:nvPr/>
        </p:nvSpPr>
        <p:spPr>
          <a:xfrm>
            <a:off x="8388376" y="6010616"/>
            <a:ext cx="1416605" cy="396876"/>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45719" rIns="45719"/>
          <a:lstStyle/>
          <a:p>
            <a:pPr algn="ctr">
              <a:defRPr sz="1900" b="1">
                <a:solidFill>
                  <a:srgbClr val="7030A0"/>
                </a:solidFill>
              </a:defRPr>
            </a:pPr>
            <a:r>
              <a:rPr dirty="0">
                <a:solidFill>
                  <a:srgbClr val="C00000"/>
                </a:solidFill>
              </a:rPr>
              <a:t>main</a:t>
            </a:r>
            <a:r>
              <a:rPr dirty="0">
                <a:solidFill>
                  <a:srgbClr val="00B050"/>
                </a:solidFill>
              </a:rPr>
              <a:t> </a:t>
            </a:r>
            <a:r>
              <a:rPr dirty="0">
                <a:solidFill>
                  <a:srgbClr val="C00000"/>
                </a:solidFill>
              </a:rPr>
              <a:t>start</a:t>
            </a:r>
          </a:p>
        </p:txBody>
      </p:sp>
      <p:sp>
        <p:nvSpPr>
          <p:cNvPr id="996" name="Shape 996"/>
          <p:cNvSpPr/>
          <p:nvPr/>
        </p:nvSpPr>
        <p:spPr>
          <a:xfrm>
            <a:off x="8226008" y="2908331"/>
            <a:ext cx="1277962" cy="396876"/>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45719" rIns="45719"/>
          <a:lstStyle/>
          <a:p>
            <a:pPr algn="ctr">
              <a:defRPr sz="1900" b="1">
                <a:solidFill>
                  <a:srgbClr val="7030A0"/>
                </a:solidFill>
              </a:defRPr>
            </a:pPr>
            <a:r>
              <a:rPr dirty="0">
                <a:solidFill>
                  <a:srgbClr val="C00000"/>
                </a:solidFill>
              </a:rPr>
              <a:t>main end</a:t>
            </a:r>
          </a:p>
        </p:txBody>
      </p:sp>
      <p:sp>
        <p:nvSpPr>
          <p:cNvPr id="997" name="Shape 997"/>
          <p:cNvSpPr/>
          <p:nvPr/>
        </p:nvSpPr>
        <p:spPr>
          <a:xfrm>
            <a:off x="617209" y="1602184"/>
            <a:ext cx="3243835" cy="1015663"/>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defRPr sz="2000" b="1">
                <a:solidFill>
                  <a:srgbClr val="B58900"/>
                </a:solidFill>
                <a:latin typeface="SourceCodePro"/>
                <a:ea typeface="SourceCodePro"/>
                <a:cs typeface="SourceCodePro"/>
                <a:sym typeface="SourceCodePro"/>
              </a:defRPr>
            </a:pPr>
            <a:r>
              <a:rPr dirty="0"/>
              <a:t>.container</a:t>
            </a:r>
            <a:r>
              <a:rPr dirty="0">
                <a:solidFill>
                  <a:srgbClr val="535353"/>
                </a:solidFill>
              </a:rPr>
              <a:t> {</a:t>
            </a:r>
            <a:br>
              <a:rPr dirty="0">
                <a:solidFill>
                  <a:srgbClr val="535353"/>
                </a:solidFill>
              </a:rPr>
            </a:br>
            <a:r>
              <a:rPr dirty="0">
                <a:solidFill>
                  <a:srgbClr val="535353"/>
                </a:solidFill>
              </a:rPr>
              <a:t>    </a:t>
            </a:r>
            <a:r>
              <a:rPr dirty="0">
                <a:solidFill>
                  <a:srgbClr val="2AA198"/>
                </a:solidFill>
              </a:rPr>
              <a:t>flex-direction</a:t>
            </a:r>
            <a:r>
              <a:rPr dirty="0">
                <a:solidFill>
                  <a:srgbClr val="535353"/>
                </a:solidFill>
              </a:rPr>
              <a:t>: </a:t>
            </a:r>
            <a:r>
              <a:rPr dirty="0">
                <a:solidFill>
                  <a:srgbClr val="D33682"/>
                </a:solidFill>
              </a:rPr>
              <a:t>row</a:t>
            </a:r>
            <a:r>
              <a:rPr lang="en-US" dirty="0">
                <a:solidFill>
                  <a:srgbClr val="D33682"/>
                </a:solidFill>
              </a:rPr>
              <a:t>-reverse</a:t>
            </a:r>
            <a:r>
              <a:rPr dirty="0">
                <a:solidFill>
                  <a:srgbClr val="535353"/>
                </a:solidFill>
              </a:rPr>
              <a:t>;</a:t>
            </a:r>
            <a:br>
              <a:rPr dirty="0">
                <a:solidFill>
                  <a:srgbClr val="535353"/>
                </a:solidFill>
              </a:rPr>
            </a:br>
            <a:r>
              <a:rPr dirty="0">
                <a:solidFill>
                  <a:srgbClr val="535353"/>
                </a:solidFill>
              </a:rPr>
              <a:t>}</a:t>
            </a:r>
          </a:p>
        </p:txBody>
      </p:sp>
      <p:sp>
        <p:nvSpPr>
          <p:cNvPr id="998" name="Shape 998"/>
          <p:cNvSpPr/>
          <p:nvPr/>
        </p:nvSpPr>
        <p:spPr>
          <a:xfrm>
            <a:off x="6525683" y="1589051"/>
            <a:ext cx="3615731" cy="1015663"/>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defRPr sz="2000" b="1">
                <a:solidFill>
                  <a:srgbClr val="B58900"/>
                </a:solidFill>
                <a:latin typeface="SourceCodePro"/>
                <a:ea typeface="SourceCodePro"/>
                <a:cs typeface="SourceCodePro"/>
                <a:sym typeface="SourceCodePro"/>
              </a:defRPr>
            </a:pPr>
            <a:r>
              <a:rPr dirty="0"/>
              <a:t>.container</a:t>
            </a:r>
            <a:r>
              <a:rPr dirty="0">
                <a:solidFill>
                  <a:srgbClr val="535353"/>
                </a:solidFill>
              </a:rPr>
              <a:t> {</a:t>
            </a:r>
            <a:br>
              <a:rPr dirty="0">
                <a:solidFill>
                  <a:srgbClr val="535353"/>
                </a:solidFill>
              </a:rPr>
            </a:br>
            <a:r>
              <a:rPr dirty="0">
                <a:solidFill>
                  <a:srgbClr val="535353"/>
                </a:solidFill>
              </a:rPr>
              <a:t>    </a:t>
            </a:r>
            <a:r>
              <a:rPr dirty="0">
                <a:solidFill>
                  <a:srgbClr val="2AA198"/>
                </a:solidFill>
              </a:rPr>
              <a:t>flex-direction</a:t>
            </a:r>
            <a:r>
              <a:rPr dirty="0">
                <a:solidFill>
                  <a:srgbClr val="535353"/>
                </a:solidFill>
              </a:rPr>
              <a:t>: </a:t>
            </a:r>
            <a:r>
              <a:rPr dirty="0">
                <a:solidFill>
                  <a:srgbClr val="D33682"/>
                </a:solidFill>
              </a:rPr>
              <a:t>column</a:t>
            </a:r>
            <a:r>
              <a:rPr lang="en-US" dirty="0">
                <a:solidFill>
                  <a:srgbClr val="D33682"/>
                </a:solidFill>
              </a:rPr>
              <a:t>-reverse</a:t>
            </a:r>
            <a:r>
              <a:rPr dirty="0">
                <a:solidFill>
                  <a:srgbClr val="535353"/>
                </a:solidFill>
              </a:rPr>
              <a:t>;</a:t>
            </a:r>
            <a:br>
              <a:rPr dirty="0">
                <a:solidFill>
                  <a:srgbClr val="535353"/>
                </a:solidFill>
              </a:rPr>
            </a:br>
            <a:r>
              <a:rPr dirty="0">
                <a:solidFill>
                  <a:srgbClr val="535353"/>
                </a:solidFill>
              </a:rPr>
              <a:t>}</a:t>
            </a:r>
          </a:p>
        </p:txBody>
      </p:sp>
    </p:spTree>
    <p:extLst>
      <p:ext uri="{BB962C8B-B14F-4D97-AF65-F5344CB8AC3E}">
        <p14:creationId xmlns:p14="http://schemas.microsoft.com/office/powerpoint/2010/main" val="890129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 name="Shape 1002"/>
          <p:cNvSpPr>
            <a:spLocks noGrp="1"/>
          </p:cNvSpPr>
          <p:nvPr>
            <p:ph type="sldNum" sz="quarter" idx="2"/>
          </p:nvPr>
        </p:nvSpPr>
        <p:spPr>
          <a:xfrm>
            <a:off x="11648272" y="6534150"/>
            <a:ext cx="237342" cy="23114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18</a:t>
            </a:fld>
            <a:endParaRPr/>
          </a:p>
        </p:txBody>
      </p:sp>
      <p:sp>
        <p:nvSpPr>
          <p:cNvPr id="1003" name="Shape 1003"/>
          <p:cNvSpPr>
            <a:spLocks noGrp="1"/>
          </p:cNvSpPr>
          <p:nvPr>
            <p:ph type="title"/>
          </p:nvPr>
        </p:nvSpPr>
        <p:spPr>
          <a:xfrm>
            <a:off x="1163637" y="5112857"/>
            <a:ext cx="7145984" cy="843443"/>
          </a:xfrm>
          <a:prstGeom prst="rect">
            <a:avLst/>
          </a:prstGeom>
        </p:spPr>
        <p:txBody>
          <a:bodyPr/>
          <a:lstStyle>
            <a:lvl1pPr defTabSz="457189"/>
          </a:lstStyle>
          <a:p>
            <a:r>
              <a:t>CONTAINER PROPERTIES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Shape 1005"/>
          <p:cNvSpPr>
            <a:spLocks noGrp="1"/>
          </p:cNvSpPr>
          <p:nvPr>
            <p:ph type="sldNum" sz="quarter" idx="2"/>
          </p:nvPr>
        </p:nvSpPr>
        <p:spPr>
          <a:xfrm>
            <a:off x="11648272" y="6534150"/>
            <a:ext cx="237342" cy="23114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19</a:t>
            </a:fld>
            <a:endParaRPr/>
          </a:p>
        </p:txBody>
      </p:sp>
      <p:sp>
        <p:nvSpPr>
          <p:cNvPr id="1006" name="Shape 1006"/>
          <p:cNvSpPr/>
          <p:nvPr/>
        </p:nvSpPr>
        <p:spPr>
          <a:xfrm>
            <a:off x="477272" y="2944826"/>
            <a:ext cx="3753251" cy="2539366"/>
          </a:xfrm>
          <a:prstGeom prst="rect">
            <a:avLst/>
          </a:prstGeom>
          <a:solidFill>
            <a:srgbClr val="FFFFFF"/>
          </a:solidFill>
          <a:ln>
            <a:solidFill>
              <a:schemeClr val="accent5"/>
            </a:solidFill>
          </a:ln>
          <a:extLst>
            <a:ext uri="{C572A759-6A51-4108-AA02-DFA0A04FC94B}">
              <ma14:wrappingTextBoxFlag xmlns="" xmlns:ma14="http://schemas.microsoft.com/office/mac/drawingml/2011/main" val="1"/>
            </a:ext>
          </a:extLst>
        </p:spPr>
        <p:txBody>
          <a:bodyPr lIns="45719" rIns="45719" anchor="ctr">
            <a:spAutoFit/>
          </a:bodyPr>
          <a:lstStyle/>
          <a:p>
            <a:pPr>
              <a:defRPr sz="2000" b="1">
                <a:solidFill>
                  <a:srgbClr val="27C0EF"/>
                </a:solidFill>
                <a:latin typeface="SourceCodePro"/>
                <a:ea typeface="SourceCodePro"/>
                <a:cs typeface="SourceCodePro"/>
                <a:sym typeface="SourceCodePro"/>
              </a:defRPr>
            </a:pPr>
            <a:r>
              <a:rPr lang="en-US" dirty="0"/>
              <a:t>//direction: </a:t>
            </a:r>
            <a:r>
              <a:rPr lang="en-US" dirty="0" err="1"/>
              <a:t>ltr</a:t>
            </a:r>
            <a:r>
              <a:rPr lang="en-US" dirty="0"/>
              <a:t>;</a:t>
            </a:r>
          </a:p>
          <a:p>
            <a:pPr>
              <a:defRPr sz="2000">
                <a:solidFill>
                  <a:srgbClr val="B58900"/>
                </a:solidFill>
                <a:latin typeface="SourceCodePro"/>
                <a:ea typeface="SourceCodePro"/>
                <a:cs typeface="SourceCodePro"/>
                <a:sym typeface="SourceCodePro"/>
              </a:defRPr>
            </a:pPr>
            <a:endParaRPr dirty="0"/>
          </a:p>
          <a:p>
            <a:pPr>
              <a:defRPr sz="2000">
                <a:solidFill>
                  <a:srgbClr val="B58900"/>
                </a:solidFill>
                <a:latin typeface="SourceCodePro"/>
                <a:ea typeface="SourceCodePro"/>
                <a:cs typeface="SourceCodePro"/>
                <a:sym typeface="SourceCodePro"/>
              </a:defRPr>
            </a:pPr>
            <a:r>
              <a:rPr dirty="0"/>
              <a:t>.container</a:t>
            </a:r>
            <a:r>
              <a:rPr dirty="0">
                <a:solidFill>
                  <a:srgbClr val="535353"/>
                </a:solidFill>
              </a:rPr>
              <a:t> {</a:t>
            </a:r>
            <a:br>
              <a:rPr dirty="0">
                <a:solidFill>
                  <a:srgbClr val="535353"/>
                </a:solidFill>
              </a:rPr>
            </a:br>
            <a:r>
              <a:rPr dirty="0">
                <a:solidFill>
                  <a:srgbClr val="535353"/>
                </a:solidFill>
              </a:rPr>
              <a:t>   </a:t>
            </a:r>
            <a:r>
              <a:rPr dirty="0">
                <a:solidFill>
                  <a:srgbClr val="2AA198"/>
                </a:solidFill>
              </a:rPr>
              <a:t>flex-direction</a:t>
            </a:r>
            <a:r>
              <a:rPr dirty="0">
                <a:solidFill>
                  <a:srgbClr val="535353"/>
                </a:solidFill>
              </a:rPr>
              <a:t>: </a:t>
            </a:r>
            <a:r>
              <a:rPr dirty="0">
                <a:solidFill>
                  <a:srgbClr val="D33682"/>
                </a:solidFill>
              </a:rPr>
              <a:t>row</a:t>
            </a:r>
            <a:r>
              <a:rPr dirty="0">
                <a:solidFill>
                  <a:srgbClr val="535353"/>
                </a:solidFill>
              </a:rPr>
              <a:t> | </a:t>
            </a:r>
          </a:p>
          <a:p>
            <a:pPr lvl="4">
              <a:defRPr sz="2000">
                <a:solidFill>
                  <a:srgbClr val="B58900"/>
                </a:solidFill>
                <a:latin typeface="SourceCodePro"/>
                <a:ea typeface="SourceCodePro"/>
                <a:cs typeface="SourceCodePro"/>
                <a:sym typeface="SourceCodePro"/>
              </a:defRPr>
            </a:pPr>
            <a:r>
              <a:rPr dirty="0">
                <a:solidFill>
                  <a:srgbClr val="535353"/>
                </a:solidFill>
              </a:rPr>
              <a:t>      </a:t>
            </a:r>
            <a:r>
              <a:rPr dirty="0">
                <a:solidFill>
                  <a:srgbClr val="D33682"/>
                </a:solidFill>
              </a:rPr>
              <a:t>row-reverse</a:t>
            </a:r>
            <a:r>
              <a:rPr dirty="0">
                <a:solidFill>
                  <a:srgbClr val="535353"/>
                </a:solidFill>
              </a:rPr>
              <a:t> | </a:t>
            </a:r>
          </a:p>
          <a:p>
            <a:pPr lvl="3">
              <a:defRPr sz="2000">
                <a:solidFill>
                  <a:srgbClr val="B58900"/>
                </a:solidFill>
                <a:latin typeface="SourceCodePro"/>
                <a:ea typeface="SourceCodePro"/>
                <a:cs typeface="SourceCodePro"/>
                <a:sym typeface="SourceCodePro"/>
              </a:defRPr>
            </a:pPr>
            <a:r>
              <a:rPr dirty="0">
                <a:solidFill>
                  <a:srgbClr val="535353"/>
                </a:solidFill>
              </a:rPr>
              <a:t>           </a:t>
            </a:r>
            <a:r>
              <a:rPr dirty="0">
                <a:solidFill>
                  <a:srgbClr val="D33682"/>
                </a:solidFill>
              </a:rPr>
              <a:t>column</a:t>
            </a:r>
            <a:r>
              <a:rPr dirty="0">
                <a:solidFill>
                  <a:srgbClr val="535353"/>
                </a:solidFill>
              </a:rPr>
              <a:t> | </a:t>
            </a:r>
          </a:p>
          <a:p>
            <a:pPr lvl="3">
              <a:defRPr sz="2000">
                <a:solidFill>
                  <a:srgbClr val="B58900"/>
                </a:solidFill>
                <a:latin typeface="SourceCodePro"/>
                <a:ea typeface="SourceCodePro"/>
                <a:cs typeface="SourceCodePro"/>
                <a:sym typeface="SourceCodePro"/>
              </a:defRPr>
            </a:pPr>
            <a:r>
              <a:rPr dirty="0">
                <a:solidFill>
                  <a:srgbClr val="535353"/>
                </a:solidFill>
              </a:rPr>
              <a:t>           </a:t>
            </a:r>
            <a:r>
              <a:rPr dirty="0">
                <a:solidFill>
                  <a:srgbClr val="D33682"/>
                </a:solidFill>
              </a:rPr>
              <a:t>column-reverse</a:t>
            </a:r>
          </a:p>
          <a:p>
            <a:pPr lvl="3">
              <a:defRPr sz="2000">
                <a:solidFill>
                  <a:srgbClr val="B58900"/>
                </a:solidFill>
                <a:latin typeface="SourceCodePro"/>
                <a:ea typeface="SourceCodePro"/>
                <a:cs typeface="SourceCodePro"/>
                <a:sym typeface="SourceCodePro"/>
              </a:defRPr>
            </a:pPr>
            <a:r>
              <a:rPr dirty="0">
                <a:solidFill>
                  <a:srgbClr val="535353"/>
                </a:solidFill>
              </a:rPr>
              <a:t>}</a:t>
            </a:r>
          </a:p>
        </p:txBody>
      </p:sp>
      <p:sp>
        <p:nvSpPr>
          <p:cNvPr id="1007" name="Shape 1007"/>
          <p:cNvSpPr/>
          <p:nvPr/>
        </p:nvSpPr>
        <p:spPr>
          <a:xfrm>
            <a:off x="477272" y="2636435"/>
            <a:ext cx="3753251" cy="304166"/>
          </a:xfrm>
          <a:prstGeom prst="rect">
            <a:avLst/>
          </a:prstGeom>
          <a:solidFill>
            <a:schemeClr val="accent5"/>
          </a:solidFill>
          <a:ln>
            <a:solidFill>
              <a:schemeClr val="accent5"/>
            </a:solidFill>
          </a:ln>
          <a:extLst>
            <a:ext uri="{C572A759-6A51-4108-AA02-DFA0A04FC94B}">
              <ma14:wrappingTextBoxFlag xmlns="" xmlns:ma14="http://schemas.microsoft.com/office/mac/drawingml/2011/main" val="1"/>
            </a:ext>
          </a:extLst>
        </p:spPr>
        <p:txBody>
          <a:bodyPr lIns="45719" rIns="45719">
            <a:spAutoFit/>
          </a:bodyPr>
          <a:lstStyle>
            <a:lvl1pPr>
              <a:defRPr b="1">
                <a:solidFill>
                  <a:srgbClr val="FFFFFF"/>
                </a:solidFill>
              </a:defRPr>
            </a:lvl1pPr>
          </a:lstStyle>
          <a:p>
            <a:r>
              <a:t>CSS</a:t>
            </a:r>
          </a:p>
        </p:txBody>
      </p:sp>
      <p:sp>
        <p:nvSpPr>
          <p:cNvPr id="1008" name="Shape 1008"/>
          <p:cNvSpPr>
            <a:spLocks noGrp="1"/>
          </p:cNvSpPr>
          <p:nvPr>
            <p:ph type="body" sz="quarter" idx="1"/>
          </p:nvPr>
        </p:nvSpPr>
        <p:spPr>
          <a:xfrm>
            <a:off x="0" y="0"/>
            <a:ext cx="12192000" cy="933450"/>
          </a:xfrm>
          <a:prstGeom prst="rect">
            <a:avLst/>
          </a:prstGeom>
        </p:spPr>
        <p:txBody>
          <a:bodyPr/>
          <a:lstStyle>
            <a:lvl1pPr defTabSz="457189">
              <a:spcBef>
                <a:spcPts val="400"/>
              </a:spcBef>
              <a:defRPr sz="2000"/>
            </a:lvl1pPr>
          </a:lstStyle>
          <a:p>
            <a:r>
              <a:rPr dirty="0"/>
              <a:t>FLEX-DIRECTION AND LTR DIRECTION</a:t>
            </a:r>
          </a:p>
        </p:txBody>
      </p:sp>
      <p:pic>
        <p:nvPicPr>
          <p:cNvPr id="1009" name="pasted-image.tiff"/>
          <p:cNvPicPr>
            <a:picLocks noChangeAspect="1"/>
          </p:cNvPicPr>
          <p:nvPr/>
        </p:nvPicPr>
        <p:blipFill>
          <a:blip r:embed="rId3">
            <a:extLst/>
          </a:blip>
          <a:srcRect b="10168"/>
          <a:stretch>
            <a:fillRect/>
          </a:stretch>
        </p:blipFill>
        <p:spPr>
          <a:xfrm>
            <a:off x="4811179" y="1149945"/>
            <a:ext cx="6986645" cy="510913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 name="Shape 797"/>
          <p:cNvSpPr>
            <a:spLocks noGrp="1"/>
          </p:cNvSpPr>
          <p:nvPr>
            <p:ph type="sldNum" sz="quarter" idx="2"/>
          </p:nvPr>
        </p:nvSpPr>
        <p:spPr>
          <a:xfrm>
            <a:off x="11714872" y="6534150"/>
            <a:ext cx="170742" cy="23114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a:t>
            </a:fld>
            <a:endParaRPr/>
          </a:p>
        </p:txBody>
      </p:sp>
      <p:sp>
        <p:nvSpPr>
          <p:cNvPr id="798" name="Shape 798"/>
          <p:cNvSpPr/>
          <p:nvPr/>
        </p:nvSpPr>
        <p:spPr>
          <a:xfrm>
            <a:off x="9525" y="3597275"/>
            <a:ext cx="12192000" cy="0"/>
          </a:xfrm>
          <a:prstGeom prst="line">
            <a:avLst/>
          </a:prstGeom>
          <a:ln w="22225">
            <a:solidFill>
              <a:schemeClr val="accent1">
                <a:lumOff val="5000"/>
              </a:schemeClr>
            </a:solidFill>
            <a:prstDash val="sysDash"/>
          </a:ln>
        </p:spPr>
        <p:txBody>
          <a:bodyPr lIns="45719" rIns="45719"/>
          <a:lstStyle/>
          <a:p>
            <a:endParaRPr/>
          </a:p>
        </p:txBody>
      </p:sp>
      <p:grpSp>
        <p:nvGrpSpPr>
          <p:cNvPr id="808" name="Group 808"/>
          <p:cNvGrpSpPr/>
          <p:nvPr/>
        </p:nvGrpSpPr>
        <p:grpSpPr>
          <a:xfrm>
            <a:off x="5478185" y="3162300"/>
            <a:ext cx="1224519" cy="1364616"/>
            <a:chOff x="0" y="0"/>
            <a:chExt cx="1224518" cy="1364615"/>
          </a:xfrm>
        </p:grpSpPr>
        <p:sp>
          <p:nvSpPr>
            <p:cNvPr id="799" name="Shape 799"/>
            <p:cNvSpPr/>
            <p:nvPr/>
          </p:nvSpPr>
          <p:spPr>
            <a:xfrm>
              <a:off x="0" y="1031875"/>
              <a:ext cx="1224519" cy="3327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ctr">
                <a:defRPr sz="1600" b="1">
                  <a:solidFill>
                    <a:srgbClr val="808080"/>
                  </a:solidFill>
                </a:defRPr>
              </a:lvl1pPr>
            </a:lstStyle>
            <a:p>
              <a:r>
                <a:t>FLEXIBILITY</a:t>
              </a:r>
            </a:p>
          </p:txBody>
        </p:sp>
        <p:grpSp>
          <p:nvGrpSpPr>
            <p:cNvPr id="807" name="Group 807"/>
            <p:cNvGrpSpPr/>
            <p:nvPr/>
          </p:nvGrpSpPr>
          <p:grpSpPr>
            <a:xfrm>
              <a:off x="157440" y="0"/>
              <a:ext cx="930277" cy="930275"/>
              <a:chOff x="0" y="0"/>
              <a:chExt cx="930275" cy="930274"/>
            </a:xfrm>
          </p:grpSpPr>
          <p:sp>
            <p:nvSpPr>
              <p:cNvPr id="800" name="Shape 800"/>
              <p:cNvSpPr/>
              <p:nvPr/>
            </p:nvSpPr>
            <p:spPr>
              <a:xfrm>
                <a:off x="0" y="0"/>
                <a:ext cx="930276" cy="930275"/>
              </a:xfrm>
              <a:prstGeom prst="ellipse">
                <a:avLst/>
              </a:prstGeom>
              <a:solidFill>
                <a:srgbClr val="666666"/>
              </a:solidFill>
              <a:ln w="12700" cap="flat">
                <a:noFill/>
                <a:miter lim="400000"/>
              </a:ln>
              <a:effectLst/>
            </p:spPr>
            <p:txBody>
              <a:bodyPr wrap="square" lIns="45719" tIns="45719" rIns="45719" bIns="45719" numCol="1" anchor="ctr">
                <a:noAutofit/>
              </a:bodyPr>
              <a:lstStyle/>
              <a:p>
                <a:pPr algn="ctr">
                  <a:defRPr sz="1600">
                    <a:solidFill>
                      <a:srgbClr val="FFFFFF"/>
                    </a:solidFill>
                  </a:defRPr>
                </a:pPr>
                <a:endParaRPr/>
              </a:p>
            </p:txBody>
          </p:sp>
          <p:grpSp>
            <p:nvGrpSpPr>
              <p:cNvPr id="803" name="Group 803"/>
              <p:cNvGrpSpPr/>
              <p:nvPr/>
            </p:nvGrpSpPr>
            <p:grpSpPr>
              <a:xfrm>
                <a:off x="289341" y="310684"/>
                <a:ext cx="351718" cy="308418"/>
                <a:chOff x="0" y="0"/>
                <a:chExt cx="351717" cy="308417"/>
              </a:xfrm>
            </p:grpSpPr>
            <p:sp>
              <p:nvSpPr>
                <p:cNvPr id="801" name="Shape 801"/>
                <p:cNvSpPr/>
                <p:nvPr/>
              </p:nvSpPr>
              <p:spPr>
                <a:xfrm>
                  <a:off x="54635" y="54627"/>
                  <a:ext cx="126346" cy="83080"/>
                </a:xfrm>
                <a:custGeom>
                  <a:avLst/>
                  <a:gdLst/>
                  <a:ahLst/>
                  <a:cxnLst>
                    <a:cxn ang="0">
                      <a:pos x="wd2" y="hd2"/>
                    </a:cxn>
                    <a:cxn ang="5400000">
                      <a:pos x="wd2" y="hd2"/>
                    </a:cxn>
                    <a:cxn ang="10800000">
                      <a:pos x="wd2" y="hd2"/>
                    </a:cxn>
                    <a:cxn ang="16200000">
                      <a:pos x="wd2" y="hd2"/>
                    </a:cxn>
                  </a:cxnLst>
                  <a:rect l="0" t="0" r="r" b="b"/>
                  <a:pathLst>
                    <a:path w="21600" h="21600" extrusionOk="0">
                      <a:moveTo>
                        <a:pt x="20661" y="0"/>
                      </a:moveTo>
                      <a:cubicBezTo>
                        <a:pt x="9391" y="0"/>
                        <a:pt x="0" y="9360"/>
                        <a:pt x="0" y="20160"/>
                      </a:cubicBezTo>
                      <a:cubicBezTo>
                        <a:pt x="0" y="20880"/>
                        <a:pt x="470" y="21600"/>
                        <a:pt x="939" y="21600"/>
                      </a:cubicBezTo>
                      <a:cubicBezTo>
                        <a:pt x="1409" y="21600"/>
                        <a:pt x="1878" y="20880"/>
                        <a:pt x="1878" y="20160"/>
                      </a:cubicBezTo>
                      <a:cubicBezTo>
                        <a:pt x="1878" y="10800"/>
                        <a:pt x="10800" y="2880"/>
                        <a:pt x="20661" y="2880"/>
                      </a:cubicBezTo>
                      <a:cubicBezTo>
                        <a:pt x="21130" y="2880"/>
                        <a:pt x="21600" y="2160"/>
                        <a:pt x="21600" y="1440"/>
                      </a:cubicBezTo>
                      <a:cubicBezTo>
                        <a:pt x="21600" y="720"/>
                        <a:pt x="21130" y="0"/>
                        <a:pt x="20661" y="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600"/>
                  </a:pPr>
                  <a:endParaRPr/>
                </a:p>
              </p:txBody>
            </p:sp>
            <p:sp>
              <p:nvSpPr>
                <p:cNvPr id="802" name="Shape 802"/>
                <p:cNvSpPr/>
                <p:nvPr/>
              </p:nvSpPr>
              <p:spPr>
                <a:xfrm>
                  <a:off x="0" y="-1"/>
                  <a:ext cx="351718" cy="30841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94" y="0"/>
                        <a:pt x="0" y="4050"/>
                        <a:pt x="0" y="9257"/>
                      </a:cubicBezTo>
                      <a:cubicBezTo>
                        <a:pt x="0" y="12536"/>
                        <a:pt x="1856" y="15236"/>
                        <a:pt x="4725" y="16971"/>
                      </a:cubicBezTo>
                      <a:cubicBezTo>
                        <a:pt x="4725" y="16971"/>
                        <a:pt x="4725" y="16971"/>
                        <a:pt x="4725" y="16971"/>
                      </a:cubicBezTo>
                      <a:cubicBezTo>
                        <a:pt x="4725" y="18321"/>
                        <a:pt x="3881" y="19864"/>
                        <a:pt x="3375" y="20636"/>
                      </a:cubicBezTo>
                      <a:cubicBezTo>
                        <a:pt x="3375" y="20636"/>
                        <a:pt x="3375" y="20636"/>
                        <a:pt x="3375" y="20636"/>
                      </a:cubicBezTo>
                      <a:cubicBezTo>
                        <a:pt x="3375" y="20636"/>
                        <a:pt x="3375" y="20829"/>
                        <a:pt x="3375" y="20829"/>
                      </a:cubicBezTo>
                      <a:cubicBezTo>
                        <a:pt x="3375" y="21214"/>
                        <a:pt x="3713" y="21600"/>
                        <a:pt x="4050" y="21600"/>
                      </a:cubicBezTo>
                      <a:cubicBezTo>
                        <a:pt x="4050" y="21600"/>
                        <a:pt x="4219" y="21600"/>
                        <a:pt x="4219" y="21600"/>
                      </a:cubicBezTo>
                      <a:cubicBezTo>
                        <a:pt x="6244" y="21214"/>
                        <a:pt x="8269" y="18900"/>
                        <a:pt x="8775" y="18321"/>
                      </a:cubicBezTo>
                      <a:cubicBezTo>
                        <a:pt x="9450" y="18514"/>
                        <a:pt x="10125" y="18514"/>
                        <a:pt x="10800" y="18514"/>
                      </a:cubicBezTo>
                      <a:cubicBezTo>
                        <a:pt x="16706" y="18514"/>
                        <a:pt x="21600" y="14464"/>
                        <a:pt x="21600" y="9257"/>
                      </a:cubicBezTo>
                      <a:cubicBezTo>
                        <a:pt x="21600" y="4050"/>
                        <a:pt x="16706" y="0"/>
                        <a:pt x="10800" y="0"/>
                      </a:cubicBezTo>
                      <a:close/>
                      <a:moveTo>
                        <a:pt x="10800" y="16971"/>
                      </a:moveTo>
                      <a:cubicBezTo>
                        <a:pt x="10125" y="16971"/>
                        <a:pt x="9619" y="16971"/>
                        <a:pt x="8944" y="16779"/>
                      </a:cubicBezTo>
                      <a:cubicBezTo>
                        <a:pt x="8775" y="16779"/>
                        <a:pt x="8775" y="16779"/>
                        <a:pt x="8775" y="16779"/>
                      </a:cubicBezTo>
                      <a:cubicBezTo>
                        <a:pt x="8269" y="16779"/>
                        <a:pt x="7931" y="16971"/>
                        <a:pt x="7594" y="17357"/>
                      </a:cubicBezTo>
                      <a:cubicBezTo>
                        <a:pt x="7425" y="17743"/>
                        <a:pt x="6581" y="18707"/>
                        <a:pt x="5569" y="19286"/>
                      </a:cubicBezTo>
                      <a:cubicBezTo>
                        <a:pt x="5906" y="18707"/>
                        <a:pt x="6075" y="17936"/>
                        <a:pt x="6075" y="16971"/>
                      </a:cubicBezTo>
                      <a:cubicBezTo>
                        <a:pt x="6075" y="16971"/>
                        <a:pt x="6075" y="16971"/>
                        <a:pt x="6075" y="16971"/>
                      </a:cubicBezTo>
                      <a:cubicBezTo>
                        <a:pt x="6075" y="16393"/>
                        <a:pt x="5738" y="15814"/>
                        <a:pt x="5400" y="15621"/>
                      </a:cubicBezTo>
                      <a:cubicBezTo>
                        <a:pt x="2869" y="14079"/>
                        <a:pt x="1350" y="11764"/>
                        <a:pt x="1350" y="9257"/>
                      </a:cubicBezTo>
                      <a:cubicBezTo>
                        <a:pt x="1350" y="5014"/>
                        <a:pt x="5569" y="1543"/>
                        <a:pt x="10800" y="1543"/>
                      </a:cubicBezTo>
                      <a:cubicBezTo>
                        <a:pt x="16031" y="1543"/>
                        <a:pt x="20250" y="5014"/>
                        <a:pt x="20250" y="9257"/>
                      </a:cubicBezTo>
                      <a:cubicBezTo>
                        <a:pt x="20250" y="13500"/>
                        <a:pt x="16031" y="16971"/>
                        <a:pt x="10800" y="16971"/>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600"/>
                  </a:pPr>
                  <a:endParaRPr/>
                </a:p>
              </p:txBody>
            </p:sp>
          </p:grpSp>
          <p:sp>
            <p:nvSpPr>
              <p:cNvPr id="804" name="Shape 804"/>
              <p:cNvSpPr/>
              <p:nvPr/>
            </p:nvSpPr>
            <p:spPr>
              <a:xfrm>
                <a:off x="155575" y="242888"/>
                <a:ext cx="619126" cy="465138"/>
              </a:xfrm>
              <a:prstGeom prst="roundRect">
                <a:avLst>
                  <a:gd name="adj" fmla="val 16667"/>
                </a:avLst>
              </a:prstGeom>
              <a:solidFill>
                <a:srgbClr val="64B5CE"/>
              </a:solidFill>
              <a:ln w="12700" cap="flat">
                <a:noFill/>
                <a:miter lim="400000"/>
              </a:ln>
              <a:effectLst/>
            </p:spPr>
            <p:txBody>
              <a:bodyPr wrap="square" lIns="45719" tIns="45719" rIns="45719" bIns="45719" numCol="1" anchor="ctr">
                <a:noAutofit/>
              </a:bodyPr>
              <a:lstStyle/>
              <a:p>
                <a:pPr algn="ctr">
                  <a:defRPr sz="1600">
                    <a:solidFill>
                      <a:srgbClr val="FFFFFF"/>
                    </a:solidFill>
                  </a:defRPr>
                </a:pPr>
                <a:endParaRPr/>
              </a:p>
            </p:txBody>
          </p:sp>
          <p:sp>
            <p:nvSpPr>
              <p:cNvPr id="805" name="Shape 805"/>
              <p:cNvSpPr/>
              <p:nvPr/>
            </p:nvSpPr>
            <p:spPr>
              <a:xfrm>
                <a:off x="196849" y="292100"/>
                <a:ext cx="514351" cy="365126"/>
              </a:xfrm>
              <a:prstGeom prst="line">
                <a:avLst/>
              </a:prstGeom>
              <a:noFill/>
              <a:ln w="19050" cap="flat">
                <a:solidFill>
                  <a:srgbClr val="FFFFFF"/>
                </a:solidFill>
                <a:prstDash val="solid"/>
                <a:round/>
                <a:headEnd type="triangle" w="med" len="med"/>
                <a:tailEnd type="triangle" w="med" len="med"/>
              </a:ln>
              <a:effectLst/>
            </p:spPr>
            <p:txBody>
              <a:bodyPr wrap="square" lIns="45719" tIns="45719" rIns="45719" bIns="45719" numCol="1" anchor="t">
                <a:noAutofit/>
              </a:bodyPr>
              <a:lstStyle/>
              <a:p>
                <a:endParaRPr/>
              </a:p>
            </p:txBody>
          </p:sp>
          <p:sp>
            <p:nvSpPr>
              <p:cNvPr id="806" name="Shape 806"/>
              <p:cNvSpPr/>
              <p:nvPr/>
            </p:nvSpPr>
            <p:spPr>
              <a:xfrm flipH="1">
                <a:off x="196849" y="292100"/>
                <a:ext cx="514351" cy="365126"/>
              </a:xfrm>
              <a:prstGeom prst="line">
                <a:avLst/>
              </a:prstGeom>
              <a:noFill/>
              <a:ln w="19050" cap="flat">
                <a:solidFill>
                  <a:srgbClr val="FFFFFF"/>
                </a:solidFill>
                <a:prstDash val="solid"/>
                <a:round/>
                <a:headEnd type="triangle" w="med" len="med"/>
                <a:tailEnd type="triangle" w="med" len="med"/>
              </a:ln>
              <a:effectLst/>
            </p:spPr>
            <p:txBody>
              <a:bodyPr wrap="square" lIns="45719" tIns="45719" rIns="45719" bIns="45719" numCol="1" anchor="t">
                <a:noAutofit/>
              </a:bodyPr>
              <a:lstStyle/>
              <a:p>
                <a:endParaRPr/>
              </a:p>
            </p:txBody>
          </p:sp>
        </p:grpSp>
      </p:grpSp>
      <p:grpSp>
        <p:nvGrpSpPr>
          <p:cNvPr id="813" name="Group 813"/>
          <p:cNvGrpSpPr/>
          <p:nvPr/>
        </p:nvGrpSpPr>
        <p:grpSpPr>
          <a:xfrm>
            <a:off x="2136894" y="3140075"/>
            <a:ext cx="1230075" cy="1364616"/>
            <a:chOff x="0" y="0"/>
            <a:chExt cx="1230074" cy="1364615"/>
          </a:xfrm>
        </p:grpSpPr>
        <p:sp>
          <p:nvSpPr>
            <p:cNvPr id="809" name="Shape 809"/>
            <p:cNvSpPr/>
            <p:nvPr/>
          </p:nvSpPr>
          <p:spPr>
            <a:xfrm>
              <a:off x="153868" y="0"/>
              <a:ext cx="930275" cy="930275"/>
            </a:xfrm>
            <a:prstGeom prst="ellipse">
              <a:avLst/>
            </a:prstGeom>
            <a:solidFill>
              <a:srgbClr val="EFC84A"/>
            </a:solidFill>
            <a:ln w="12700" cap="flat">
              <a:noFill/>
              <a:miter lim="400000"/>
            </a:ln>
            <a:effectLst/>
          </p:spPr>
          <p:txBody>
            <a:bodyPr wrap="square" lIns="45719" tIns="45719" rIns="45719" bIns="45719" numCol="1" anchor="ctr">
              <a:noAutofit/>
            </a:bodyPr>
            <a:lstStyle/>
            <a:p>
              <a:pPr algn="ctr">
                <a:defRPr sz="1600">
                  <a:solidFill>
                    <a:srgbClr val="FFFFFF"/>
                  </a:solidFill>
                </a:defRPr>
              </a:pPr>
              <a:endParaRPr/>
            </a:p>
          </p:txBody>
        </p:sp>
        <p:sp>
          <p:nvSpPr>
            <p:cNvPr id="810" name="Shape 810"/>
            <p:cNvSpPr/>
            <p:nvPr/>
          </p:nvSpPr>
          <p:spPr>
            <a:xfrm>
              <a:off x="-1" y="1031875"/>
              <a:ext cx="1230076" cy="3327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ctr">
                <a:defRPr sz="1600" b="1">
                  <a:solidFill>
                    <a:srgbClr val="808080"/>
                  </a:solidFill>
                </a:defRPr>
              </a:lvl1pPr>
            </a:lstStyle>
            <a:p>
              <a:r>
                <a:t>AXES &amp; SIZE</a:t>
              </a:r>
            </a:p>
          </p:txBody>
        </p:sp>
        <p:sp>
          <p:nvSpPr>
            <p:cNvPr id="811" name="Shape 811"/>
            <p:cNvSpPr/>
            <p:nvPr/>
          </p:nvSpPr>
          <p:spPr>
            <a:xfrm>
              <a:off x="303093" y="481012"/>
              <a:ext cx="638175" cy="1"/>
            </a:xfrm>
            <a:prstGeom prst="line">
              <a:avLst/>
            </a:prstGeom>
            <a:noFill/>
            <a:ln w="19050" cap="flat">
              <a:solidFill>
                <a:srgbClr val="FFFFFF"/>
              </a:solidFill>
              <a:prstDash val="solid"/>
              <a:round/>
              <a:headEnd type="triangle" w="med" len="med"/>
              <a:tailEnd type="triangle" w="med" len="med"/>
            </a:ln>
            <a:effectLst/>
          </p:spPr>
          <p:txBody>
            <a:bodyPr wrap="square" lIns="45719" tIns="45719" rIns="45719" bIns="45719" numCol="1" anchor="t">
              <a:noAutofit/>
            </a:bodyPr>
            <a:lstStyle/>
            <a:p>
              <a:endParaRPr/>
            </a:p>
          </p:txBody>
        </p:sp>
        <p:sp>
          <p:nvSpPr>
            <p:cNvPr id="812" name="Shape 812"/>
            <p:cNvSpPr/>
            <p:nvPr/>
          </p:nvSpPr>
          <p:spPr>
            <a:xfrm flipH="1">
              <a:off x="622180" y="253999"/>
              <a:ext cx="1" cy="454026"/>
            </a:xfrm>
            <a:prstGeom prst="line">
              <a:avLst/>
            </a:prstGeom>
            <a:noFill/>
            <a:ln w="19050" cap="flat">
              <a:solidFill>
                <a:srgbClr val="FFFFFF"/>
              </a:solidFill>
              <a:prstDash val="solid"/>
              <a:round/>
              <a:headEnd type="triangle" w="med" len="med"/>
              <a:tailEnd type="triangle" w="med" len="med"/>
            </a:ln>
            <a:effectLst/>
          </p:spPr>
          <p:txBody>
            <a:bodyPr wrap="square" lIns="45719" tIns="45719" rIns="45719" bIns="45719" numCol="1" anchor="t">
              <a:noAutofit/>
            </a:bodyPr>
            <a:lstStyle/>
            <a:p>
              <a:endParaRPr/>
            </a:p>
          </p:txBody>
        </p:sp>
      </p:grpSp>
      <p:grpSp>
        <p:nvGrpSpPr>
          <p:cNvPr id="817" name="Group 817"/>
          <p:cNvGrpSpPr/>
          <p:nvPr/>
        </p:nvGrpSpPr>
        <p:grpSpPr>
          <a:xfrm>
            <a:off x="3841620" y="3154363"/>
            <a:ext cx="1114684" cy="1366202"/>
            <a:chOff x="0" y="0"/>
            <a:chExt cx="1114682" cy="1366201"/>
          </a:xfrm>
        </p:grpSpPr>
        <p:sp>
          <p:nvSpPr>
            <p:cNvPr id="814" name="Shape 814"/>
            <p:cNvSpPr/>
            <p:nvPr/>
          </p:nvSpPr>
          <p:spPr>
            <a:xfrm>
              <a:off x="92203" y="0"/>
              <a:ext cx="930275" cy="930276"/>
            </a:xfrm>
            <a:prstGeom prst="ellipse">
              <a:avLst/>
            </a:prstGeom>
            <a:solidFill>
              <a:srgbClr val="D1E6F5"/>
            </a:solidFill>
            <a:ln w="12700" cap="flat">
              <a:noFill/>
              <a:miter lim="400000"/>
            </a:ln>
            <a:effectLst/>
          </p:spPr>
          <p:txBody>
            <a:bodyPr wrap="square" lIns="45719" tIns="45719" rIns="45719" bIns="45719" numCol="1" anchor="ctr">
              <a:noAutofit/>
            </a:bodyPr>
            <a:lstStyle/>
            <a:p>
              <a:pPr algn="ctr">
                <a:defRPr sz="1600">
                  <a:solidFill>
                    <a:srgbClr val="FFFFFF"/>
                  </a:solidFill>
                </a:defRPr>
              </a:pPr>
              <a:endParaRPr/>
            </a:p>
          </p:txBody>
        </p:sp>
        <p:sp>
          <p:nvSpPr>
            <p:cNvPr id="815" name="Shape 815"/>
            <p:cNvSpPr/>
            <p:nvPr/>
          </p:nvSpPr>
          <p:spPr>
            <a:xfrm>
              <a:off x="-1" y="1033461"/>
              <a:ext cx="1114684" cy="3327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ctr">
                <a:defRPr sz="1600" b="1">
                  <a:solidFill>
                    <a:srgbClr val="808080"/>
                  </a:solidFill>
                </a:defRPr>
              </a:lvl1pPr>
            </a:lstStyle>
            <a:p>
              <a:r>
                <a:t>DIRECTION</a:t>
              </a:r>
            </a:p>
          </p:txBody>
        </p:sp>
        <p:pic>
          <p:nvPicPr>
            <p:cNvPr id="816" name="image7.png"/>
            <p:cNvPicPr>
              <a:picLocks noChangeAspect="1"/>
            </p:cNvPicPr>
            <p:nvPr/>
          </p:nvPicPr>
          <p:blipFill>
            <a:blip r:embed="rId3">
              <a:extLst/>
            </a:blip>
            <a:stretch>
              <a:fillRect/>
            </a:stretch>
          </p:blipFill>
          <p:spPr>
            <a:xfrm>
              <a:off x="185895" y="304668"/>
              <a:ext cx="749730" cy="335809"/>
            </a:xfrm>
            <a:prstGeom prst="rect">
              <a:avLst/>
            </a:prstGeom>
            <a:ln w="12700" cap="flat">
              <a:noFill/>
              <a:miter lim="400000"/>
            </a:ln>
            <a:effectLst/>
          </p:spPr>
        </p:pic>
      </p:grpSp>
      <p:grpSp>
        <p:nvGrpSpPr>
          <p:cNvPr id="825" name="Group 825"/>
          <p:cNvGrpSpPr/>
          <p:nvPr/>
        </p:nvGrpSpPr>
        <p:grpSpPr>
          <a:xfrm>
            <a:off x="8858766" y="3133725"/>
            <a:ext cx="1200706" cy="1366204"/>
            <a:chOff x="0" y="0"/>
            <a:chExt cx="1200705" cy="1366203"/>
          </a:xfrm>
        </p:grpSpPr>
        <p:sp>
          <p:nvSpPr>
            <p:cNvPr id="818" name="Shape 818"/>
            <p:cNvSpPr/>
            <p:nvPr/>
          </p:nvSpPr>
          <p:spPr>
            <a:xfrm>
              <a:off x="139183" y="0"/>
              <a:ext cx="930277" cy="930276"/>
            </a:xfrm>
            <a:prstGeom prst="ellipse">
              <a:avLst/>
            </a:prstGeom>
            <a:solidFill>
              <a:schemeClr val="accent5"/>
            </a:solidFill>
            <a:ln w="12700" cap="flat">
              <a:noFill/>
              <a:miter lim="400000"/>
            </a:ln>
            <a:effectLst/>
          </p:spPr>
          <p:txBody>
            <a:bodyPr wrap="square" lIns="45719" tIns="45719" rIns="45719" bIns="45719" numCol="1" anchor="ctr">
              <a:noAutofit/>
            </a:bodyPr>
            <a:lstStyle/>
            <a:p>
              <a:pPr algn="ctr">
                <a:defRPr sz="1600">
                  <a:solidFill>
                    <a:srgbClr val="FFFFFF"/>
                  </a:solidFill>
                </a:defRPr>
              </a:pPr>
              <a:endParaRPr/>
            </a:p>
          </p:txBody>
        </p:sp>
        <p:sp>
          <p:nvSpPr>
            <p:cNvPr id="819" name="Shape 819"/>
            <p:cNvSpPr/>
            <p:nvPr/>
          </p:nvSpPr>
          <p:spPr>
            <a:xfrm>
              <a:off x="-1" y="1033463"/>
              <a:ext cx="1200707" cy="3327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ctr">
                <a:defRPr sz="1600" b="1">
                  <a:solidFill>
                    <a:srgbClr val="808080"/>
                  </a:solidFill>
                </a:defRPr>
              </a:lvl1pPr>
            </a:lstStyle>
            <a:p>
              <a:r>
                <a:t>ALIGNMENT</a:t>
              </a:r>
            </a:p>
          </p:txBody>
        </p:sp>
        <p:grpSp>
          <p:nvGrpSpPr>
            <p:cNvPr id="824" name="Group 824"/>
            <p:cNvGrpSpPr/>
            <p:nvPr/>
          </p:nvGrpSpPr>
          <p:grpSpPr>
            <a:xfrm>
              <a:off x="338182" y="218074"/>
              <a:ext cx="524339" cy="522958"/>
              <a:chOff x="0" y="0"/>
              <a:chExt cx="524337" cy="522956"/>
            </a:xfrm>
          </p:grpSpPr>
          <p:sp>
            <p:nvSpPr>
              <p:cNvPr id="820" name="Shape 820"/>
              <p:cNvSpPr/>
              <p:nvPr/>
            </p:nvSpPr>
            <p:spPr>
              <a:xfrm>
                <a:off x="0" y="-1"/>
                <a:ext cx="361561" cy="80543"/>
              </a:xfrm>
              <a:prstGeom prst="roundRect">
                <a:avLst>
                  <a:gd name="adj" fmla="val 16667"/>
                </a:avLst>
              </a:prstGeom>
              <a:solidFill>
                <a:srgbClr val="FFFFFF"/>
              </a:solidFill>
              <a:ln w="12700" cap="flat">
                <a:noFill/>
                <a:miter lim="400000"/>
              </a:ln>
              <a:effectLst/>
            </p:spPr>
            <p:txBody>
              <a:bodyPr wrap="square" lIns="45719" tIns="45719" rIns="45719" bIns="45719" numCol="1" anchor="ctr">
                <a:noAutofit/>
              </a:bodyPr>
              <a:lstStyle/>
              <a:p>
                <a:pPr algn="ctr">
                  <a:defRPr sz="1600">
                    <a:solidFill>
                      <a:srgbClr val="FFFFFF"/>
                    </a:solidFill>
                  </a:defRPr>
                </a:pPr>
                <a:endParaRPr/>
              </a:p>
            </p:txBody>
          </p:sp>
          <p:sp>
            <p:nvSpPr>
              <p:cNvPr id="821" name="Shape 821"/>
              <p:cNvSpPr/>
              <p:nvPr/>
            </p:nvSpPr>
            <p:spPr>
              <a:xfrm>
                <a:off x="0" y="294811"/>
                <a:ext cx="361561" cy="80543"/>
              </a:xfrm>
              <a:prstGeom prst="roundRect">
                <a:avLst>
                  <a:gd name="adj" fmla="val 16667"/>
                </a:avLst>
              </a:prstGeom>
              <a:solidFill>
                <a:srgbClr val="FFFFFF"/>
              </a:solidFill>
              <a:ln w="12700" cap="flat">
                <a:noFill/>
                <a:miter lim="400000"/>
              </a:ln>
              <a:effectLst/>
            </p:spPr>
            <p:txBody>
              <a:bodyPr wrap="square" lIns="45719" tIns="45719" rIns="45719" bIns="45719" numCol="1" anchor="ctr">
                <a:noAutofit/>
              </a:bodyPr>
              <a:lstStyle/>
              <a:p>
                <a:pPr algn="ctr">
                  <a:defRPr sz="1600">
                    <a:solidFill>
                      <a:srgbClr val="FFFFFF"/>
                    </a:solidFill>
                  </a:defRPr>
                </a:pPr>
                <a:endParaRPr/>
              </a:p>
            </p:txBody>
          </p:sp>
          <p:sp>
            <p:nvSpPr>
              <p:cNvPr id="822" name="Shape 822"/>
              <p:cNvSpPr/>
              <p:nvPr/>
            </p:nvSpPr>
            <p:spPr>
              <a:xfrm>
                <a:off x="0" y="145407"/>
                <a:ext cx="524338" cy="80543"/>
              </a:xfrm>
              <a:prstGeom prst="roundRect">
                <a:avLst>
                  <a:gd name="adj" fmla="val 16667"/>
                </a:avLst>
              </a:prstGeom>
              <a:solidFill>
                <a:srgbClr val="FFFFFF"/>
              </a:solidFill>
              <a:ln w="12700" cap="flat">
                <a:noFill/>
                <a:miter lim="400000"/>
              </a:ln>
              <a:effectLst/>
            </p:spPr>
            <p:txBody>
              <a:bodyPr wrap="square" lIns="45719" tIns="45719" rIns="45719" bIns="45719" numCol="1" anchor="ctr">
                <a:noAutofit/>
              </a:bodyPr>
              <a:lstStyle/>
              <a:p>
                <a:pPr algn="ctr">
                  <a:defRPr sz="1600">
                    <a:solidFill>
                      <a:srgbClr val="FFFFFF"/>
                    </a:solidFill>
                  </a:defRPr>
                </a:pPr>
                <a:endParaRPr/>
              </a:p>
            </p:txBody>
          </p:sp>
          <p:sp>
            <p:nvSpPr>
              <p:cNvPr id="823" name="Shape 823"/>
              <p:cNvSpPr/>
              <p:nvPr/>
            </p:nvSpPr>
            <p:spPr>
              <a:xfrm>
                <a:off x="0" y="442415"/>
                <a:ext cx="524338" cy="80542"/>
              </a:xfrm>
              <a:prstGeom prst="roundRect">
                <a:avLst>
                  <a:gd name="adj" fmla="val 16667"/>
                </a:avLst>
              </a:prstGeom>
              <a:solidFill>
                <a:srgbClr val="FFFFFF"/>
              </a:solidFill>
              <a:ln w="12700" cap="flat">
                <a:noFill/>
                <a:miter lim="400000"/>
              </a:ln>
              <a:effectLst/>
            </p:spPr>
            <p:txBody>
              <a:bodyPr wrap="square" lIns="45719" tIns="45719" rIns="45719" bIns="45719" numCol="1" anchor="ctr">
                <a:noAutofit/>
              </a:bodyPr>
              <a:lstStyle/>
              <a:p>
                <a:pPr algn="ctr">
                  <a:defRPr sz="1600">
                    <a:solidFill>
                      <a:srgbClr val="FFFFFF"/>
                    </a:solidFill>
                  </a:defRPr>
                </a:pPr>
                <a:endParaRPr/>
              </a:p>
            </p:txBody>
          </p:sp>
        </p:grpSp>
      </p:grpSp>
      <p:grpSp>
        <p:nvGrpSpPr>
          <p:cNvPr id="836" name="Group 836"/>
          <p:cNvGrpSpPr/>
          <p:nvPr/>
        </p:nvGrpSpPr>
        <p:grpSpPr>
          <a:xfrm>
            <a:off x="7326313" y="3146425"/>
            <a:ext cx="930277" cy="1366204"/>
            <a:chOff x="0" y="0"/>
            <a:chExt cx="930275" cy="1366203"/>
          </a:xfrm>
        </p:grpSpPr>
        <p:sp>
          <p:nvSpPr>
            <p:cNvPr id="826" name="Shape 826"/>
            <p:cNvSpPr/>
            <p:nvPr/>
          </p:nvSpPr>
          <p:spPr>
            <a:xfrm>
              <a:off x="125382" y="1033463"/>
              <a:ext cx="741423" cy="3327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ctr">
                <a:defRPr sz="1600" b="1">
                  <a:solidFill>
                    <a:srgbClr val="808080"/>
                  </a:solidFill>
                </a:defRPr>
              </a:lvl1pPr>
            </a:lstStyle>
            <a:p>
              <a:r>
                <a:t>ORDER</a:t>
              </a:r>
            </a:p>
          </p:txBody>
        </p:sp>
        <p:sp>
          <p:nvSpPr>
            <p:cNvPr id="827" name="Shape 827"/>
            <p:cNvSpPr/>
            <p:nvPr/>
          </p:nvSpPr>
          <p:spPr>
            <a:xfrm>
              <a:off x="0" y="0"/>
              <a:ext cx="930276" cy="930275"/>
            </a:xfrm>
            <a:prstGeom prst="ellipse">
              <a:avLst/>
            </a:prstGeom>
            <a:solidFill>
              <a:srgbClr val="9BBB59"/>
            </a:solidFill>
            <a:ln w="12700" cap="flat">
              <a:noFill/>
              <a:miter lim="400000"/>
            </a:ln>
            <a:effectLst/>
          </p:spPr>
          <p:txBody>
            <a:bodyPr wrap="square" lIns="45719" tIns="45719" rIns="45719" bIns="45719" numCol="1" anchor="ctr">
              <a:noAutofit/>
            </a:bodyPr>
            <a:lstStyle/>
            <a:p>
              <a:pPr algn="ctr">
                <a:defRPr sz="1600">
                  <a:solidFill>
                    <a:srgbClr val="FFFFFF"/>
                  </a:solidFill>
                </a:defRPr>
              </a:pPr>
              <a:endParaRPr/>
            </a:p>
          </p:txBody>
        </p:sp>
        <p:grpSp>
          <p:nvGrpSpPr>
            <p:cNvPr id="835" name="Group 835"/>
            <p:cNvGrpSpPr/>
            <p:nvPr/>
          </p:nvGrpSpPr>
          <p:grpSpPr>
            <a:xfrm>
              <a:off x="195262" y="206375"/>
              <a:ext cx="536576" cy="536576"/>
              <a:chOff x="0" y="0"/>
              <a:chExt cx="536574" cy="536574"/>
            </a:xfrm>
          </p:grpSpPr>
          <p:sp>
            <p:nvSpPr>
              <p:cNvPr id="828" name="Shape 828"/>
              <p:cNvSpPr/>
              <p:nvPr/>
            </p:nvSpPr>
            <p:spPr>
              <a:xfrm>
                <a:off x="0" y="0"/>
                <a:ext cx="131763" cy="134939"/>
              </a:xfrm>
              <a:prstGeom prst="roundRect">
                <a:avLst>
                  <a:gd name="adj" fmla="val 16667"/>
                </a:avLst>
              </a:prstGeom>
              <a:solidFill>
                <a:srgbClr val="FFFFFF"/>
              </a:solidFill>
              <a:ln w="12700" cap="flat">
                <a:noFill/>
                <a:miter lim="400000"/>
              </a:ln>
              <a:effectLst/>
            </p:spPr>
            <p:txBody>
              <a:bodyPr wrap="square" lIns="45719" tIns="45719" rIns="45719" bIns="45719" numCol="1" anchor="ctr">
                <a:noAutofit/>
              </a:bodyPr>
              <a:lstStyle/>
              <a:p>
                <a:pPr algn="ctr">
                  <a:defRPr sz="1600">
                    <a:solidFill>
                      <a:srgbClr val="FFFFFF"/>
                    </a:solidFill>
                  </a:defRPr>
                </a:pPr>
                <a:endParaRPr/>
              </a:p>
            </p:txBody>
          </p:sp>
          <p:sp>
            <p:nvSpPr>
              <p:cNvPr id="829" name="Shape 829"/>
              <p:cNvSpPr/>
              <p:nvPr/>
            </p:nvSpPr>
            <p:spPr>
              <a:xfrm>
                <a:off x="201612" y="201612"/>
                <a:ext cx="133350" cy="133351"/>
              </a:xfrm>
              <a:prstGeom prst="roundRect">
                <a:avLst>
                  <a:gd name="adj" fmla="val 16667"/>
                </a:avLst>
              </a:prstGeom>
              <a:solidFill>
                <a:srgbClr val="FFFFFF"/>
              </a:solidFill>
              <a:ln w="12700" cap="flat">
                <a:noFill/>
                <a:miter lim="400000"/>
              </a:ln>
              <a:effectLst/>
            </p:spPr>
            <p:txBody>
              <a:bodyPr wrap="square" lIns="45719" tIns="45719" rIns="45719" bIns="45719" numCol="1" anchor="ctr">
                <a:noAutofit/>
              </a:bodyPr>
              <a:lstStyle/>
              <a:p>
                <a:pPr algn="ctr">
                  <a:defRPr sz="1600">
                    <a:solidFill>
                      <a:srgbClr val="FFFFFF"/>
                    </a:solidFill>
                  </a:defRPr>
                </a:pPr>
                <a:endParaRPr/>
              </a:p>
            </p:txBody>
          </p:sp>
          <p:sp>
            <p:nvSpPr>
              <p:cNvPr id="830" name="Shape 830"/>
              <p:cNvSpPr/>
              <p:nvPr/>
            </p:nvSpPr>
            <p:spPr>
              <a:xfrm>
                <a:off x="201612" y="0"/>
                <a:ext cx="133350" cy="134939"/>
              </a:xfrm>
              <a:prstGeom prst="roundRect">
                <a:avLst>
                  <a:gd name="adj" fmla="val 16667"/>
                </a:avLst>
              </a:prstGeom>
              <a:solidFill>
                <a:srgbClr val="FFFFFF"/>
              </a:solidFill>
              <a:ln w="12700" cap="flat">
                <a:noFill/>
                <a:miter lim="400000"/>
              </a:ln>
              <a:effectLst/>
            </p:spPr>
            <p:txBody>
              <a:bodyPr wrap="square" lIns="45719" tIns="45719" rIns="45719" bIns="45719" numCol="1" anchor="ctr">
                <a:noAutofit/>
              </a:bodyPr>
              <a:lstStyle/>
              <a:p>
                <a:pPr algn="ctr">
                  <a:defRPr sz="1600">
                    <a:solidFill>
                      <a:srgbClr val="FFFFFF"/>
                    </a:solidFill>
                  </a:defRPr>
                </a:pPr>
                <a:endParaRPr/>
              </a:p>
            </p:txBody>
          </p:sp>
          <p:sp>
            <p:nvSpPr>
              <p:cNvPr id="831" name="Shape 831"/>
              <p:cNvSpPr/>
              <p:nvPr/>
            </p:nvSpPr>
            <p:spPr>
              <a:xfrm>
                <a:off x="404812" y="0"/>
                <a:ext cx="131763" cy="134939"/>
              </a:xfrm>
              <a:prstGeom prst="roundRect">
                <a:avLst>
                  <a:gd name="adj" fmla="val 16667"/>
                </a:avLst>
              </a:prstGeom>
              <a:solidFill>
                <a:srgbClr val="FFFFFF"/>
              </a:solidFill>
              <a:ln w="12700" cap="flat">
                <a:noFill/>
                <a:miter lim="400000"/>
              </a:ln>
              <a:effectLst/>
            </p:spPr>
            <p:txBody>
              <a:bodyPr wrap="square" lIns="45719" tIns="45719" rIns="45719" bIns="45719" numCol="1" anchor="ctr">
                <a:noAutofit/>
              </a:bodyPr>
              <a:lstStyle/>
              <a:p>
                <a:pPr algn="ctr">
                  <a:defRPr sz="1600">
                    <a:solidFill>
                      <a:srgbClr val="FFFFFF"/>
                    </a:solidFill>
                  </a:defRPr>
                </a:pPr>
                <a:endParaRPr/>
              </a:p>
            </p:txBody>
          </p:sp>
          <p:sp>
            <p:nvSpPr>
              <p:cNvPr id="832" name="Shape 832"/>
              <p:cNvSpPr/>
              <p:nvPr/>
            </p:nvSpPr>
            <p:spPr>
              <a:xfrm>
                <a:off x="0" y="201612"/>
                <a:ext cx="131763" cy="133351"/>
              </a:xfrm>
              <a:prstGeom prst="roundRect">
                <a:avLst>
                  <a:gd name="adj" fmla="val 16667"/>
                </a:avLst>
              </a:prstGeom>
              <a:solidFill>
                <a:srgbClr val="FFFFFF"/>
              </a:solidFill>
              <a:ln w="12700" cap="flat">
                <a:noFill/>
                <a:miter lim="400000"/>
              </a:ln>
              <a:effectLst/>
            </p:spPr>
            <p:txBody>
              <a:bodyPr wrap="square" lIns="45719" tIns="45719" rIns="45719" bIns="45719" numCol="1" anchor="ctr">
                <a:noAutofit/>
              </a:bodyPr>
              <a:lstStyle/>
              <a:p>
                <a:pPr algn="ctr">
                  <a:defRPr sz="1600">
                    <a:solidFill>
                      <a:srgbClr val="FFFFFF"/>
                    </a:solidFill>
                  </a:defRPr>
                </a:pPr>
                <a:endParaRPr/>
              </a:p>
            </p:txBody>
          </p:sp>
          <p:sp>
            <p:nvSpPr>
              <p:cNvPr id="833" name="Shape 833"/>
              <p:cNvSpPr/>
              <p:nvPr/>
            </p:nvSpPr>
            <p:spPr>
              <a:xfrm>
                <a:off x="404812" y="201612"/>
                <a:ext cx="131763" cy="133351"/>
              </a:xfrm>
              <a:prstGeom prst="roundRect">
                <a:avLst>
                  <a:gd name="adj" fmla="val 16667"/>
                </a:avLst>
              </a:prstGeom>
              <a:solidFill>
                <a:srgbClr val="FFFFFF"/>
              </a:solidFill>
              <a:ln w="12700" cap="flat">
                <a:noFill/>
                <a:miter lim="400000"/>
              </a:ln>
              <a:effectLst/>
            </p:spPr>
            <p:txBody>
              <a:bodyPr wrap="square" lIns="45719" tIns="45719" rIns="45719" bIns="45719" numCol="1" anchor="ctr">
                <a:noAutofit/>
              </a:bodyPr>
              <a:lstStyle/>
              <a:p>
                <a:pPr algn="ctr">
                  <a:defRPr sz="1600">
                    <a:solidFill>
                      <a:srgbClr val="FFFFFF"/>
                    </a:solidFill>
                  </a:defRPr>
                </a:pPr>
                <a:endParaRPr/>
              </a:p>
            </p:txBody>
          </p:sp>
          <p:sp>
            <p:nvSpPr>
              <p:cNvPr id="834" name="Shape 834"/>
              <p:cNvSpPr/>
              <p:nvPr/>
            </p:nvSpPr>
            <p:spPr>
              <a:xfrm>
                <a:off x="0" y="401637"/>
                <a:ext cx="131763" cy="134938"/>
              </a:xfrm>
              <a:prstGeom prst="roundRect">
                <a:avLst>
                  <a:gd name="adj" fmla="val 16667"/>
                </a:avLst>
              </a:prstGeom>
              <a:solidFill>
                <a:srgbClr val="FFFFFF"/>
              </a:solidFill>
              <a:ln w="12700" cap="flat">
                <a:noFill/>
                <a:miter lim="400000"/>
              </a:ln>
              <a:effectLst/>
            </p:spPr>
            <p:txBody>
              <a:bodyPr wrap="square" lIns="45719" tIns="45719" rIns="45719" bIns="45719" numCol="1" anchor="ctr">
                <a:noAutofit/>
              </a:bodyPr>
              <a:lstStyle/>
              <a:p>
                <a:pPr algn="ctr">
                  <a:defRPr sz="1600">
                    <a:solidFill>
                      <a:srgbClr val="FFFFFF"/>
                    </a:solidFill>
                  </a:defRPr>
                </a:pPr>
                <a:endParaRPr/>
              </a:p>
            </p:txBody>
          </p:sp>
        </p:grpSp>
      </p:grpSp>
      <p:grpSp>
        <p:nvGrpSpPr>
          <p:cNvPr id="839" name="Group 839"/>
          <p:cNvGrpSpPr/>
          <p:nvPr/>
        </p:nvGrpSpPr>
        <p:grpSpPr>
          <a:xfrm>
            <a:off x="690731" y="3140075"/>
            <a:ext cx="958514" cy="1366204"/>
            <a:chOff x="0" y="0"/>
            <a:chExt cx="958512" cy="1366203"/>
          </a:xfrm>
        </p:grpSpPr>
        <p:pic>
          <p:nvPicPr>
            <p:cNvPr id="837" name="image8.png"/>
            <p:cNvPicPr>
              <a:picLocks noChangeAspect="1"/>
            </p:cNvPicPr>
            <p:nvPr/>
          </p:nvPicPr>
          <p:blipFill>
            <a:blip r:embed="rId4">
              <a:extLst/>
            </a:blip>
            <a:srcRect l="2393" t="2548" r="2474" b="2318"/>
            <a:stretch>
              <a:fillRect/>
            </a:stretch>
          </p:blipFill>
          <p:spPr>
            <a:xfrm>
              <a:off x="24691" y="0"/>
              <a:ext cx="918403" cy="918506"/>
            </a:xfrm>
            <a:prstGeom prst="rect">
              <a:avLst/>
            </a:prstGeom>
            <a:ln w="12700" cap="flat">
              <a:noFill/>
              <a:miter lim="400000"/>
            </a:ln>
            <a:effectLst/>
          </p:spPr>
        </p:pic>
        <p:sp>
          <p:nvSpPr>
            <p:cNvPr id="838" name="Shape 838"/>
            <p:cNvSpPr/>
            <p:nvPr/>
          </p:nvSpPr>
          <p:spPr>
            <a:xfrm>
              <a:off x="-1" y="1033463"/>
              <a:ext cx="958514" cy="3327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ctr">
                <a:defRPr sz="1600" b="1"/>
              </a:lvl1pPr>
            </a:lstStyle>
            <a:p>
              <a:r>
                <a:t>FLEXBOX</a:t>
              </a:r>
            </a:p>
          </p:txBody>
        </p:sp>
      </p:grpSp>
      <p:sp>
        <p:nvSpPr>
          <p:cNvPr id="840" name="Shape 840"/>
          <p:cNvSpPr>
            <a:spLocks noGrp="1"/>
          </p:cNvSpPr>
          <p:nvPr>
            <p:ph type="body" sz="quarter" idx="1"/>
          </p:nvPr>
        </p:nvSpPr>
        <p:spPr>
          <a:xfrm>
            <a:off x="0" y="0"/>
            <a:ext cx="12192000" cy="933450"/>
          </a:xfrm>
          <a:prstGeom prst="rect">
            <a:avLst/>
          </a:prstGeom>
        </p:spPr>
        <p:txBody>
          <a:bodyPr/>
          <a:lstStyle>
            <a:lvl1pPr defTabSz="457189">
              <a:spcBef>
                <a:spcPts val="400"/>
              </a:spcBef>
              <a:defRPr sz="2000"/>
            </a:lvl1pPr>
          </a:lstStyle>
          <a:p>
            <a:r>
              <a:t>AGENDA</a:t>
            </a:r>
          </a:p>
        </p:txBody>
      </p:sp>
      <p:grpSp>
        <p:nvGrpSpPr>
          <p:cNvPr id="853" name="Group 853"/>
          <p:cNvGrpSpPr/>
          <p:nvPr/>
        </p:nvGrpSpPr>
        <p:grpSpPr>
          <a:xfrm>
            <a:off x="10603428" y="3114675"/>
            <a:ext cx="945119" cy="1366204"/>
            <a:chOff x="0" y="0"/>
            <a:chExt cx="945118" cy="1366203"/>
          </a:xfrm>
        </p:grpSpPr>
        <p:grpSp>
          <p:nvGrpSpPr>
            <p:cNvPr id="843" name="Group 843"/>
            <p:cNvGrpSpPr/>
            <p:nvPr/>
          </p:nvGrpSpPr>
          <p:grpSpPr>
            <a:xfrm>
              <a:off x="0" y="0"/>
              <a:ext cx="945119" cy="1366204"/>
              <a:chOff x="0" y="0"/>
              <a:chExt cx="945118" cy="1366203"/>
            </a:xfrm>
          </p:grpSpPr>
          <p:sp>
            <p:nvSpPr>
              <p:cNvPr id="841" name="Shape 841"/>
              <p:cNvSpPr/>
              <p:nvPr/>
            </p:nvSpPr>
            <p:spPr>
              <a:xfrm>
                <a:off x="12184" y="0"/>
                <a:ext cx="928689" cy="930276"/>
              </a:xfrm>
              <a:prstGeom prst="ellipse">
                <a:avLst/>
              </a:prstGeom>
              <a:solidFill>
                <a:schemeClr val="accent6"/>
              </a:solidFill>
              <a:ln w="25400" cap="flat">
                <a:solidFill>
                  <a:srgbClr val="821C33"/>
                </a:solidFill>
                <a:prstDash val="solid"/>
                <a:round/>
              </a:ln>
              <a:effectLst/>
            </p:spPr>
            <p:txBody>
              <a:bodyPr wrap="square" lIns="45719" tIns="45719" rIns="45719" bIns="45719" numCol="1" anchor="ctr">
                <a:noAutofit/>
              </a:bodyPr>
              <a:lstStyle/>
              <a:p>
                <a:pPr algn="ctr">
                  <a:defRPr sz="1600">
                    <a:solidFill>
                      <a:srgbClr val="FFFFFF"/>
                    </a:solidFill>
                  </a:defRPr>
                </a:pPr>
                <a:endParaRPr/>
              </a:p>
            </p:txBody>
          </p:sp>
          <p:sp>
            <p:nvSpPr>
              <p:cNvPr id="842" name="Shape 842"/>
              <p:cNvSpPr/>
              <p:nvPr/>
            </p:nvSpPr>
            <p:spPr>
              <a:xfrm>
                <a:off x="-1" y="1033463"/>
                <a:ext cx="945120" cy="3327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ctr">
                  <a:defRPr sz="1600" b="1"/>
                </a:lvl1pPr>
              </a:lstStyle>
              <a:p>
                <a:r>
                  <a:t>CSS GRID</a:t>
                </a:r>
              </a:p>
            </p:txBody>
          </p:sp>
        </p:grpSp>
        <p:sp>
          <p:nvSpPr>
            <p:cNvPr id="844" name="Shape 844"/>
            <p:cNvSpPr/>
            <p:nvPr/>
          </p:nvSpPr>
          <p:spPr>
            <a:xfrm>
              <a:off x="205859" y="217487"/>
              <a:ext cx="131763" cy="133351"/>
            </a:xfrm>
            <a:prstGeom prst="roundRect">
              <a:avLst>
                <a:gd name="adj" fmla="val 16667"/>
              </a:avLst>
            </a:prstGeom>
            <a:solidFill>
              <a:srgbClr val="FFFFFF"/>
            </a:solidFill>
            <a:ln w="12700" cap="flat">
              <a:noFill/>
              <a:miter lim="400000"/>
            </a:ln>
            <a:effectLst/>
          </p:spPr>
          <p:txBody>
            <a:bodyPr wrap="square" lIns="45719" tIns="45719" rIns="45719" bIns="45719" numCol="1" anchor="ctr">
              <a:noAutofit/>
            </a:bodyPr>
            <a:lstStyle/>
            <a:p>
              <a:pPr algn="ctr">
                <a:defRPr sz="1600">
                  <a:solidFill>
                    <a:srgbClr val="FFFFFF"/>
                  </a:solidFill>
                </a:defRPr>
              </a:pPr>
              <a:endParaRPr/>
            </a:p>
          </p:txBody>
        </p:sp>
        <p:sp>
          <p:nvSpPr>
            <p:cNvPr id="845" name="Shape 845"/>
            <p:cNvSpPr/>
            <p:nvPr/>
          </p:nvSpPr>
          <p:spPr>
            <a:xfrm>
              <a:off x="409059" y="417512"/>
              <a:ext cx="131763" cy="134938"/>
            </a:xfrm>
            <a:prstGeom prst="roundRect">
              <a:avLst>
                <a:gd name="adj" fmla="val 16667"/>
              </a:avLst>
            </a:prstGeom>
            <a:solidFill>
              <a:srgbClr val="FFFFFF"/>
            </a:solidFill>
            <a:ln w="12700" cap="flat">
              <a:noFill/>
              <a:miter lim="400000"/>
            </a:ln>
            <a:effectLst/>
          </p:spPr>
          <p:txBody>
            <a:bodyPr wrap="square" lIns="45719" tIns="45719" rIns="45719" bIns="45719" numCol="1" anchor="ctr">
              <a:noAutofit/>
            </a:bodyPr>
            <a:lstStyle/>
            <a:p>
              <a:pPr algn="ctr">
                <a:defRPr sz="1600">
                  <a:solidFill>
                    <a:srgbClr val="FFFFFF"/>
                  </a:solidFill>
                </a:defRPr>
              </a:pPr>
              <a:endParaRPr/>
            </a:p>
          </p:txBody>
        </p:sp>
        <p:sp>
          <p:nvSpPr>
            <p:cNvPr id="846" name="Shape 846"/>
            <p:cNvSpPr/>
            <p:nvPr/>
          </p:nvSpPr>
          <p:spPr>
            <a:xfrm>
              <a:off x="409059" y="217487"/>
              <a:ext cx="131763" cy="133351"/>
            </a:xfrm>
            <a:prstGeom prst="roundRect">
              <a:avLst>
                <a:gd name="adj" fmla="val 16667"/>
              </a:avLst>
            </a:prstGeom>
            <a:solidFill>
              <a:srgbClr val="FFFFFF"/>
            </a:solidFill>
            <a:ln w="12700" cap="flat">
              <a:noFill/>
              <a:miter lim="400000"/>
            </a:ln>
            <a:effectLst/>
          </p:spPr>
          <p:txBody>
            <a:bodyPr wrap="square" lIns="45719" tIns="45719" rIns="45719" bIns="45719" numCol="1" anchor="ctr">
              <a:noAutofit/>
            </a:bodyPr>
            <a:lstStyle/>
            <a:p>
              <a:pPr algn="ctr">
                <a:defRPr sz="1600">
                  <a:solidFill>
                    <a:srgbClr val="FFFFFF"/>
                  </a:solidFill>
                </a:defRPr>
              </a:pPr>
              <a:endParaRPr/>
            </a:p>
          </p:txBody>
        </p:sp>
        <p:sp>
          <p:nvSpPr>
            <p:cNvPr id="847" name="Shape 847"/>
            <p:cNvSpPr/>
            <p:nvPr/>
          </p:nvSpPr>
          <p:spPr>
            <a:xfrm>
              <a:off x="610671" y="217487"/>
              <a:ext cx="131764" cy="133351"/>
            </a:xfrm>
            <a:prstGeom prst="roundRect">
              <a:avLst>
                <a:gd name="adj" fmla="val 16667"/>
              </a:avLst>
            </a:prstGeom>
            <a:solidFill>
              <a:srgbClr val="FFFFFF"/>
            </a:solidFill>
            <a:ln w="12700" cap="flat">
              <a:noFill/>
              <a:miter lim="400000"/>
            </a:ln>
            <a:effectLst/>
          </p:spPr>
          <p:txBody>
            <a:bodyPr wrap="square" lIns="45719" tIns="45719" rIns="45719" bIns="45719" numCol="1" anchor="ctr">
              <a:noAutofit/>
            </a:bodyPr>
            <a:lstStyle/>
            <a:p>
              <a:pPr algn="ctr">
                <a:defRPr sz="1600">
                  <a:solidFill>
                    <a:srgbClr val="FFFFFF"/>
                  </a:solidFill>
                </a:defRPr>
              </a:pPr>
              <a:endParaRPr/>
            </a:p>
          </p:txBody>
        </p:sp>
        <p:sp>
          <p:nvSpPr>
            <p:cNvPr id="848" name="Shape 848"/>
            <p:cNvSpPr/>
            <p:nvPr/>
          </p:nvSpPr>
          <p:spPr>
            <a:xfrm>
              <a:off x="205859" y="417512"/>
              <a:ext cx="131763" cy="134938"/>
            </a:xfrm>
            <a:prstGeom prst="roundRect">
              <a:avLst>
                <a:gd name="adj" fmla="val 16667"/>
              </a:avLst>
            </a:prstGeom>
            <a:solidFill>
              <a:srgbClr val="FFFFFF"/>
            </a:solidFill>
            <a:ln w="12700" cap="flat">
              <a:noFill/>
              <a:miter lim="400000"/>
            </a:ln>
            <a:effectLst/>
          </p:spPr>
          <p:txBody>
            <a:bodyPr wrap="square" lIns="45719" tIns="45719" rIns="45719" bIns="45719" numCol="1" anchor="ctr">
              <a:noAutofit/>
            </a:bodyPr>
            <a:lstStyle/>
            <a:p>
              <a:pPr algn="ctr">
                <a:defRPr sz="1600">
                  <a:solidFill>
                    <a:srgbClr val="FFFFFF"/>
                  </a:solidFill>
                </a:defRPr>
              </a:pPr>
              <a:endParaRPr/>
            </a:p>
          </p:txBody>
        </p:sp>
        <p:sp>
          <p:nvSpPr>
            <p:cNvPr id="849" name="Shape 849"/>
            <p:cNvSpPr/>
            <p:nvPr/>
          </p:nvSpPr>
          <p:spPr>
            <a:xfrm>
              <a:off x="610671" y="417512"/>
              <a:ext cx="131764" cy="134938"/>
            </a:xfrm>
            <a:prstGeom prst="roundRect">
              <a:avLst>
                <a:gd name="adj" fmla="val 16667"/>
              </a:avLst>
            </a:prstGeom>
            <a:solidFill>
              <a:srgbClr val="FFFFFF"/>
            </a:solidFill>
            <a:ln w="12700" cap="flat">
              <a:noFill/>
              <a:miter lim="400000"/>
            </a:ln>
            <a:effectLst/>
          </p:spPr>
          <p:txBody>
            <a:bodyPr wrap="square" lIns="45719" tIns="45719" rIns="45719" bIns="45719" numCol="1" anchor="ctr">
              <a:noAutofit/>
            </a:bodyPr>
            <a:lstStyle/>
            <a:p>
              <a:pPr algn="ctr">
                <a:defRPr sz="1600">
                  <a:solidFill>
                    <a:srgbClr val="FFFFFF"/>
                  </a:solidFill>
                </a:defRPr>
              </a:pPr>
              <a:endParaRPr/>
            </a:p>
          </p:txBody>
        </p:sp>
        <p:sp>
          <p:nvSpPr>
            <p:cNvPr id="850" name="Shape 850"/>
            <p:cNvSpPr/>
            <p:nvPr/>
          </p:nvSpPr>
          <p:spPr>
            <a:xfrm>
              <a:off x="205859" y="619125"/>
              <a:ext cx="131763" cy="134939"/>
            </a:xfrm>
            <a:prstGeom prst="roundRect">
              <a:avLst>
                <a:gd name="adj" fmla="val 16667"/>
              </a:avLst>
            </a:prstGeom>
            <a:solidFill>
              <a:srgbClr val="FFFFFF"/>
            </a:solidFill>
            <a:ln w="12700" cap="flat">
              <a:noFill/>
              <a:miter lim="400000"/>
            </a:ln>
            <a:effectLst/>
          </p:spPr>
          <p:txBody>
            <a:bodyPr wrap="square" lIns="45719" tIns="45719" rIns="45719" bIns="45719" numCol="1" anchor="ctr">
              <a:noAutofit/>
            </a:bodyPr>
            <a:lstStyle/>
            <a:p>
              <a:pPr algn="ctr">
                <a:defRPr sz="1600">
                  <a:solidFill>
                    <a:srgbClr val="FFFFFF"/>
                  </a:solidFill>
                </a:defRPr>
              </a:pPr>
              <a:endParaRPr/>
            </a:p>
          </p:txBody>
        </p:sp>
        <p:sp>
          <p:nvSpPr>
            <p:cNvPr id="851" name="Shape 851"/>
            <p:cNvSpPr/>
            <p:nvPr/>
          </p:nvSpPr>
          <p:spPr>
            <a:xfrm>
              <a:off x="409059" y="619125"/>
              <a:ext cx="131763" cy="134939"/>
            </a:xfrm>
            <a:prstGeom prst="roundRect">
              <a:avLst>
                <a:gd name="adj" fmla="val 16667"/>
              </a:avLst>
            </a:prstGeom>
            <a:solidFill>
              <a:srgbClr val="FFFFFF"/>
            </a:solidFill>
            <a:ln w="12700" cap="flat">
              <a:noFill/>
              <a:miter lim="400000"/>
            </a:ln>
            <a:effectLst/>
          </p:spPr>
          <p:txBody>
            <a:bodyPr wrap="square" lIns="45719" tIns="45719" rIns="45719" bIns="45719" numCol="1" anchor="ctr">
              <a:noAutofit/>
            </a:bodyPr>
            <a:lstStyle/>
            <a:p>
              <a:pPr algn="ctr">
                <a:defRPr sz="1600">
                  <a:solidFill>
                    <a:srgbClr val="FFFFFF"/>
                  </a:solidFill>
                </a:defRPr>
              </a:pPr>
              <a:endParaRPr/>
            </a:p>
          </p:txBody>
        </p:sp>
        <p:sp>
          <p:nvSpPr>
            <p:cNvPr id="852" name="Shape 852"/>
            <p:cNvSpPr/>
            <p:nvPr/>
          </p:nvSpPr>
          <p:spPr>
            <a:xfrm>
              <a:off x="612259" y="619125"/>
              <a:ext cx="131764" cy="134939"/>
            </a:xfrm>
            <a:prstGeom prst="roundRect">
              <a:avLst>
                <a:gd name="adj" fmla="val 16667"/>
              </a:avLst>
            </a:prstGeom>
            <a:solidFill>
              <a:srgbClr val="FFFFFF"/>
            </a:solidFill>
            <a:ln w="12700" cap="flat">
              <a:noFill/>
              <a:miter lim="400000"/>
            </a:ln>
            <a:effectLst/>
          </p:spPr>
          <p:txBody>
            <a:bodyPr wrap="square" lIns="45719" tIns="45719" rIns="45719" bIns="45719" numCol="1" anchor="ctr">
              <a:noAutofit/>
            </a:bodyPr>
            <a:lstStyle/>
            <a:p>
              <a:pPr algn="ctr">
                <a:defRPr sz="1600">
                  <a:solidFill>
                    <a:srgbClr val="FFFFFF"/>
                  </a:solidFill>
                </a:defRPr>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798"/>
                                        </p:tgtEl>
                                        <p:attrNameLst>
                                          <p:attrName>style.visibility</p:attrName>
                                        </p:attrNameLst>
                                      </p:cBhvr>
                                      <p:to>
                                        <p:strVal val="visible"/>
                                      </p:to>
                                    </p:set>
                                    <p:animEffect transition="in" filter="fade">
                                      <p:cBhvr>
                                        <p:cTn id="7" dur="500"/>
                                        <p:tgtEl>
                                          <p:spTgt spid="798"/>
                                        </p:tgtEl>
                                      </p:cBhvr>
                                    </p:animEffect>
                                  </p:childTnLst>
                                </p:cTn>
                              </p:par>
                            </p:childTnLst>
                          </p:cTn>
                        </p:par>
                        <p:par>
                          <p:cTn id="8" fill="hold">
                            <p:stCondLst>
                              <p:cond delay="500"/>
                            </p:stCondLst>
                            <p:childTnLst>
                              <p:par>
                                <p:cTn id="9" presetID="10" presetClass="entr" presetSubtype="0" fill="hold" grpId="2" nodeType="afterEffect">
                                  <p:stCondLst>
                                    <p:cond delay="0"/>
                                  </p:stCondLst>
                                  <p:childTnLst>
                                    <p:set>
                                      <p:cBhvr>
                                        <p:cTn id="10" dur="1" fill="hold">
                                          <p:stCondLst>
                                            <p:cond delay="0"/>
                                          </p:stCondLst>
                                        </p:cTn>
                                        <p:tgtEl>
                                          <p:spTgt spid="839"/>
                                        </p:tgtEl>
                                        <p:attrNameLst>
                                          <p:attrName>style.visibility</p:attrName>
                                        </p:attrNameLst>
                                      </p:cBhvr>
                                      <p:to>
                                        <p:strVal val="visible"/>
                                      </p:to>
                                    </p:set>
                                    <p:animEffect transition="in" filter="fade">
                                      <p:cBhvr>
                                        <p:cTn id="11" dur="500"/>
                                        <p:tgtEl>
                                          <p:spTgt spid="839"/>
                                        </p:tgtEl>
                                      </p:cBhvr>
                                    </p:animEffect>
                                  </p:childTnLst>
                                </p:cTn>
                              </p:par>
                            </p:childTnLst>
                          </p:cTn>
                        </p:par>
                        <p:par>
                          <p:cTn id="12" fill="hold">
                            <p:stCondLst>
                              <p:cond delay="1000"/>
                            </p:stCondLst>
                            <p:childTnLst>
                              <p:par>
                                <p:cTn id="13" presetID="10" presetClass="entr" presetSubtype="0" fill="hold" grpId="3" nodeType="afterEffect">
                                  <p:stCondLst>
                                    <p:cond delay="0"/>
                                  </p:stCondLst>
                                  <p:childTnLst>
                                    <p:set>
                                      <p:cBhvr>
                                        <p:cTn id="14" dur="1" fill="hold">
                                          <p:stCondLst>
                                            <p:cond delay="0"/>
                                          </p:stCondLst>
                                        </p:cTn>
                                        <p:tgtEl>
                                          <p:spTgt spid="813"/>
                                        </p:tgtEl>
                                        <p:attrNameLst>
                                          <p:attrName>style.visibility</p:attrName>
                                        </p:attrNameLst>
                                      </p:cBhvr>
                                      <p:to>
                                        <p:strVal val="visible"/>
                                      </p:to>
                                    </p:set>
                                    <p:animEffect transition="in" filter="fade">
                                      <p:cBhvr>
                                        <p:cTn id="15" dur="500"/>
                                        <p:tgtEl>
                                          <p:spTgt spid="813"/>
                                        </p:tgtEl>
                                      </p:cBhvr>
                                    </p:animEffect>
                                  </p:childTnLst>
                                </p:cTn>
                              </p:par>
                            </p:childTnLst>
                          </p:cTn>
                        </p:par>
                        <p:par>
                          <p:cTn id="16" fill="hold">
                            <p:stCondLst>
                              <p:cond delay="1500"/>
                            </p:stCondLst>
                            <p:childTnLst>
                              <p:par>
                                <p:cTn id="17" presetID="10" presetClass="entr" presetSubtype="0" fill="hold" grpId="4" nodeType="afterEffect">
                                  <p:stCondLst>
                                    <p:cond delay="0"/>
                                  </p:stCondLst>
                                  <p:childTnLst>
                                    <p:set>
                                      <p:cBhvr>
                                        <p:cTn id="18" dur="1" fill="hold">
                                          <p:stCondLst>
                                            <p:cond delay="0"/>
                                          </p:stCondLst>
                                        </p:cTn>
                                        <p:tgtEl>
                                          <p:spTgt spid="817"/>
                                        </p:tgtEl>
                                        <p:attrNameLst>
                                          <p:attrName>style.visibility</p:attrName>
                                        </p:attrNameLst>
                                      </p:cBhvr>
                                      <p:to>
                                        <p:strVal val="visible"/>
                                      </p:to>
                                    </p:set>
                                    <p:animEffect transition="in" filter="fade">
                                      <p:cBhvr>
                                        <p:cTn id="19" dur="500"/>
                                        <p:tgtEl>
                                          <p:spTgt spid="817"/>
                                        </p:tgtEl>
                                      </p:cBhvr>
                                    </p:animEffect>
                                  </p:childTnLst>
                                </p:cTn>
                              </p:par>
                            </p:childTnLst>
                          </p:cTn>
                        </p:par>
                        <p:par>
                          <p:cTn id="20" fill="hold">
                            <p:stCondLst>
                              <p:cond delay="2000"/>
                            </p:stCondLst>
                            <p:childTnLst>
                              <p:par>
                                <p:cTn id="21" presetID="10" presetClass="entr" presetSubtype="0" fill="hold" grpId="5" nodeType="afterEffect">
                                  <p:stCondLst>
                                    <p:cond delay="0"/>
                                  </p:stCondLst>
                                  <p:childTnLst>
                                    <p:set>
                                      <p:cBhvr>
                                        <p:cTn id="22" dur="1" fill="hold">
                                          <p:stCondLst>
                                            <p:cond delay="0"/>
                                          </p:stCondLst>
                                        </p:cTn>
                                        <p:tgtEl>
                                          <p:spTgt spid="808"/>
                                        </p:tgtEl>
                                        <p:attrNameLst>
                                          <p:attrName>style.visibility</p:attrName>
                                        </p:attrNameLst>
                                      </p:cBhvr>
                                      <p:to>
                                        <p:strVal val="visible"/>
                                      </p:to>
                                    </p:set>
                                    <p:animEffect transition="in" filter="fade">
                                      <p:cBhvr>
                                        <p:cTn id="23" dur="500"/>
                                        <p:tgtEl>
                                          <p:spTgt spid="808"/>
                                        </p:tgtEl>
                                      </p:cBhvr>
                                    </p:animEffect>
                                  </p:childTnLst>
                                </p:cTn>
                              </p:par>
                            </p:childTnLst>
                          </p:cTn>
                        </p:par>
                        <p:par>
                          <p:cTn id="24" fill="hold">
                            <p:stCondLst>
                              <p:cond delay="2500"/>
                            </p:stCondLst>
                            <p:childTnLst>
                              <p:par>
                                <p:cTn id="25" presetID="10" presetClass="entr" presetSubtype="0" fill="hold" grpId="6" nodeType="afterEffect">
                                  <p:stCondLst>
                                    <p:cond delay="0"/>
                                  </p:stCondLst>
                                  <p:childTnLst>
                                    <p:set>
                                      <p:cBhvr>
                                        <p:cTn id="26" dur="1" fill="hold">
                                          <p:stCondLst>
                                            <p:cond delay="0"/>
                                          </p:stCondLst>
                                        </p:cTn>
                                        <p:tgtEl>
                                          <p:spTgt spid="836"/>
                                        </p:tgtEl>
                                        <p:attrNameLst>
                                          <p:attrName>style.visibility</p:attrName>
                                        </p:attrNameLst>
                                      </p:cBhvr>
                                      <p:to>
                                        <p:strVal val="visible"/>
                                      </p:to>
                                    </p:set>
                                    <p:animEffect transition="in" filter="fade">
                                      <p:cBhvr>
                                        <p:cTn id="27" dur="500"/>
                                        <p:tgtEl>
                                          <p:spTgt spid="836"/>
                                        </p:tgtEl>
                                      </p:cBhvr>
                                    </p:animEffect>
                                  </p:childTnLst>
                                </p:cTn>
                              </p:par>
                            </p:childTnLst>
                          </p:cTn>
                        </p:par>
                        <p:par>
                          <p:cTn id="28" fill="hold">
                            <p:stCondLst>
                              <p:cond delay="3000"/>
                            </p:stCondLst>
                            <p:childTnLst>
                              <p:par>
                                <p:cTn id="29" presetID="10" presetClass="entr" presetSubtype="0" fill="hold" grpId="7" nodeType="afterEffect">
                                  <p:stCondLst>
                                    <p:cond delay="0"/>
                                  </p:stCondLst>
                                  <p:childTnLst>
                                    <p:set>
                                      <p:cBhvr>
                                        <p:cTn id="30" dur="1" fill="hold">
                                          <p:stCondLst>
                                            <p:cond delay="0"/>
                                          </p:stCondLst>
                                        </p:cTn>
                                        <p:tgtEl>
                                          <p:spTgt spid="825"/>
                                        </p:tgtEl>
                                        <p:attrNameLst>
                                          <p:attrName>style.visibility</p:attrName>
                                        </p:attrNameLst>
                                      </p:cBhvr>
                                      <p:to>
                                        <p:strVal val="visible"/>
                                      </p:to>
                                    </p:set>
                                    <p:animEffect transition="in" filter="fade">
                                      <p:cBhvr>
                                        <p:cTn id="31" dur="500"/>
                                        <p:tgtEl>
                                          <p:spTgt spid="825"/>
                                        </p:tgtEl>
                                      </p:cBhvr>
                                    </p:animEffect>
                                  </p:childTnLst>
                                </p:cTn>
                              </p:par>
                            </p:childTnLst>
                          </p:cTn>
                        </p:par>
                        <p:par>
                          <p:cTn id="32" fill="hold">
                            <p:stCondLst>
                              <p:cond delay="3500"/>
                            </p:stCondLst>
                            <p:childTnLst>
                              <p:par>
                                <p:cTn id="33" presetID="10" presetClass="entr" presetSubtype="0" fill="hold" grpId="8" nodeType="afterEffect">
                                  <p:stCondLst>
                                    <p:cond delay="0"/>
                                  </p:stCondLst>
                                  <p:childTnLst>
                                    <p:set>
                                      <p:cBhvr>
                                        <p:cTn id="34" dur="1" fill="hold">
                                          <p:stCondLst>
                                            <p:cond delay="0"/>
                                          </p:stCondLst>
                                        </p:cTn>
                                        <p:tgtEl>
                                          <p:spTgt spid="853"/>
                                        </p:tgtEl>
                                        <p:attrNameLst>
                                          <p:attrName>style.visibility</p:attrName>
                                        </p:attrNameLst>
                                      </p:cBhvr>
                                      <p:to>
                                        <p:strVal val="visible"/>
                                      </p:to>
                                    </p:set>
                                    <p:animEffect transition="in" filter="fade">
                                      <p:cBhvr>
                                        <p:cTn id="35" dur="500"/>
                                        <p:tgtEl>
                                          <p:spTgt spid="8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 grpId="1" animBg="1" advAuto="0"/>
      <p:bldP spid="808" grpId="5" animBg="1" advAuto="0"/>
      <p:bldP spid="813" grpId="3" animBg="1" advAuto="0"/>
      <p:bldP spid="817" grpId="4" animBg="1" advAuto="0"/>
      <p:bldP spid="825" grpId="7" animBg="1" advAuto="0"/>
      <p:bldP spid="836" grpId="6" animBg="1" advAuto="0"/>
      <p:bldP spid="839" grpId="2" animBg="1" advAuto="0"/>
      <p:bldP spid="853" grpId="8"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 name="Shape 1013"/>
          <p:cNvSpPr>
            <a:spLocks noGrp="1"/>
          </p:cNvSpPr>
          <p:nvPr>
            <p:ph type="sldNum" sz="quarter" idx="2"/>
          </p:nvPr>
        </p:nvSpPr>
        <p:spPr>
          <a:xfrm>
            <a:off x="11648272" y="6534150"/>
            <a:ext cx="237342" cy="23114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20</a:t>
            </a:fld>
            <a:endParaRPr/>
          </a:p>
        </p:txBody>
      </p:sp>
      <p:grpSp>
        <p:nvGrpSpPr>
          <p:cNvPr id="1016" name="Group 1016"/>
          <p:cNvGrpSpPr/>
          <p:nvPr/>
        </p:nvGrpSpPr>
        <p:grpSpPr>
          <a:xfrm>
            <a:off x="2547045" y="1038172"/>
            <a:ext cx="7097910" cy="1631571"/>
            <a:chOff x="0" y="0"/>
            <a:chExt cx="7097909" cy="1631569"/>
          </a:xfrm>
        </p:grpSpPr>
        <p:sp>
          <p:nvSpPr>
            <p:cNvPr id="1014" name="Shape 1014"/>
            <p:cNvSpPr/>
            <p:nvPr/>
          </p:nvSpPr>
          <p:spPr>
            <a:xfrm>
              <a:off x="0" y="311404"/>
              <a:ext cx="7097910" cy="1320166"/>
            </a:xfrm>
            <a:prstGeom prst="rect">
              <a:avLst/>
            </a:prstGeom>
            <a:solidFill>
              <a:srgbClr val="FFFFFF"/>
            </a:solidFill>
            <a:ln w="9525" cap="flat">
              <a:solidFill>
                <a:schemeClr val="accent5"/>
              </a:solidFill>
              <a:prstDash val="solid"/>
              <a:round/>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a:defRPr sz="2000" b="1">
                  <a:solidFill>
                    <a:srgbClr val="27C0EF"/>
                  </a:solidFill>
                  <a:latin typeface="SourceCodePro"/>
                  <a:ea typeface="SourceCodePro"/>
                  <a:cs typeface="SourceCodePro"/>
                  <a:sym typeface="SourceCodePro"/>
                </a:defRPr>
              </a:pPr>
              <a:r>
                <a:t>//direction: rtl;</a:t>
              </a:r>
            </a:p>
            <a:p>
              <a:pPr>
                <a:defRPr sz="2000">
                  <a:solidFill>
                    <a:srgbClr val="B58900"/>
                  </a:solidFill>
                  <a:latin typeface="SourceCodePro"/>
                  <a:ea typeface="SourceCodePro"/>
                  <a:cs typeface="SourceCodePro"/>
                  <a:sym typeface="SourceCodePro"/>
                </a:defRPr>
              </a:pPr>
              <a:r>
                <a:t>.container</a:t>
              </a:r>
              <a:r>
                <a:rPr>
                  <a:solidFill>
                    <a:srgbClr val="535353"/>
                  </a:solidFill>
                </a:rPr>
                <a:t> {</a:t>
              </a:r>
              <a:br>
                <a:rPr>
                  <a:solidFill>
                    <a:srgbClr val="535353"/>
                  </a:solidFill>
                </a:rPr>
              </a:br>
              <a:r>
                <a:rPr>
                  <a:solidFill>
                    <a:srgbClr val="535353"/>
                  </a:solidFill>
                </a:rPr>
                <a:t>   </a:t>
              </a:r>
              <a:r>
                <a:rPr>
                  <a:solidFill>
                    <a:srgbClr val="2AA198"/>
                  </a:solidFill>
                </a:rPr>
                <a:t>flex-direction</a:t>
              </a:r>
              <a:r>
                <a:rPr>
                  <a:solidFill>
                    <a:srgbClr val="535353"/>
                  </a:solidFill>
                </a:rPr>
                <a:t>: </a:t>
              </a:r>
              <a:r>
                <a:rPr>
                  <a:solidFill>
                    <a:srgbClr val="D33682"/>
                  </a:solidFill>
                </a:rPr>
                <a:t>row</a:t>
              </a:r>
              <a:r>
                <a:rPr>
                  <a:solidFill>
                    <a:srgbClr val="535353"/>
                  </a:solidFill>
                </a:rPr>
                <a:t> | </a:t>
              </a:r>
              <a:r>
                <a:rPr>
                  <a:solidFill>
                    <a:srgbClr val="D33682"/>
                  </a:solidFill>
                </a:rPr>
                <a:t>row-reverse</a:t>
              </a:r>
              <a:r>
                <a:rPr>
                  <a:solidFill>
                    <a:srgbClr val="535353"/>
                  </a:solidFill>
                </a:rPr>
                <a:t> | </a:t>
              </a:r>
              <a:r>
                <a:rPr>
                  <a:solidFill>
                    <a:srgbClr val="D33682"/>
                  </a:solidFill>
                </a:rPr>
                <a:t>column</a:t>
              </a:r>
              <a:r>
                <a:rPr>
                  <a:solidFill>
                    <a:srgbClr val="535353"/>
                  </a:solidFill>
                </a:rPr>
                <a:t> | </a:t>
              </a:r>
              <a:r>
                <a:rPr>
                  <a:solidFill>
                    <a:srgbClr val="D33682"/>
                  </a:solidFill>
                </a:rPr>
                <a:t>column-reverse</a:t>
              </a:r>
            </a:p>
            <a:p>
              <a:pPr>
                <a:defRPr sz="2000">
                  <a:solidFill>
                    <a:srgbClr val="B58900"/>
                  </a:solidFill>
                  <a:latin typeface="SourceCodePro"/>
                  <a:ea typeface="SourceCodePro"/>
                  <a:cs typeface="SourceCodePro"/>
                  <a:sym typeface="SourceCodePro"/>
                </a:defRPr>
              </a:pPr>
              <a:r>
                <a:rPr>
                  <a:solidFill>
                    <a:srgbClr val="535353"/>
                  </a:solidFill>
                </a:rPr>
                <a:t>}</a:t>
              </a:r>
            </a:p>
          </p:txBody>
        </p:sp>
        <p:sp>
          <p:nvSpPr>
            <p:cNvPr id="1015" name="Shape 1015"/>
            <p:cNvSpPr/>
            <p:nvPr/>
          </p:nvSpPr>
          <p:spPr>
            <a:xfrm>
              <a:off x="1829" y="0"/>
              <a:ext cx="7094251" cy="304165"/>
            </a:xfrm>
            <a:prstGeom prst="rect">
              <a:avLst/>
            </a:prstGeom>
            <a:solidFill>
              <a:schemeClr val="accent5"/>
            </a:solidFill>
            <a:ln w="9525" cap="flat">
              <a:solidFill>
                <a:schemeClr val="accent5"/>
              </a:solidFill>
              <a:prstDash val="solid"/>
              <a:round/>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b="1">
                  <a:solidFill>
                    <a:srgbClr val="FFFFFF"/>
                  </a:solidFill>
                </a:defRPr>
              </a:lvl1pPr>
            </a:lstStyle>
            <a:p>
              <a:r>
                <a:t>CSS</a:t>
              </a:r>
            </a:p>
          </p:txBody>
        </p:sp>
      </p:grpSp>
      <p:sp>
        <p:nvSpPr>
          <p:cNvPr id="1017" name="Shape 1017"/>
          <p:cNvSpPr>
            <a:spLocks noGrp="1"/>
          </p:cNvSpPr>
          <p:nvPr>
            <p:ph type="body" sz="quarter" idx="1"/>
          </p:nvPr>
        </p:nvSpPr>
        <p:spPr>
          <a:xfrm>
            <a:off x="0" y="0"/>
            <a:ext cx="12192000" cy="933450"/>
          </a:xfrm>
          <a:prstGeom prst="rect">
            <a:avLst/>
          </a:prstGeom>
        </p:spPr>
        <p:txBody>
          <a:bodyPr/>
          <a:lstStyle>
            <a:lvl1pPr defTabSz="457189">
              <a:spcBef>
                <a:spcPts val="400"/>
              </a:spcBef>
              <a:defRPr sz="2000"/>
            </a:lvl1pPr>
          </a:lstStyle>
          <a:p>
            <a:r>
              <a:t>FLEX-DIRECTION AND RTL DIRECTION</a:t>
            </a:r>
          </a:p>
        </p:txBody>
      </p:sp>
      <p:pic>
        <p:nvPicPr>
          <p:cNvPr id="1018" name="rtl.mov"/>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1517890" y="2774464"/>
            <a:ext cx="9254885" cy="364062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816" fill="hold"/>
                                        <p:tgtEl>
                                          <p:spTgt spid="10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018"/>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 name="Shape 1022"/>
          <p:cNvSpPr>
            <a:spLocks noGrp="1"/>
          </p:cNvSpPr>
          <p:nvPr>
            <p:ph type="sldNum" sz="quarter" idx="2"/>
          </p:nvPr>
        </p:nvSpPr>
        <p:spPr>
          <a:xfrm>
            <a:off x="11648272" y="6534150"/>
            <a:ext cx="237342" cy="23114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21</a:t>
            </a:fld>
            <a:endParaRPr/>
          </a:p>
        </p:txBody>
      </p:sp>
      <p:sp>
        <p:nvSpPr>
          <p:cNvPr id="1023" name="Shape 1023"/>
          <p:cNvSpPr/>
          <p:nvPr/>
        </p:nvSpPr>
        <p:spPr>
          <a:xfrm>
            <a:off x="361035" y="3205059"/>
            <a:ext cx="3958936" cy="1624966"/>
          </a:xfrm>
          <a:prstGeom prst="rect">
            <a:avLst/>
          </a:prstGeom>
          <a:solidFill>
            <a:srgbClr val="FFFFFF"/>
          </a:solidFill>
          <a:ln>
            <a:solidFill>
              <a:schemeClr val="accent5"/>
            </a:solidFill>
          </a:ln>
          <a:extLst>
            <a:ext uri="{C572A759-6A51-4108-AA02-DFA0A04FC94B}">
              <ma14:wrappingTextBoxFlag xmlns="" xmlns:ma14="http://schemas.microsoft.com/office/mac/drawingml/2011/main" val="1"/>
            </a:ext>
          </a:extLst>
        </p:spPr>
        <p:txBody>
          <a:bodyPr lIns="45719" rIns="45719" anchor="ctr">
            <a:spAutoFit/>
          </a:bodyPr>
          <a:lstStyle/>
          <a:p>
            <a:pPr>
              <a:defRPr sz="2000" b="1">
                <a:solidFill>
                  <a:srgbClr val="27C0EF"/>
                </a:solidFill>
                <a:latin typeface="SourceCodePro"/>
                <a:ea typeface="SourceCodePro"/>
                <a:cs typeface="SourceCodePro"/>
                <a:sym typeface="SourceCodePro"/>
              </a:defRPr>
            </a:pPr>
            <a:r>
              <a:t>//direction: ltr;</a:t>
            </a:r>
          </a:p>
          <a:p>
            <a:pPr>
              <a:defRPr sz="2000">
                <a:solidFill>
                  <a:srgbClr val="B58900"/>
                </a:solidFill>
                <a:latin typeface="SourceCodePro"/>
                <a:ea typeface="SourceCodePro"/>
                <a:cs typeface="SourceCodePro"/>
                <a:sym typeface="SourceCodePro"/>
              </a:defRPr>
            </a:pPr>
            <a:r>
              <a:t>.container</a:t>
            </a:r>
            <a:r>
              <a:rPr>
                <a:solidFill>
                  <a:srgbClr val="535353"/>
                </a:solidFill>
              </a:rPr>
              <a:t> {</a:t>
            </a:r>
            <a:br>
              <a:rPr>
                <a:solidFill>
                  <a:srgbClr val="535353"/>
                </a:solidFill>
              </a:rPr>
            </a:br>
            <a:r>
              <a:rPr>
                <a:solidFill>
                  <a:srgbClr val="535353"/>
                </a:solidFill>
              </a:rPr>
              <a:t>   </a:t>
            </a:r>
            <a:r>
              <a:rPr>
                <a:solidFill>
                  <a:srgbClr val="2AA198"/>
                </a:solidFill>
              </a:rPr>
              <a:t>flex-wrap</a:t>
            </a:r>
            <a:r>
              <a:rPr>
                <a:solidFill>
                  <a:srgbClr val="535353"/>
                </a:solidFill>
              </a:rPr>
              <a:t>: </a:t>
            </a:r>
            <a:r>
              <a:rPr>
                <a:solidFill>
                  <a:srgbClr val="D33682"/>
                </a:solidFill>
              </a:rPr>
              <a:t>nowrap | wrap |    wrap-reverse</a:t>
            </a:r>
          </a:p>
          <a:p>
            <a:pPr>
              <a:defRPr sz="2000">
                <a:solidFill>
                  <a:srgbClr val="B58900"/>
                </a:solidFill>
                <a:latin typeface="SourceCodePro"/>
                <a:ea typeface="SourceCodePro"/>
                <a:cs typeface="SourceCodePro"/>
                <a:sym typeface="SourceCodePro"/>
              </a:defRPr>
            </a:pPr>
            <a:r>
              <a:rPr>
                <a:solidFill>
                  <a:srgbClr val="535353"/>
                </a:solidFill>
              </a:rPr>
              <a:t>}</a:t>
            </a:r>
          </a:p>
        </p:txBody>
      </p:sp>
      <p:sp>
        <p:nvSpPr>
          <p:cNvPr id="1024" name="Shape 1024"/>
          <p:cNvSpPr/>
          <p:nvPr/>
        </p:nvSpPr>
        <p:spPr>
          <a:xfrm>
            <a:off x="361035" y="2892894"/>
            <a:ext cx="3958936" cy="304166"/>
          </a:xfrm>
          <a:prstGeom prst="rect">
            <a:avLst/>
          </a:prstGeom>
          <a:solidFill>
            <a:schemeClr val="accent5"/>
          </a:solidFill>
          <a:ln>
            <a:solidFill>
              <a:schemeClr val="accent5"/>
            </a:solidFill>
          </a:ln>
          <a:extLst>
            <a:ext uri="{C572A759-6A51-4108-AA02-DFA0A04FC94B}">
              <ma14:wrappingTextBoxFlag xmlns="" xmlns:ma14="http://schemas.microsoft.com/office/mac/drawingml/2011/main" val="1"/>
            </a:ext>
          </a:extLst>
        </p:spPr>
        <p:txBody>
          <a:bodyPr lIns="45719" rIns="45719">
            <a:spAutoFit/>
          </a:bodyPr>
          <a:lstStyle>
            <a:lvl1pPr>
              <a:defRPr b="1">
                <a:solidFill>
                  <a:srgbClr val="FFFFFF"/>
                </a:solidFill>
              </a:defRPr>
            </a:lvl1pPr>
          </a:lstStyle>
          <a:p>
            <a:r>
              <a:t>CSS</a:t>
            </a:r>
          </a:p>
        </p:txBody>
      </p:sp>
      <p:sp>
        <p:nvSpPr>
          <p:cNvPr id="1025" name="Shape 1025"/>
          <p:cNvSpPr>
            <a:spLocks noGrp="1"/>
          </p:cNvSpPr>
          <p:nvPr>
            <p:ph type="body" sz="quarter" idx="1"/>
          </p:nvPr>
        </p:nvSpPr>
        <p:spPr>
          <a:xfrm>
            <a:off x="0" y="0"/>
            <a:ext cx="12192000" cy="933450"/>
          </a:xfrm>
          <a:prstGeom prst="rect">
            <a:avLst/>
          </a:prstGeom>
        </p:spPr>
        <p:txBody>
          <a:bodyPr/>
          <a:lstStyle>
            <a:lvl1pPr defTabSz="457189">
              <a:spcBef>
                <a:spcPts val="400"/>
              </a:spcBef>
              <a:defRPr sz="2000"/>
            </a:lvl1pPr>
          </a:lstStyle>
          <a:p>
            <a:r>
              <a:t>FLEX-WRAP</a:t>
            </a:r>
          </a:p>
        </p:txBody>
      </p:sp>
      <p:pic>
        <p:nvPicPr>
          <p:cNvPr id="1026" name="pasted-image.tiff"/>
          <p:cNvPicPr>
            <a:picLocks noChangeAspect="1"/>
          </p:cNvPicPr>
          <p:nvPr/>
        </p:nvPicPr>
        <p:blipFill>
          <a:blip r:embed="rId3">
            <a:extLst/>
          </a:blip>
          <a:srcRect l="5671" t="6955" r="3814" b="26587"/>
          <a:stretch>
            <a:fillRect/>
          </a:stretch>
        </p:blipFill>
        <p:spPr>
          <a:xfrm>
            <a:off x="4415796" y="1495930"/>
            <a:ext cx="7737816" cy="4686575"/>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Shape 1030"/>
          <p:cNvSpPr>
            <a:spLocks noGrp="1"/>
          </p:cNvSpPr>
          <p:nvPr>
            <p:ph type="sldNum" sz="quarter" idx="2"/>
          </p:nvPr>
        </p:nvSpPr>
        <p:spPr>
          <a:xfrm>
            <a:off x="11648272" y="6534150"/>
            <a:ext cx="237342" cy="23114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22</a:t>
            </a:fld>
            <a:endParaRPr/>
          </a:p>
        </p:txBody>
      </p:sp>
      <p:grpSp>
        <p:nvGrpSpPr>
          <p:cNvPr id="1033" name="Group 1033"/>
          <p:cNvGrpSpPr/>
          <p:nvPr/>
        </p:nvGrpSpPr>
        <p:grpSpPr>
          <a:xfrm>
            <a:off x="2304158" y="1038172"/>
            <a:ext cx="7097910" cy="1631571"/>
            <a:chOff x="0" y="0"/>
            <a:chExt cx="7097909" cy="1631569"/>
          </a:xfrm>
        </p:grpSpPr>
        <p:sp>
          <p:nvSpPr>
            <p:cNvPr id="1031" name="Shape 1031"/>
            <p:cNvSpPr/>
            <p:nvPr/>
          </p:nvSpPr>
          <p:spPr>
            <a:xfrm>
              <a:off x="0" y="311404"/>
              <a:ext cx="7097910" cy="1320166"/>
            </a:xfrm>
            <a:prstGeom prst="rect">
              <a:avLst/>
            </a:prstGeom>
            <a:solidFill>
              <a:srgbClr val="FFFFFF"/>
            </a:solidFill>
            <a:ln w="9525" cap="flat">
              <a:solidFill>
                <a:schemeClr val="accent5"/>
              </a:solidFill>
              <a:prstDash val="solid"/>
              <a:round/>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a:defRPr sz="2000" b="1">
                  <a:solidFill>
                    <a:srgbClr val="27C0EF"/>
                  </a:solidFill>
                  <a:latin typeface="SourceCodePro"/>
                  <a:ea typeface="SourceCodePro"/>
                  <a:cs typeface="SourceCodePro"/>
                  <a:sym typeface="SourceCodePro"/>
                </a:defRPr>
              </a:pPr>
              <a:r>
                <a:t>//direction: rtl;</a:t>
              </a:r>
            </a:p>
            <a:p>
              <a:pPr>
                <a:defRPr sz="2000">
                  <a:solidFill>
                    <a:srgbClr val="B58900"/>
                  </a:solidFill>
                  <a:latin typeface="SourceCodePro"/>
                  <a:ea typeface="SourceCodePro"/>
                  <a:cs typeface="SourceCodePro"/>
                  <a:sym typeface="SourceCodePro"/>
                </a:defRPr>
              </a:pPr>
              <a:r>
                <a:t>.container</a:t>
              </a:r>
              <a:r>
                <a:rPr>
                  <a:solidFill>
                    <a:srgbClr val="535353"/>
                  </a:solidFill>
                </a:rPr>
                <a:t> {</a:t>
              </a:r>
              <a:br>
                <a:rPr>
                  <a:solidFill>
                    <a:srgbClr val="535353"/>
                  </a:solidFill>
                </a:rPr>
              </a:br>
              <a:r>
                <a:rPr>
                  <a:solidFill>
                    <a:srgbClr val="535353"/>
                  </a:solidFill>
                </a:rPr>
                <a:t>   </a:t>
              </a:r>
              <a:r>
                <a:rPr>
                  <a:solidFill>
                    <a:srgbClr val="2AA198"/>
                  </a:solidFill>
                </a:rPr>
                <a:t>flex-wrap</a:t>
              </a:r>
              <a:r>
                <a:rPr>
                  <a:solidFill>
                    <a:srgbClr val="535353"/>
                  </a:solidFill>
                </a:rPr>
                <a:t>: </a:t>
              </a:r>
              <a:r>
                <a:rPr>
                  <a:solidFill>
                    <a:srgbClr val="D33682"/>
                  </a:solidFill>
                </a:rPr>
                <a:t>nowrap | wrap | wrap-reverse;</a:t>
              </a:r>
            </a:p>
            <a:p>
              <a:pPr>
                <a:defRPr sz="2000">
                  <a:solidFill>
                    <a:srgbClr val="B58900"/>
                  </a:solidFill>
                  <a:latin typeface="SourceCodePro"/>
                  <a:ea typeface="SourceCodePro"/>
                  <a:cs typeface="SourceCodePro"/>
                  <a:sym typeface="SourceCodePro"/>
                </a:defRPr>
              </a:pPr>
              <a:r>
                <a:rPr>
                  <a:solidFill>
                    <a:srgbClr val="535353"/>
                  </a:solidFill>
                </a:rPr>
                <a:t>}</a:t>
              </a:r>
            </a:p>
          </p:txBody>
        </p:sp>
        <p:sp>
          <p:nvSpPr>
            <p:cNvPr id="1032" name="Shape 1032"/>
            <p:cNvSpPr/>
            <p:nvPr/>
          </p:nvSpPr>
          <p:spPr>
            <a:xfrm>
              <a:off x="1829" y="0"/>
              <a:ext cx="7094251" cy="304165"/>
            </a:xfrm>
            <a:prstGeom prst="rect">
              <a:avLst/>
            </a:prstGeom>
            <a:solidFill>
              <a:schemeClr val="accent5"/>
            </a:solidFill>
            <a:ln w="9525" cap="flat">
              <a:solidFill>
                <a:schemeClr val="accent5"/>
              </a:solidFill>
              <a:prstDash val="solid"/>
              <a:round/>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b="1">
                  <a:solidFill>
                    <a:srgbClr val="FFFFFF"/>
                  </a:solidFill>
                </a:defRPr>
              </a:lvl1pPr>
            </a:lstStyle>
            <a:p>
              <a:r>
                <a:t>CSS</a:t>
              </a:r>
            </a:p>
          </p:txBody>
        </p:sp>
      </p:grpSp>
      <p:sp>
        <p:nvSpPr>
          <p:cNvPr id="1034" name="Shape 1034"/>
          <p:cNvSpPr>
            <a:spLocks noGrp="1"/>
          </p:cNvSpPr>
          <p:nvPr>
            <p:ph type="body" sz="quarter" idx="1"/>
          </p:nvPr>
        </p:nvSpPr>
        <p:spPr>
          <a:xfrm>
            <a:off x="0" y="0"/>
            <a:ext cx="12192000" cy="933450"/>
          </a:xfrm>
          <a:prstGeom prst="rect">
            <a:avLst/>
          </a:prstGeom>
        </p:spPr>
        <p:txBody>
          <a:bodyPr/>
          <a:lstStyle>
            <a:lvl1pPr defTabSz="457189">
              <a:spcBef>
                <a:spcPts val="400"/>
              </a:spcBef>
              <a:defRPr sz="2000"/>
            </a:lvl1pPr>
          </a:lstStyle>
          <a:p>
            <a:r>
              <a:t>FLEX-WRAP</a:t>
            </a:r>
          </a:p>
        </p:txBody>
      </p:sp>
      <p:pic>
        <p:nvPicPr>
          <p:cNvPr id="1035" name="rtl2.mov"/>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967053" y="2774465"/>
            <a:ext cx="10257894" cy="370285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50" fill="hold"/>
                                        <p:tgtEl>
                                          <p:spTgt spid="103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035"/>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9" name="Shape 1039"/>
          <p:cNvSpPr>
            <a:spLocks noGrp="1"/>
          </p:cNvSpPr>
          <p:nvPr>
            <p:ph type="sldNum" sz="quarter" idx="2"/>
          </p:nvPr>
        </p:nvSpPr>
        <p:spPr>
          <a:xfrm>
            <a:off x="11648272" y="6534150"/>
            <a:ext cx="237342" cy="23114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23</a:t>
            </a:fld>
            <a:endParaRPr/>
          </a:p>
        </p:txBody>
      </p:sp>
      <p:sp>
        <p:nvSpPr>
          <p:cNvPr id="1040" name="Shape 1040"/>
          <p:cNvSpPr/>
          <p:nvPr/>
        </p:nvSpPr>
        <p:spPr>
          <a:xfrm>
            <a:off x="3481257" y="3311049"/>
            <a:ext cx="5229487" cy="1624966"/>
          </a:xfrm>
          <a:prstGeom prst="rect">
            <a:avLst/>
          </a:prstGeom>
          <a:solidFill>
            <a:srgbClr val="FFFFFF"/>
          </a:solidFill>
          <a:ln>
            <a:solidFill>
              <a:schemeClr val="accent5"/>
            </a:solidFill>
          </a:ln>
          <a:extLst>
            <a:ext uri="{C572A759-6A51-4108-AA02-DFA0A04FC94B}">
              <ma14:wrappingTextBoxFlag xmlns="" xmlns:ma14="http://schemas.microsoft.com/office/mac/drawingml/2011/main" val="1"/>
            </a:ext>
          </a:extLst>
        </p:spPr>
        <p:txBody>
          <a:bodyPr lIns="45719" rIns="45719" anchor="ctr">
            <a:spAutoFit/>
          </a:bodyPr>
          <a:lstStyle/>
          <a:p>
            <a:pPr>
              <a:defRPr sz="2000" b="1">
                <a:solidFill>
                  <a:srgbClr val="27C0EF"/>
                </a:solidFill>
                <a:latin typeface="SourceCodePro"/>
                <a:ea typeface="SourceCodePro"/>
                <a:cs typeface="SourceCodePro"/>
                <a:sym typeface="SourceCodePro"/>
              </a:defRPr>
            </a:pPr>
            <a:endParaRPr/>
          </a:p>
          <a:p>
            <a:pPr>
              <a:defRPr sz="2000">
                <a:solidFill>
                  <a:srgbClr val="B58900"/>
                </a:solidFill>
                <a:latin typeface="SourceCodePro"/>
                <a:ea typeface="SourceCodePro"/>
                <a:cs typeface="SourceCodePro"/>
                <a:sym typeface="SourceCodePro"/>
              </a:defRPr>
            </a:pPr>
            <a:r>
              <a:t>.container</a:t>
            </a:r>
            <a:r>
              <a:rPr>
                <a:solidFill>
                  <a:srgbClr val="535353"/>
                </a:solidFill>
              </a:rPr>
              <a:t> {</a:t>
            </a:r>
            <a:br>
              <a:rPr>
                <a:solidFill>
                  <a:srgbClr val="535353"/>
                </a:solidFill>
              </a:rPr>
            </a:br>
            <a:r>
              <a:rPr>
                <a:solidFill>
                  <a:srgbClr val="535353"/>
                </a:solidFill>
              </a:rPr>
              <a:t>   </a:t>
            </a:r>
            <a:r>
              <a:rPr>
                <a:solidFill>
                  <a:srgbClr val="2AA198"/>
                </a:solidFill>
              </a:rPr>
              <a:t>flex-flow</a:t>
            </a:r>
            <a:r>
              <a:rPr>
                <a:solidFill>
                  <a:srgbClr val="535353"/>
                </a:solidFill>
              </a:rPr>
              <a:t>: </a:t>
            </a:r>
            <a:r>
              <a:rPr>
                <a:solidFill>
                  <a:srgbClr val="D33682"/>
                </a:solidFill>
              </a:rPr>
              <a:t>&lt;'flex-direction'&gt; &lt;'flex-wrap'&gt;</a:t>
            </a:r>
          </a:p>
          <a:p>
            <a:pPr>
              <a:defRPr sz="2000">
                <a:solidFill>
                  <a:srgbClr val="B58900"/>
                </a:solidFill>
                <a:latin typeface="SourceCodePro"/>
                <a:ea typeface="SourceCodePro"/>
                <a:cs typeface="SourceCodePro"/>
                <a:sym typeface="SourceCodePro"/>
              </a:defRPr>
            </a:pPr>
            <a:r>
              <a:rPr>
                <a:solidFill>
                  <a:srgbClr val="535353"/>
                </a:solidFill>
              </a:rPr>
              <a:t>}</a:t>
            </a:r>
          </a:p>
        </p:txBody>
      </p:sp>
      <p:sp>
        <p:nvSpPr>
          <p:cNvPr id="1041" name="Shape 1041"/>
          <p:cNvSpPr/>
          <p:nvPr/>
        </p:nvSpPr>
        <p:spPr>
          <a:xfrm>
            <a:off x="3481257" y="2996633"/>
            <a:ext cx="5229487" cy="304166"/>
          </a:xfrm>
          <a:prstGeom prst="rect">
            <a:avLst/>
          </a:prstGeom>
          <a:solidFill>
            <a:schemeClr val="accent5"/>
          </a:solidFill>
          <a:ln>
            <a:solidFill>
              <a:schemeClr val="accent5"/>
            </a:solidFill>
          </a:ln>
          <a:extLst>
            <a:ext uri="{C572A759-6A51-4108-AA02-DFA0A04FC94B}">
              <ma14:wrappingTextBoxFlag xmlns="" xmlns:ma14="http://schemas.microsoft.com/office/mac/drawingml/2011/main" val="1"/>
            </a:ext>
          </a:extLst>
        </p:spPr>
        <p:txBody>
          <a:bodyPr lIns="45719" rIns="45719">
            <a:spAutoFit/>
          </a:bodyPr>
          <a:lstStyle>
            <a:lvl1pPr>
              <a:defRPr b="1">
                <a:solidFill>
                  <a:srgbClr val="FFFFFF"/>
                </a:solidFill>
              </a:defRPr>
            </a:lvl1pPr>
          </a:lstStyle>
          <a:p>
            <a:r>
              <a:t>CSS</a:t>
            </a:r>
          </a:p>
        </p:txBody>
      </p:sp>
      <p:sp>
        <p:nvSpPr>
          <p:cNvPr id="1042" name="Shape 1042"/>
          <p:cNvSpPr>
            <a:spLocks noGrp="1"/>
          </p:cNvSpPr>
          <p:nvPr>
            <p:ph type="body" sz="quarter" idx="1"/>
          </p:nvPr>
        </p:nvSpPr>
        <p:spPr>
          <a:xfrm>
            <a:off x="0" y="0"/>
            <a:ext cx="12192000" cy="933450"/>
          </a:xfrm>
          <a:prstGeom prst="rect">
            <a:avLst/>
          </a:prstGeom>
        </p:spPr>
        <p:txBody>
          <a:bodyPr/>
          <a:lstStyle>
            <a:lvl1pPr defTabSz="457189">
              <a:spcBef>
                <a:spcPts val="400"/>
              </a:spcBef>
              <a:defRPr sz="2000"/>
            </a:lvl1pPr>
          </a:lstStyle>
          <a:p>
            <a:r>
              <a:t>FLEX-FLOW</a:t>
            </a:r>
          </a:p>
        </p:txBody>
      </p:sp>
      <p:sp>
        <p:nvSpPr>
          <p:cNvPr id="1043" name="Shape 1043"/>
          <p:cNvSpPr/>
          <p:nvPr/>
        </p:nvSpPr>
        <p:spPr>
          <a:xfrm>
            <a:off x="956258" y="1189037"/>
            <a:ext cx="10279484" cy="3835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defRPr sz="2000">
                <a:solidFill>
                  <a:schemeClr val="accent2"/>
                </a:solidFill>
              </a:defRPr>
            </a:pPr>
            <a:r>
              <a:rPr b="1" dirty="0"/>
              <a:t>flex-flow</a:t>
            </a:r>
            <a:r>
              <a:rPr dirty="0"/>
              <a:t> </a:t>
            </a:r>
            <a:r>
              <a:rPr dirty="0">
                <a:solidFill>
                  <a:srgbClr val="808080"/>
                </a:solidFill>
              </a:rPr>
              <a:t>- </a:t>
            </a:r>
            <a:r>
              <a:rPr dirty="0">
                <a:solidFill>
                  <a:srgbClr val="4B4C4C"/>
                </a:solidFill>
              </a:rPr>
              <a:t>shorthand property for</a:t>
            </a:r>
            <a:r>
              <a:rPr dirty="0">
                <a:solidFill>
                  <a:srgbClr val="808080"/>
                </a:solidFill>
              </a:rPr>
              <a:t> </a:t>
            </a:r>
            <a:r>
              <a:rPr b="1" i="1" dirty="0"/>
              <a:t>flex-direction</a:t>
            </a:r>
            <a:r>
              <a:rPr dirty="0">
                <a:solidFill>
                  <a:srgbClr val="808080"/>
                </a:solidFill>
              </a:rPr>
              <a:t> </a:t>
            </a:r>
            <a:r>
              <a:rPr dirty="0">
                <a:solidFill>
                  <a:srgbClr val="4B4C4C"/>
                </a:solidFill>
              </a:rPr>
              <a:t>and</a:t>
            </a:r>
            <a:r>
              <a:rPr dirty="0">
                <a:solidFill>
                  <a:srgbClr val="808080"/>
                </a:solidFill>
              </a:rPr>
              <a:t> </a:t>
            </a:r>
            <a:r>
              <a:rPr b="1" i="1" dirty="0"/>
              <a:t>flex-wrap</a:t>
            </a:r>
            <a:r>
              <a:rPr dirty="0">
                <a:solidFill>
                  <a:srgbClr val="808080"/>
                </a:solidFill>
              </a:rPr>
              <a:t> </a:t>
            </a:r>
            <a:r>
              <a:rPr dirty="0">
                <a:solidFill>
                  <a:srgbClr val="4B4C4C"/>
                </a:solidFill>
              </a:rPr>
              <a:t>individual properties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1" nodeType="afterEffect">
                                  <p:stCondLst>
                                    <p:cond delay="0"/>
                                  </p:stCondLst>
                                  <p:iterate>
                                    <p:tmAbs val="0"/>
                                  </p:iterate>
                                  <p:childTnLst>
                                    <p:set>
                                      <p:cBhvr>
                                        <p:cTn id="6" fill="hold"/>
                                        <p:tgtEl>
                                          <p:spTgt spid="1043"/>
                                        </p:tgtEl>
                                        <p:attrNameLst>
                                          <p:attrName>style.visibility</p:attrName>
                                        </p:attrNameLst>
                                      </p:cBhvr>
                                      <p:to>
                                        <p:strVal val="visible"/>
                                      </p:to>
                                    </p:set>
                                    <p:anim calcmode="lin" valueType="num">
                                      <p:cBhvr>
                                        <p:cTn id="7" dur="500" fill="hold"/>
                                        <p:tgtEl>
                                          <p:spTgt spid="1043"/>
                                        </p:tgtEl>
                                        <p:attrNameLst>
                                          <p:attrName>ppt_x</p:attrName>
                                        </p:attrNameLst>
                                      </p:cBhvr>
                                      <p:tavLst>
                                        <p:tav tm="0">
                                          <p:val>
                                            <p:strVal val="#ppt_x"/>
                                          </p:val>
                                        </p:tav>
                                        <p:tav tm="100000">
                                          <p:val>
                                            <p:strVal val="#ppt_x"/>
                                          </p:val>
                                        </p:tav>
                                      </p:tavLst>
                                    </p:anim>
                                    <p:anim calcmode="lin" valueType="num">
                                      <p:cBhvr>
                                        <p:cTn id="8" dur="500" fill="hold"/>
                                        <p:tgtEl>
                                          <p:spTgt spid="104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3" grpId="1"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 name="Shape 1047"/>
          <p:cNvSpPr>
            <a:spLocks noGrp="1"/>
          </p:cNvSpPr>
          <p:nvPr>
            <p:ph type="sldNum" sz="quarter" idx="2"/>
          </p:nvPr>
        </p:nvSpPr>
        <p:spPr>
          <a:xfrm>
            <a:off x="11648272" y="6534150"/>
            <a:ext cx="237342" cy="23114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24</a:t>
            </a:fld>
            <a:endParaRPr/>
          </a:p>
        </p:txBody>
      </p:sp>
      <p:grpSp>
        <p:nvGrpSpPr>
          <p:cNvPr id="1050" name="Group 1050"/>
          <p:cNvGrpSpPr/>
          <p:nvPr/>
        </p:nvGrpSpPr>
        <p:grpSpPr>
          <a:xfrm>
            <a:off x="332598" y="1499963"/>
            <a:ext cx="3781650" cy="3510820"/>
            <a:chOff x="0" y="0"/>
            <a:chExt cx="4390171" cy="3510818"/>
          </a:xfrm>
        </p:grpSpPr>
        <p:sp>
          <p:nvSpPr>
            <p:cNvPr id="1048" name="Shape 1048"/>
            <p:cNvSpPr/>
            <p:nvPr/>
          </p:nvSpPr>
          <p:spPr>
            <a:xfrm>
              <a:off x="0" y="398972"/>
              <a:ext cx="4390171" cy="3111846"/>
            </a:xfrm>
            <a:prstGeom prst="rect">
              <a:avLst/>
            </a:prstGeom>
            <a:solidFill>
              <a:srgbClr val="FFFFFF"/>
            </a:solidFill>
            <a:ln w="9525" cap="flat">
              <a:solidFill>
                <a:schemeClr val="bg2">
                  <a:lumMod val="50000"/>
                </a:schemeClr>
              </a:solidFill>
              <a:prstDash val="solid"/>
              <a:round/>
            </a:ln>
            <a:effectLst/>
            <a:extLst>
              <a:ext uri="{C572A759-6A51-4108-AA02-DFA0A04FC94B}">
                <ma14:wrappingTextBoxFlag xmlns="" xmlns:ma14="http://schemas.microsoft.com/office/mac/drawingml/2011/main" val="1"/>
              </a:ext>
            </a:extLst>
          </p:spPr>
          <p:txBody>
            <a:bodyPr wrap="square" lIns="45719" tIns="45719" rIns="45719" bIns="45719" numCol="1" anchor="ctr">
              <a:noAutofit/>
            </a:bodyPr>
            <a:lstStyle/>
            <a:p>
              <a:pPr defTabSz="914400">
                <a:defRPr sz="2000">
                  <a:solidFill>
                    <a:srgbClr val="A9B7C6"/>
                  </a:solidFill>
                  <a:latin typeface="Courier New"/>
                  <a:ea typeface="Courier New"/>
                  <a:cs typeface="Courier New"/>
                  <a:sym typeface="Courier New"/>
                </a:defRPr>
              </a:pPr>
              <a:endParaRPr dirty="0"/>
            </a:p>
            <a:p>
              <a:pPr>
                <a:defRPr sz="2000">
                  <a:solidFill>
                    <a:srgbClr val="B58900"/>
                  </a:solidFill>
                  <a:latin typeface="SourceCodePro"/>
                  <a:ea typeface="SourceCodePro"/>
                  <a:cs typeface="SourceCodePro"/>
                  <a:sym typeface="SourceCodePro"/>
                </a:defRPr>
              </a:pPr>
              <a:r>
                <a:rPr dirty="0"/>
                <a:t>.container</a:t>
              </a:r>
              <a:r>
                <a:rPr dirty="0">
                  <a:solidFill>
                    <a:srgbClr val="535353"/>
                  </a:solidFill>
                </a:rPr>
                <a:t> {</a:t>
              </a:r>
              <a:br>
                <a:rPr dirty="0">
                  <a:solidFill>
                    <a:srgbClr val="535353"/>
                  </a:solidFill>
                </a:rPr>
              </a:br>
              <a:r>
                <a:rPr dirty="0">
                  <a:solidFill>
                    <a:srgbClr val="535353"/>
                  </a:solidFill>
                </a:rPr>
                <a:t>    </a:t>
              </a:r>
              <a:r>
                <a:rPr dirty="0">
                  <a:solidFill>
                    <a:srgbClr val="2AA198"/>
                  </a:solidFill>
                </a:rPr>
                <a:t>justify-content</a:t>
              </a:r>
              <a:r>
                <a:rPr dirty="0">
                  <a:solidFill>
                    <a:srgbClr val="535353"/>
                  </a:solidFill>
                </a:rPr>
                <a:t>: </a:t>
              </a:r>
              <a:r>
                <a:rPr dirty="0">
                  <a:solidFill>
                    <a:srgbClr val="D33682"/>
                  </a:solidFill>
                </a:rPr>
                <a:t>flex-start</a:t>
              </a:r>
              <a:r>
                <a:rPr dirty="0">
                  <a:solidFill>
                    <a:srgbClr val="535353"/>
                  </a:solidFill>
                </a:rPr>
                <a:t> | </a:t>
              </a:r>
            </a:p>
            <a:p>
              <a:pPr>
                <a:defRPr sz="2000">
                  <a:solidFill>
                    <a:srgbClr val="B58900"/>
                  </a:solidFill>
                  <a:latin typeface="SourceCodePro"/>
                  <a:ea typeface="SourceCodePro"/>
                  <a:cs typeface="SourceCodePro"/>
                  <a:sym typeface="SourceCodePro"/>
                </a:defRPr>
              </a:pPr>
              <a:r>
                <a:rPr dirty="0">
                  <a:solidFill>
                    <a:srgbClr val="535353"/>
                  </a:solidFill>
                </a:rPr>
                <a:t>                            </a:t>
              </a:r>
              <a:r>
                <a:rPr dirty="0">
                  <a:solidFill>
                    <a:srgbClr val="D33682"/>
                  </a:solidFill>
                </a:rPr>
                <a:t>flex-end</a:t>
              </a:r>
              <a:r>
                <a:rPr dirty="0">
                  <a:solidFill>
                    <a:srgbClr val="535353"/>
                  </a:solidFill>
                </a:rPr>
                <a:t> | </a:t>
              </a:r>
            </a:p>
            <a:p>
              <a:pPr>
                <a:defRPr sz="2000">
                  <a:solidFill>
                    <a:srgbClr val="B58900"/>
                  </a:solidFill>
                  <a:latin typeface="SourceCodePro"/>
                  <a:ea typeface="SourceCodePro"/>
                  <a:cs typeface="SourceCodePro"/>
                  <a:sym typeface="SourceCodePro"/>
                </a:defRPr>
              </a:pPr>
              <a:r>
                <a:rPr dirty="0">
                  <a:solidFill>
                    <a:srgbClr val="535353"/>
                  </a:solidFill>
                </a:rPr>
                <a:t>                            </a:t>
              </a:r>
              <a:r>
                <a:rPr dirty="0">
                  <a:solidFill>
                    <a:srgbClr val="D33682"/>
                  </a:solidFill>
                </a:rPr>
                <a:t>center</a:t>
              </a:r>
              <a:r>
                <a:rPr dirty="0">
                  <a:solidFill>
                    <a:srgbClr val="535353"/>
                  </a:solidFill>
                </a:rPr>
                <a:t> | </a:t>
              </a:r>
            </a:p>
            <a:p>
              <a:pPr>
                <a:defRPr sz="2000">
                  <a:solidFill>
                    <a:srgbClr val="B58900"/>
                  </a:solidFill>
                  <a:latin typeface="SourceCodePro"/>
                  <a:ea typeface="SourceCodePro"/>
                  <a:cs typeface="SourceCodePro"/>
                  <a:sym typeface="SourceCodePro"/>
                </a:defRPr>
              </a:pPr>
              <a:r>
                <a:rPr dirty="0">
                  <a:solidFill>
                    <a:srgbClr val="535353"/>
                  </a:solidFill>
                </a:rPr>
                <a:t>                            </a:t>
              </a:r>
              <a:r>
                <a:rPr dirty="0">
                  <a:solidFill>
                    <a:srgbClr val="D33682"/>
                  </a:solidFill>
                </a:rPr>
                <a:t>space-between</a:t>
              </a:r>
              <a:r>
                <a:rPr dirty="0">
                  <a:solidFill>
                    <a:srgbClr val="535353"/>
                  </a:solidFill>
                </a:rPr>
                <a:t> |                        </a:t>
              </a:r>
              <a:r>
                <a:rPr dirty="0">
                  <a:solidFill>
                    <a:srgbClr val="FFFFFF"/>
                  </a:solidFill>
                </a:rPr>
                <a:t>s</a:t>
              </a:r>
              <a:r>
                <a:rPr dirty="0">
                  <a:solidFill>
                    <a:srgbClr val="D33682"/>
                  </a:solidFill>
                </a:rPr>
                <a:t>                          space-around</a:t>
              </a:r>
              <a:r>
                <a:rPr lang="en-US" dirty="0">
                  <a:solidFill>
                    <a:srgbClr val="D33682"/>
                  </a:solidFill>
                </a:rPr>
                <a:t> </a:t>
              </a:r>
              <a:r>
                <a:rPr lang="en-US" dirty="0">
                  <a:solidFill>
                    <a:schemeClr val="tx1">
                      <a:lumMod val="50000"/>
                    </a:schemeClr>
                  </a:solidFill>
                </a:rPr>
                <a:t>|</a:t>
              </a:r>
            </a:p>
            <a:p>
              <a:pPr>
                <a:defRPr sz="2000">
                  <a:solidFill>
                    <a:srgbClr val="B58900"/>
                  </a:solidFill>
                  <a:latin typeface="SourceCodePro"/>
                  <a:ea typeface="SourceCodePro"/>
                  <a:cs typeface="SourceCodePro"/>
                  <a:sym typeface="SourceCodePro"/>
                </a:defRPr>
              </a:pPr>
              <a:r>
                <a:rPr lang="en-US" dirty="0">
                  <a:solidFill>
                    <a:srgbClr val="D33682"/>
                  </a:solidFill>
                </a:rPr>
                <a:t>				    space-evenly</a:t>
              </a:r>
              <a:r>
                <a:rPr dirty="0">
                  <a:solidFill>
                    <a:srgbClr val="535353"/>
                  </a:solidFill>
                </a:rPr>
                <a:t>;</a:t>
              </a:r>
              <a:br>
                <a:rPr dirty="0">
                  <a:solidFill>
                    <a:srgbClr val="535353"/>
                  </a:solidFill>
                </a:rPr>
              </a:br>
              <a:r>
                <a:rPr dirty="0">
                  <a:solidFill>
                    <a:srgbClr val="535353"/>
                  </a:solidFill>
                </a:rPr>
                <a:t>}</a:t>
              </a:r>
            </a:p>
          </p:txBody>
        </p:sp>
        <p:sp>
          <p:nvSpPr>
            <p:cNvPr id="1049" name="Shape 1049"/>
            <p:cNvSpPr/>
            <p:nvPr/>
          </p:nvSpPr>
          <p:spPr>
            <a:xfrm>
              <a:off x="0" y="0"/>
              <a:ext cx="4390171" cy="387350"/>
            </a:xfrm>
            <a:prstGeom prst="rect">
              <a:avLst/>
            </a:prstGeom>
            <a:solidFill>
              <a:schemeClr val="accent5"/>
            </a:solidFill>
            <a:ln w="9525" cap="flat">
              <a:solidFill>
                <a:schemeClr val="accent5"/>
              </a:solidFill>
              <a:prstDash val="solid"/>
              <a:round/>
            </a:ln>
            <a:effectLst/>
            <a:extLst>
              <a:ext uri="{C572A759-6A51-4108-AA02-DFA0A04FC94B}">
                <ma14:wrappingTextBoxFlag xmlns="" xmlns:ma14="http://schemas.microsoft.com/office/mac/drawingml/2011/main" val="1"/>
              </a:ext>
            </a:extLst>
          </p:spPr>
          <p:txBody>
            <a:bodyPr wrap="square" lIns="45719" tIns="45719" rIns="45719" bIns="45719" numCol="1" anchor="t">
              <a:noAutofit/>
            </a:bodyPr>
            <a:lstStyle>
              <a:lvl1pPr>
                <a:defRPr b="1">
                  <a:solidFill>
                    <a:srgbClr val="FFFFFF"/>
                  </a:solidFill>
                </a:defRPr>
              </a:lvl1pPr>
            </a:lstStyle>
            <a:p>
              <a:r>
                <a:t>CSS</a:t>
              </a:r>
            </a:p>
          </p:txBody>
        </p:sp>
      </p:grpSp>
      <p:sp>
        <p:nvSpPr>
          <p:cNvPr id="1051" name="Shape 1051"/>
          <p:cNvSpPr>
            <a:spLocks noGrp="1"/>
          </p:cNvSpPr>
          <p:nvPr>
            <p:ph type="body" sz="quarter" idx="1"/>
          </p:nvPr>
        </p:nvSpPr>
        <p:spPr>
          <a:xfrm>
            <a:off x="0" y="0"/>
            <a:ext cx="12192000" cy="933450"/>
          </a:xfrm>
          <a:prstGeom prst="rect">
            <a:avLst/>
          </a:prstGeom>
        </p:spPr>
        <p:txBody>
          <a:bodyPr/>
          <a:lstStyle>
            <a:lvl1pPr defTabSz="457189">
              <a:spcBef>
                <a:spcPts val="400"/>
              </a:spcBef>
              <a:defRPr sz="2000"/>
            </a:lvl1pPr>
          </a:lstStyle>
          <a:p>
            <a:r>
              <a:t>JUSTIFY-CONTENT</a:t>
            </a:r>
          </a:p>
        </p:txBody>
      </p:sp>
      <p:grpSp>
        <p:nvGrpSpPr>
          <p:cNvPr id="16" name="Group 15">
            <a:extLst>
              <a:ext uri="{FF2B5EF4-FFF2-40B4-BE49-F238E27FC236}">
                <a16:creationId xmlns:a16="http://schemas.microsoft.com/office/drawing/2014/main" id="{E2DF302B-B7CF-4F41-8DD6-167F3B0AE3C5}"/>
              </a:ext>
            </a:extLst>
          </p:cNvPr>
          <p:cNvGrpSpPr/>
          <p:nvPr/>
        </p:nvGrpSpPr>
        <p:grpSpPr>
          <a:xfrm>
            <a:off x="4271929" y="1499963"/>
            <a:ext cx="3648142" cy="1058726"/>
            <a:chOff x="4271929" y="1499963"/>
            <a:chExt cx="3648142" cy="1058726"/>
          </a:xfrm>
        </p:grpSpPr>
        <p:pic>
          <p:nvPicPr>
            <p:cNvPr id="3" name="Picture 2">
              <a:extLst>
                <a:ext uri="{FF2B5EF4-FFF2-40B4-BE49-F238E27FC236}">
                  <a16:creationId xmlns:a16="http://schemas.microsoft.com/office/drawing/2014/main" id="{2AFCD8F5-7CEE-B34C-A724-6006BA2EF5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1929" y="1887313"/>
              <a:ext cx="3648142" cy="671376"/>
            </a:xfrm>
            <a:prstGeom prst="rect">
              <a:avLst/>
            </a:prstGeom>
          </p:spPr>
        </p:pic>
        <p:sp>
          <p:nvSpPr>
            <p:cNvPr id="14" name="TextBox 13">
              <a:extLst>
                <a:ext uri="{FF2B5EF4-FFF2-40B4-BE49-F238E27FC236}">
                  <a16:creationId xmlns:a16="http://schemas.microsoft.com/office/drawing/2014/main" id="{CC8AEAE4-C4C3-E94B-9B27-07CA2211B02B}"/>
                </a:ext>
              </a:extLst>
            </p:cNvPr>
            <p:cNvSpPr txBox="1"/>
            <p:nvPr/>
          </p:nvSpPr>
          <p:spPr>
            <a:xfrm>
              <a:off x="4312199" y="1499963"/>
              <a:ext cx="3593062"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3429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464547"/>
                  </a:solidFill>
                  <a:effectLst/>
                  <a:uFillTx/>
                  <a:latin typeface="Trebuchet MS"/>
                  <a:ea typeface="Trebuchet MS"/>
                  <a:cs typeface="Trebuchet MS"/>
                  <a:sym typeface="Trebuchet MS"/>
                </a:rPr>
                <a:t>Flex-start</a:t>
              </a:r>
            </a:p>
          </p:txBody>
        </p:sp>
      </p:grpSp>
      <p:grpSp>
        <p:nvGrpSpPr>
          <p:cNvPr id="17" name="Group 16">
            <a:extLst>
              <a:ext uri="{FF2B5EF4-FFF2-40B4-BE49-F238E27FC236}">
                <a16:creationId xmlns:a16="http://schemas.microsoft.com/office/drawing/2014/main" id="{AE2F94E1-7927-A24E-AC2E-A42C1FC3D786}"/>
              </a:ext>
            </a:extLst>
          </p:cNvPr>
          <p:cNvGrpSpPr/>
          <p:nvPr/>
        </p:nvGrpSpPr>
        <p:grpSpPr>
          <a:xfrm>
            <a:off x="8118022" y="1499963"/>
            <a:ext cx="3648921" cy="1060476"/>
            <a:chOff x="8118022" y="1499963"/>
            <a:chExt cx="3648921" cy="1060476"/>
          </a:xfrm>
        </p:grpSpPr>
        <p:pic>
          <p:nvPicPr>
            <p:cNvPr id="5" name="Picture 4">
              <a:extLst>
                <a:ext uri="{FF2B5EF4-FFF2-40B4-BE49-F238E27FC236}">
                  <a16:creationId xmlns:a16="http://schemas.microsoft.com/office/drawing/2014/main" id="{53D08858-D74C-4341-8E07-44A0C5B950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3483" y="1898935"/>
              <a:ext cx="3623460" cy="661504"/>
            </a:xfrm>
            <a:prstGeom prst="rect">
              <a:avLst/>
            </a:prstGeom>
          </p:spPr>
        </p:pic>
        <p:sp>
          <p:nvSpPr>
            <p:cNvPr id="22" name="TextBox 21">
              <a:extLst>
                <a:ext uri="{FF2B5EF4-FFF2-40B4-BE49-F238E27FC236}">
                  <a16:creationId xmlns:a16="http://schemas.microsoft.com/office/drawing/2014/main" id="{87573D8B-D537-C445-B2BA-818EEE369813}"/>
                </a:ext>
              </a:extLst>
            </p:cNvPr>
            <p:cNvSpPr txBox="1"/>
            <p:nvPr/>
          </p:nvSpPr>
          <p:spPr>
            <a:xfrm>
              <a:off x="8118022" y="1499963"/>
              <a:ext cx="3593062"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3429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464547"/>
                  </a:solidFill>
                  <a:effectLst/>
                  <a:uFillTx/>
                  <a:latin typeface="Trebuchet MS"/>
                  <a:ea typeface="Trebuchet MS"/>
                  <a:cs typeface="Trebuchet MS"/>
                  <a:sym typeface="Trebuchet MS"/>
                </a:rPr>
                <a:t>Flex-end</a:t>
              </a:r>
            </a:p>
          </p:txBody>
        </p:sp>
      </p:grpSp>
      <p:grpSp>
        <p:nvGrpSpPr>
          <p:cNvPr id="18" name="Group 17">
            <a:extLst>
              <a:ext uri="{FF2B5EF4-FFF2-40B4-BE49-F238E27FC236}">
                <a16:creationId xmlns:a16="http://schemas.microsoft.com/office/drawing/2014/main" id="{F2E8EE42-EAFE-4241-8BCE-2F04F15B1CA0}"/>
              </a:ext>
            </a:extLst>
          </p:cNvPr>
          <p:cNvGrpSpPr/>
          <p:nvPr/>
        </p:nvGrpSpPr>
        <p:grpSpPr>
          <a:xfrm>
            <a:off x="4271929" y="2653880"/>
            <a:ext cx="3633332" cy="1098157"/>
            <a:chOff x="4271929" y="2653880"/>
            <a:chExt cx="3633332" cy="1098157"/>
          </a:xfrm>
        </p:grpSpPr>
        <p:pic>
          <p:nvPicPr>
            <p:cNvPr id="7" name="Picture 6">
              <a:extLst>
                <a:ext uri="{FF2B5EF4-FFF2-40B4-BE49-F238E27FC236}">
                  <a16:creationId xmlns:a16="http://schemas.microsoft.com/office/drawing/2014/main" id="{7D0E5C75-5E80-2E42-BE8C-6946B495FD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1929" y="3085598"/>
              <a:ext cx="3633332" cy="666439"/>
            </a:xfrm>
            <a:prstGeom prst="rect">
              <a:avLst/>
            </a:prstGeom>
          </p:spPr>
        </p:pic>
        <p:sp>
          <p:nvSpPr>
            <p:cNvPr id="23" name="TextBox 22">
              <a:extLst>
                <a:ext uri="{FF2B5EF4-FFF2-40B4-BE49-F238E27FC236}">
                  <a16:creationId xmlns:a16="http://schemas.microsoft.com/office/drawing/2014/main" id="{62142491-D528-284D-B4D7-C3C88EA08715}"/>
                </a:ext>
              </a:extLst>
            </p:cNvPr>
            <p:cNvSpPr txBox="1"/>
            <p:nvPr/>
          </p:nvSpPr>
          <p:spPr>
            <a:xfrm>
              <a:off x="4299469" y="2653880"/>
              <a:ext cx="3593062"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3429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464547"/>
                  </a:solidFill>
                  <a:effectLst/>
                  <a:uFillTx/>
                  <a:latin typeface="Trebuchet MS"/>
                  <a:ea typeface="Trebuchet MS"/>
                  <a:cs typeface="Trebuchet MS"/>
                  <a:sym typeface="Trebuchet MS"/>
                </a:rPr>
                <a:t>Center</a:t>
              </a:r>
            </a:p>
          </p:txBody>
        </p:sp>
      </p:grpSp>
      <p:grpSp>
        <p:nvGrpSpPr>
          <p:cNvPr id="19" name="Group 18">
            <a:extLst>
              <a:ext uri="{FF2B5EF4-FFF2-40B4-BE49-F238E27FC236}">
                <a16:creationId xmlns:a16="http://schemas.microsoft.com/office/drawing/2014/main" id="{9FE49A07-7AF8-624F-B699-4034F441EB20}"/>
              </a:ext>
            </a:extLst>
          </p:cNvPr>
          <p:cNvGrpSpPr/>
          <p:nvPr/>
        </p:nvGrpSpPr>
        <p:grpSpPr>
          <a:xfrm>
            <a:off x="8143483" y="2651483"/>
            <a:ext cx="3638269" cy="1105491"/>
            <a:chOff x="8143483" y="2651483"/>
            <a:chExt cx="3638269" cy="1105491"/>
          </a:xfrm>
        </p:grpSpPr>
        <p:pic>
          <p:nvPicPr>
            <p:cNvPr id="9" name="Picture 8">
              <a:extLst>
                <a:ext uri="{FF2B5EF4-FFF2-40B4-BE49-F238E27FC236}">
                  <a16:creationId xmlns:a16="http://schemas.microsoft.com/office/drawing/2014/main" id="{553AA185-DB8F-AD4D-BB4B-19E870E316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43483" y="3085598"/>
              <a:ext cx="3638269" cy="671376"/>
            </a:xfrm>
            <a:prstGeom prst="rect">
              <a:avLst/>
            </a:prstGeom>
          </p:spPr>
        </p:pic>
        <p:sp>
          <p:nvSpPr>
            <p:cNvPr id="24" name="TextBox 23">
              <a:extLst>
                <a:ext uri="{FF2B5EF4-FFF2-40B4-BE49-F238E27FC236}">
                  <a16:creationId xmlns:a16="http://schemas.microsoft.com/office/drawing/2014/main" id="{57D95D83-9FD3-A641-85D5-A12423150D50}"/>
                </a:ext>
              </a:extLst>
            </p:cNvPr>
            <p:cNvSpPr txBox="1"/>
            <p:nvPr/>
          </p:nvSpPr>
          <p:spPr>
            <a:xfrm>
              <a:off x="8143483" y="2651483"/>
              <a:ext cx="3593062"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3429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464547"/>
                  </a:solidFill>
                  <a:effectLst/>
                  <a:uFillTx/>
                  <a:latin typeface="Trebuchet MS"/>
                  <a:ea typeface="Trebuchet MS"/>
                  <a:cs typeface="Trebuchet MS"/>
                  <a:sym typeface="Trebuchet MS"/>
                </a:rPr>
                <a:t>Space-between</a:t>
              </a:r>
            </a:p>
          </p:txBody>
        </p:sp>
      </p:grpSp>
      <p:grpSp>
        <p:nvGrpSpPr>
          <p:cNvPr id="20" name="Group 19">
            <a:extLst>
              <a:ext uri="{FF2B5EF4-FFF2-40B4-BE49-F238E27FC236}">
                <a16:creationId xmlns:a16="http://schemas.microsoft.com/office/drawing/2014/main" id="{94F8952C-902C-CB41-8178-7BED089FF9B6}"/>
              </a:ext>
            </a:extLst>
          </p:cNvPr>
          <p:cNvGrpSpPr/>
          <p:nvPr/>
        </p:nvGrpSpPr>
        <p:grpSpPr>
          <a:xfrm>
            <a:off x="4312199" y="3986663"/>
            <a:ext cx="3633332" cy="1061612"/>
            <a:chOff x="4312199" y="3986663"/>
            <a:chExt cx="3633332" cy="1061612"/>
          </a:xfrm>
        </p:grpSpPr>
        <p:pic>
          <p:nvPicPr>
            <p:cNvPr id="11" name="Picture 10">
              <a:extLst>
                <a:ext uri="{FF2B5EF4-FFF2-40B4-BE49-F238E27FC236}">
                  <a16:creationId xmlns:a16="http://schemas.microsoft.com/office/drawing/2014/main" id="{6565A96D-AF36-E74C-915E-648AFB4BA8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12199" y="4386771"/>
              <a:ext cx="3633332" cy="661504"/>
            </a:xfrm>
            <a:prstGeom prst="rect">
              <a:avLst/>
            </a:prstGeom>
          </p:spPr>
        </p:pic>
        <p:sp>
          <p:nvSpPr>
            <p:cNvPr id="25" name="TextBox 24">
              <a:extLst>
                <a:ext uri="{FF2B5EF4-FFF2-40B4-BE49-F238E27FC236}">
                  <a16:creationId xmlns:a16="http://schemas.microsoft.com/office/drawing/2014/main" id="{F6041BF7-57C1-604F-B320-50E2C9558CC5}"/>
                </a:ext>
              </a:extLst>
            </p:cNvPr>
            <p:cNvSpPr txBox="1"/>
            <p:nvPr/>
          </p:nvSpPr>
          <p:spPr>
            <a:xfrm>
              <a:off x="4352469" y="3986663"/>
              <a:ext cx="3593062"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3429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464547"/>
                  </a:solidFill>
                  <a:effectLst/>
                  <a:uFillTx/>
                  <a:latin typeface="Trebuchet MS"/>
                  <a:ea typeface="Trebuchet MS"/>
                  <a:cs typeface="Trebuchet MS"/>
                  <a:sym typeface="Trebuchet MS"/>
                </a:rPr>
                <a:t>Space-around</a:t>
              </a:r>
            </a:p>
          </p:txBody>
        </p:sp>
      </p:grpSp>
      <p:grpSp>
        <p:nvGrpSpPr>
          <p:cNvPr id="21" name="Group 20">
            <a:extLst>
              <a:ext uri="{FF2B5EF4-FFF2-40B4-BE49-F238E27FC236}">
                <a16:creationId xmlns:a16="http://schemas.microsoft.com/office/drawing/2014/main" id="{6E51D686-14BC-514D-BF9B-667B9299A3C1}"/>
              </a:ext>
            </a:extLst>
          </p:cNvPr>
          <p:cNvGrpSpPr/>
          <p:nvPr/>
        </p:nvGrpSpPr>
        <p:grpSpPr>
          <a:xfrm>
            <a:off x="8143483" y="3976791"/>
            <a:ext cx="3638269" cy="1071484"/>
            <a:chOff x="8143483" y="3976791"/>
            <a:chExt cx="3638269" cy="1071484"/>
          </a:xfrm>
        </p:grpSpPr>
        <p:pic>
          <p:nvPicPr>
            <p:cNvPr id="13" name="Picture 12">
              <a:extLst>
                <a:ext uri="{FF2B5EF4-FFF2-40B4-BE49-F238E27FC236}">
                  <a16:creationId xmlns:a16="http://schemas.microsoft.com/office/drawing/2014/main" id="{27394FB8-12A3-DE49-A990-C1FDB425E7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43483" y="4376899"/>
              <a:ext cx="3638269" cy="671376"/>
            </a:xfrm>
            <a:prstGeom prst="rect">
              <a:avLst/>
            </a:prstGeom>
          </p:spPr>
        </p:pic>
        <p:sp>
          <p:nvSpPr>
            <p:cNvPr id="26" name="TextBox 25">
              <a:extLst>
                <a:ext uri="{FF2B5EF4-FFF2-40B4-BE49-F238E27FC236}">
                  <a16:creationId xmlns:a16="http://schemas.microsoft.com/office/drawing/2014/main" id="{2C1FB12B-D84E-F24A-8249-56EF496C300A}"/>
                </a:ext>
              </a:extLst>
            </p:cNvPr>
            <p:cNvSpPr txBox="1"/>
            <p:nvPr/>
          </p:nvSpPr>
          <p:spPr>
            <a:xfrm>
              <a:off x="8173881" y="3976791"/>
              <a:ext cx="3593062"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3429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464547"/>
                  </a:solidFill>
                  <a:effectLst/>
                  <a:uFillTx/>
                  <a:latin typeface="Trebuchet MS"/>
                  <a:ea typeface="Trebuchet MS"/>
                  <a:cs typeface="Trebuchet MS"/>
                  <a:sym typeface="Trebuchet MS"/>
                </a:rPr>
                <a:t>Space-evenly</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70E00106-CABC-254E-81EC-28EBB84D709A}"/>
              </a:ext>
            </a:extLst>
          </p:cNvPr>
          <p:cNvGrpSpPr/>
          <p:nvPr/>
        </p:nvGrpSpPr>
        <p:grpSpPr>
          <a:xfrm>
            <a:off x="4343856" y="1272165"/>
            <a:ext cx="6985480" cy="3848476"/>
            <a:chOff x="5334604" y="1421973"/>
            <a:chExt cx="6940828" cy="3293419"/>
          </a:xfrm>
        </p:grpSpPr>
        <p:pic>
          <p:nvPicPr>
            <p:cNvPr id="39" name="Picture 38">
              <a:extLst>
                <a:ext uri="{FF2B5EF4-FFF2-40B4-BE49-F238E27FC236}">
                  <a16:creationId xmlns:a16="http://schemas.microsoft.com/office/drawing/2014/main" id="{B9813129-1EB4-7244-AE4E-7E50F7A623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5310" y="2137844"/>
              <a:ext cx="6940122" cy="2577548"/>
            </a:xfrm>
            <a:prstGeom prst="rect">
              <a:avLst/>
            </a:prstGeom>
          </p:spPr>
        </p:pic>
        <p:sp>
          <p:nvSpPr>
            <p:cNvPr id="40" name="TextBox 39">
              <a:extLst>
                <a:ext uri="{FF2B5EF4-FFF2-40B4-BE49-F238E27FC236}">
                  <a16:creationId xmlns:a16="http://schemas.microsoft.com/office/drawing/2014/main" id="{75D419C7-43C3-3D49-81A3-0DF70F8ACE81}"/>
                </a:ext>
              </a:extLst>
            </p:cNvPr>
            <p:cNvSpPr txBox="1"/>
            <p:nvPr/>
          </p:nvSpPr>
          <p:spPr>
            <a:xfrm>
              <a:off x="5334604" y="1421973"/>
              <a:ext cx="3116865" cy="6992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3429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464547"/>
                  </a:solidFill>
                  <a:effectLst/>
                  <a:uFillTx/>
                  <a:latin typeface="Trebuchet MS"/>
                  <a:ea typeface="Trebuchet MS"/>
                  <a:cs typeface="Trebuchet MS"/>
                  <a:sym typeface="Trebuchet MS"/>
                </a:rPr>
                <a:t>Stretch</a:t>
              </a:r>
            </a:p>
          </p:txBody>
        </p:sp>
      </p:grpSp>
      <p:grpSp>
        <p:nvGrpSpPr>
          <p:cNvPr id="37" name="Group 36">
            <a:extLst>
              <a:ext uri="{FF2B5EF4-FFF2-40B4-BE49-F238E27FC236}">
                <a16:creationId xmlns:a16="http://schemas.microsoft.com/office/drawing/2014/main" id="{4B89A825-4FB6-6B47-8298-56701F123805}"/>
              </a:ext>
            </a:extLst>
          </p:cNvPr>
          <p:cNvGrpSpPr/>
          <p:nvPr/>
        </p:nvGrpSpPr>
        <p:grpSpPr>
          <a:xfrm>
            <a:off x="4255865" y="1257920"/>
            <a:ext cx="7006496" cy="3744296"/>
            <a:chOff x="5046455" y="1543050"/>
            <a:chExt cx="7056921" cy="3290815"/>
          </a:xfrm>
        </p:grpSpPr>
        <p:pic>
          <p:nvPicPr>
            <p:cNvPr id="30" name="Picture 29">
              <a:extLst>
                <a:ext uri="{FF2B5EF4-FFF2-40B4-BE49-F238E27FC236}">
                  <a16:creationId xmlns:a16="http://schemas.microsoft.com/office/drawing/2014/main" id="{EA069F50-C25D-9E4F-ABCE-3484FF0AE8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6455" y="2222427"/>
              <a:ext cx="7056921" cy="2611438"/>
            </a:xfrm>
            <a:prstGeom prst="rect">
              <a:avLst/>
            </a:prstGeom>
          </p:spPr>
        </p:pic>
        <p:sp>
          <p:nvSpPr>
            <p:cNvPr id="31" name="TextBox 30">
              <a:extLst>
                <a:ext uri="{FF2B5EF4-FFF2-40B4-BE49-F238E27FC236}">
                  <a16:creationId xmlns:a16="http://schemas.microsoft.com/office/drawing/2014/main" id="{BF47415D-41BB-5148-8645-190C94548CCF}"/>
                </a:ext>
              </a:extLst>
            </p:cNvPr>
            <p:cNvSpPr txBox="1"/>
            <p:nvPr/>
          </p:nvSpPr>
          <p:spPr>
            <a:xfrm>
              <a:off x="5135079" y="1543050"/>
              <a:ext cx="595202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342900" rtl="0" fontAlgn="auto" latinLnBrk="0" hangingPunct="0">
                <a:lnSpc>
                  <a:spcPct val="100000"/>
                </a:lnSpc>
                <a:spcBef>
                  <a:spcPts val="0"/>
                </a:spcBef>
                <a:spcAft>
                  <a:spcPts val="0"/>
                </a:spcAft>
                <a:buClrTx/>
                <a:buSzTx/>
                <a:buFontTx/>
                <a:buNone/>
                <a:tabLst/>
              </a:pPr>
              <a:r>
                <a:rPr lang="en-US" sz="3600" dirty="0"/>
                <a:t>Baseline</a:t>
              </a:r>
              <a:endParaRPr kumimoji="0" lang="en-US" sz="3600" b="0" i="0" u="none" strike="noStrike" cap="none" spc="0" normalizeH="0" baseline="0" dirty="0">
                <a:ln>
                  <a:noFill/>
                </a:ln>
                <a:solidFill>
                  <a:srgbClr val="464547"/>
                </a:solidFill>
                <a:effectLst/>
                <a:uFillTx/>
                <a:latin typeface="Trebuchet MS"/>
                <a:ea typeface="Trebuchet MS"/>
                <a:cs typeface="Trebuchet MS"/>
                <a:sym typeface="Trebuchet MS"/>
              </a:endParaRPr>
            </a:p>
          </p:txBody>
        </p:sp>
        <p:cxnSp>
          <p:nvCxnSpPr>
            <p:cNvPr id="33" name="Straight Connector 32">
              <a:extLst>
                <a:ext uri="{FF2B5EF4-FFF2-40B4-BE49-F238E27FC236}">
                  <a16:creationId xmlns:a16="http://schemas.microsoft.com/office/drawing/2014/main" id="{0795D623-5357-8243-A8B1-BD57BCB6290C}"/>
                </a:ext>
              </a:extLst>
            </p:cNvPr>
            <p:cNvCxnSpPr>
              <a:cxnSpLocks/>
            </p:cNvCxnSpPr>
            <p:nvPr/>
          </p:nvCxnSpPr>
          <p:spPr>
            <a:xfrm>
              <a:off x="5113911" y="2626437"/>
              <a:ext cx="6922008" cy="0"/>
            </a:xfrm>
            <a:prstGeom prst="line">
              <a:avLst/>
            </a:prstGeom>
            <a:ln/>
          </p:spPr>
          <p:style>
            <a:lnRef idx="2">
              <a:schemeClr val="accent4"/>
            </a:lnRef>
            <a:fillRef idx="0">
              <a:schemeClr val="accent4"/>
            </a:fillRef>
            <a:effectRef idx="1">
              <a:schemeClr val="accent4"/>
            </a:effectRef>
            <a:fontRef idx="minor">
              <a:schemeClr val="tx1"/>
            </a:fontRef>
          </p:style>
        </p:cxnSp>
      </p:grpSp>
      <p:sp>
        <p:nvSpPr>
          <p:cNvPr id="1056" name="Shape 1056"/>
          <p:cNvSpPr>
            <a:spLocks noGrp="1"/>
          </p:cNvSpPr>
          <p:nvPr>
            <p:ph type="sldNum" sz="quarter" idx="2"/>
          </p:nvPr>
        </p:nvSpPr>
        <p:spPr>
          <a:xfrm>
            <a:off x="11648272" y="6534150"/>
            <a:ext cx="237342" cy="23114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25</a:t>
            </a:fld>
            <a:endParaRPr/>
          </a:p>
        </p:txBody>
      </p:sp>
      <p:grpSp>
        <p:nvGrpSpPr>
          <p:cNvPr id="1059" name="Group 1059"/>
          <p:cNvGrpSpPr/>
          <p:nvPr/>
        </p:nvGrpSpPr>
        <p:grpSpPr>
          <a:xfrm>
            <a:off x="211137" y="1105838"/>
            <a:ext cx="3078164" cy="2982624"/>
            <a:chOff x="0" y="0"/>
            <a:chExt cx="3078163" cy="2982622"/>
          </a:xfrm>
        </p:grpSpPr>
        <p:sp>
          <p:nvSpPr>
            <p:cNvPr id="1057" name="Shape 1057"/>
            <p:cNvSpPr/>
            <p:nvPr/>
          </p:nvSpPr>
          <p:spPr>
            <a:xfrm>
              <a:off x="0" y="303557"/>
              <a:ext cx="3078164" cy="2679066"/>
            </a:xfrm>
            <a:prstGeom prst="rect">
              <a:avLst/>
            </a:prstGeom>
            <a:solidFill>
              <a:srgbClr val="FFFFFF"/>
            </a:solidFill>
            <a:ln w="9525" cap="flat">
              <a:solidFill>
                <a:schemeClr val="accent5"/>
              </a:solidFill>
              <a:prstDash val="solid"/>
              <a:round/>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defTabSz="914400">
                <a:defRPr>
                  <a:solidFill>
                    <a:schemeClr val="accent1"/>
                  </a:solidFill>
                  <a:latin typeface="Courier New"/>
                  <a:ea typeface="Courier New"/>
                  <a:cs typeface="Courier New"/>
                  <a:sym typeface="Courier New"/>
                </a:defRPr>
              </a:pPr>
              <a:endParaRPr dirty="0"/>
            </a:p>
            <a:p>
              <a:pPr>
                <a:defRPr sz="2000">
                  <a:solidFill>
                    <a:srgbClr val="B58900"/>
                  </a:solidFill>
                  <a:latin typeface="SourceCodePro"/>
                  <a:ea typeface="SourceCodePro"/>
                  <a:cs typeface="SourceCodePro"/>
                  <a:sym typeface="SourceCodePro"/>
                </a:defRPr>
              </a:pPr>
              <a:r>
                <a:rPr dirty="0"/>
                <a:t>.container</a:t>
              </a:r>
              <a:r>
                <a:rPr dirty="0">
                  <a:solidFill>
                    <a:srgbClr val="535353"/>
                  </a:solidFill>
                </a:rPr>
                <a:t> {</a:t>
              </a:r>
              <a:br>
                <a:rPr dirty="0">
                  <a:solidFill>
                    <a:srgbClr val="535353"/>
                  </a:solidFill>
                </a:rPr>
              </a:br>
              <a:r>
                <a:rPr dirty="0">
                  <a:solidFill>
                    <a:srgbClr val="535353"/>
                  </a:solidFill>
                </a:rPr>
                <a:t>    </a:t>
              </a:r>
              <a:r>
                <a:rPr dirty="0">
                  <a:solidFill>
                    <a:srgbClr val="2AA198"/>
                  </a:solidFill>
                </a:rPr>
                <a:t>align-items</a:t>
              </a:r>
              <a:r>
                <a:rPr dirty="0">
                  <a:solidFill>
                    <a:srgbClr val="535353"/>
                  </a:solidFill>
                </a:rPr>
                <a:t>: </a:t>
              </a:r>
              <a:r>
                <a:rPr dirty="0">
                  <a:solidFill>
                    <a:srgbClr val="D33682"/>
                  </a:solidFill>
                </a:rPr>
                <a:t>flex-start</a:t>
              </a:r>
              <a:r>
                <a:rPr dirty="0">
                  <a:solidFill>
                    <a:srgbClr val="535353"/>
                  </a:solidFill>
                </a:rPr>
                <a:t> | </a:t>
              </a:r>
            </a:p>
            <a:p>
              <a:pPr>
                <a:defRPr sz="2000">
                  <a:solidFill>
                    <a:srgbClr val="B58900"/>
                  </a:solidFill>
                  <a:latin typeface="SourceCodePro"/>
                  <a:ea typeface="SourceCodePro"/>
                  <a:cs typeface="SourceCodePro"/>
                  <a:sym typeface="SourceCodePro"/>
                </a:defRPr>
              </a:pPr>
              <a:r>
                <a:rPr dirty="0">
                  <a:solidFill>
                    <a:srgbClr val="535353"/>
                  </a:solidFill>
                </a:rPr>
                <a:t>                        </a:t>
              </a:r>
              <a:r>
                <a:rPr dirty="0">
                  <a:solidFill>
                    <a:srgbClr val="D33682"/>
                  </a:solidFill>
                </a:rPr>
                <a:t>flex-end</a:t>
              </a:r>
              <a:r>
                <a:rPr dirty="0">
                  <a:solidFill>
                    <a:srgbClr val="535353"/>
                  </a:solidFill>
                </a:rPr>
                <a:t> | </a:t>
              </a:r>
            </a:p>
            <a:p>
              <a:pPr>
                <a:defRPr sz="2000">
                  <a:solidFill>
                    <a:srgbClr val="B58900"/>
                  </a:solidFill>
                  <a:latin typeface="SourceCodePro"/>
                  <a:ea typeface="SourceCodePro"/>
                  <a:cs typeface="SourceCodePro"/>
                  <a:sym typeface="SourceCodePro"/>
                </a:defRPr>
              </a:pPr>
              <a:r>
                <a:rPr dirty="0">
                  <a:solidFill>
                    <a:srgbClr val="535353"/>
                  </a:solidFill>
                </a:rPr>
                <a:t>                        </a:t>
              </a:r>
              <a:r>
                <a:rPr dirty="0">
                  <a:solidFill>
                    <a:srgbClr val="D33682"/>
                  </a:solidFill>
                </a:rPr>
                <a:t>center</a:t>
              </a:r>
              <a:r>
                <a:rPr dirty="0">
                  <a:solidFill>
                    <a:srgbClr val="535353"/>
                  </a:solidFill>
                </a:rPr>
                <a:t> | </a:t>
              </a:r>
            </a:p>
            <a:p>
              <a:pPr>
                <a:defRPr sz="2000">
                  <a:solidFill>
                    <a:srgbClr val="B58900"/>
                  </a:solidFill>
                  <a:latin typeface="SourceCodePro"/>
                  <a:ea typeface="SourceCodePro"/>
                  <a:cs typeface="SourceCodePro"/>
                  <a:sym typeface="SourceCodePro"/>
                </a:defRPr>
              </a:pPr>
              <a:r>
                <a:rPr dirty="0">
                  <a:solidFill>
                    <a:srgbClr val="535353"/>
                  </a:solidFill>
                </a:rPr>
                <a:t>                        </a:t>
              </a:r>
              <a:r>
                <a:rPr dirty="0">
                  <a:solidFill>
                    <a:srgbClr val="D33682"/>
                  </a:solidFill>
                </a:rPr>
                <a:t>baseline</a:t>
              </a:r>
              <a:r>
                <a:rPr dirty="0">
                  <a:solidFill>
                    <a:srgbClr val="535353"/>
                  </a:solidFill>
                </a:rPr>
                <a:t> | </a:t>
              </a:r>
            </a:p>
            <a:p>
              <a:pPr>
                <a:defRPr sz="2000">
                  <a:solidFill>
                    <a:srgbClr val="B58900"/>
                  </a:solidFill>
                  <a:latin typeface="SourceCodePro"/>
                  <a:ea typeface="SourceCodePro"/>
                  <a:cs typeface="SourceCodePro"/>
                  <a:sym typeface="SourceCodePro"/>
                </a:defRPr>
              </a:pPr>
              <a:r>
                <a:rPr dirty="0">
                  <a:solidFill>
                    <a:srgbClr val="535353"/>
                  </a:solidFill>
                </a:rPr>
                <a:t>                        </a:t>
              </a:r>
              <a:r>
                <a:rPr dirty="0">
                  <a:solidFill>
                    <a:srgbClr val="D33682"/>
                  </a:solidFill>
                </a:rPr>
                <a:t>stretch</a:t>
              </a:r>
              <a:r>
                <a:rPr dirty="0">
                  <a:solidFill>
                    <a:srgbClr val="535353"/>
                  </a:solidFill>
                </a:rPr>
                <a:t>;</a:t>
              </a:r>
              <a:br>
                <a:rPr dirty="0">
                  <a:solidFill>
                    <a:srgbClr val="535353"/>
                  </a:solidFill>
                </a:rPr>
              </a:br>
              <a:r>
                <a:rPr dirty="0">
                  <a:solidFill>
                    <a:srgbClr val="535353"/>
                  </a:solidFill>
                </a:rPr>
                <a:t>}</a:t>
              </a:r>
            </a:p>
            <a:p>
              <a:pPr>
                <a:defRPr sz="1600">
                  <a:solidFill>
                    <a:srgbClr val="535353"/>
                  </a:solidFill>
                  <a:latin typeface="SourceCodePro"/>
                  <a:ea typeface="SourceCodePro"/>
                  <a:cs typeface="SourceCodePro"/>
                  <a:sym typeface="SourceCodePro"/>
                </a:defRPr>
              </a:pPr>
              <a:r>
                <a:rPr dirty="0"/>
                <a:t>​</a:t>
              </a:r>
            </a:p>
          </p:txBody>
        </p:sp>
        <p:sp>
          <p:nvSpPr>
            <p:cNvPr id="1058" name="Shape 1058"/>
            <p:cNvSpPr/>
            <p:nvPr/>
          </p:nvSpPr>
          <p:spPr>
            <a:xfrm>
              <a:off x="0" y="0"/>
              <a:ext cx="3078164" cy="304165"/>
            </a:xfrm>
            <a:prstGeom prst="rect">
              <a:avLst/>
            </a:prstGeom>
            <a:solidFill>
              <a:schemeClr val="accent5"/>
            </a:solidFill>
            <a:ln w="9525" cap="flat">
              <a:solidFill>
                <a:schemeClr val="accent5"/>
              </a:solidFill>
              <a:prstDash val="solid"/>
              <a:round/>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b="1">
                  <a:solidFill>
                    <a:srgbClr val="FFFFFF"/>
                  </a:solidFill>
                </a:defRPr>
              </a:lvl1pPr>
            </a:lstStyle>
            <a:p>
              <a:r>
                <a:t>CSS</a:t>
              </a:r>
            </a:p>
          </p:txBody>
        </p:sp>
      </p:grpSp>
      <p:sp>
        <p:nvSpPr>
          <p:cNvPr id="1060" name="Shape 1060"/>
          <p:cNvSpPr>
            <a:spLocks noGrp="1"/>
          </p:cNvSpPr>
          <p:nvPr>
            <p:ph type="body" sz="quarter" idx="1"/>
          </p:nvPr>
        </p:nvSpPr>
        <p:spPr>
          <a:xfrm>
            <a:off x="0" y="0"/>
            <a:ext cx="12192000" cy="933450"/>
          </a:xfrm>
          <a:prstGeom prst="rect">
            <a:avLst/>
          </a:prstGeom>
        </p:spPr>
        <p:txBody>
          <a:bodyPr/>
          <a:lstStyle>
            <a:lvl1pPr defTabSz="457189">
              <a:spcBef>
                <a:spcPts val="400"/>
              </a:spcBef>
              <a:defRPr sz="2000"/>
            </a:lvl1pPr>
          </a:lstStyle>
          <a:p>
            <a:r>
              <a:t>ALIGN-ITEMS</a:t>
            </a:r>
          </a:p>
        </p:txBody>
      </p:sp>
      <p:grpSp>
        <p:nvGrpSpPr>
          <p:cNvPr id="18" name="Group 17">
            <a:extLst>
              <a:ext uri="{FF2B5EF4-FFF2-40B4-BE49-F238E27FC236}">
                <a16:creationId xmlns:a16="http://schemas.microsoft.com/office/drawing/2014/main" id="{E4160250-1A41-0D40-AF31-F14949339A54}"/>
              </a:ext>
            </a:extLst>
          </p:cNvPr>
          <p:cNvGrpSpPr/>
          <p:nvPr/>
        </p:nvGrpSpPr>
        <p:grpSpPr>
          <a:xfrm>
            <a:off x="4322839" y="1272166"/>
            <a:ext cx="7122401" cy="3848476"/>
            <a:chOff x="4337555" y="1409394"/>
            <a:chExt cx="5541563" cy="2542454"/>
          </a:xfrm>
        </p:grpSpPr>
        <p:sp>
          <p:nvSpPr>
            <p:cNvPr id="15" name="TextBox 14">
              <a:extLst>
                <a:ext uri="{FF2B5EF4-FFF2-40B4-BE49-F238E27FC236}">
                  <a16:creationId xmlns:a16="http://schemas.microsoft.com/office/drawing/2014/main" id="{40BE1B60-0C4C-4D4A-BFFE-77046828542D}"/>
                </a:ext>
              </a:extLst>
            </p:cNvPr>
            <p:cNvSpPr txBox="1"/>
            <p:nvPr/>
          </p:nvSpPr>
          <p:spPr>
            <a:xfrm>
              <a:off x="4337555" y="1409394"/>
              <a:ext cx="4620708" cy="493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3429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464547"/>
                  </a:solidFill>
                  <a:effectLst/>
                  <a:uFillTx/>
                  <a:latin typeface="Trebuchet MS"/>
                  <a:ea typeface="Trebuchet MS"/>
                  <a:cs typeface="Trebuchet MS"/>
                  <a:sym typeface="Trebuchet MS"/>
                </a:rPr>
                <a:t>Flex-start</a:t>
              </a:r>
              <a:br>
                <a:rPr kumimoji="0" lang="en-US" sz="1400" b="0" i="0" u="none" strike="noStrike" cap="none" spc="0" normalizeH="0" baseline="0" dirty="0">
                  <a:ln>
                    <a:noFill/>
                  </a:ln>
                  <a:solidFill>
                    <a:srgbClr val="464547"/>
                  </a:solidFill>
                  <a:effectLst/>
                  <a:uFillTx/>
                  <a:latin typeface="Trebuchet MS"/>
                  <a:ea typeface="Trebuchet MS"/>
                  <a:cs typeface="Trebuchet MS"/>
                  <a:sym typeface="Trebuchet MS"/>
                </a:rPr>
              </a:br>
              <a:br>
                <a:rPr kumimoji="0" lang="en-US" sz="1400" b="0" i="0" u="none" strike="noStrike" cap="none" spc="0" normalizeH="0" baseline="0" dirty="0">
                  <a:ln>
                    <a:noFill/>
                  </a:ln>
                  <a:solidFill>
                    <a:srgbClr val="464547"/>
                  </a:solidFill>
                  <a:effectLst/>
                  <a:uFillTx/>
                  <a:latin typeface="Trebuchet MS"/>
                  <a:ea typeface="Trebuchet MS"/>
                  <a:cs typeface="Trebuchet MS"/>
                  <a:sym typeface="Trebuchet MS"/>
                </a:rPr>
              </a:br>
              <a:endParaRPr kumimoji="0" lang="en-US" sz="1400" b="0" i="0" u="none" strike="noStrike" cap="none" spc="0" normalizeH="0" baseline="0" dirty="0">
                <a:ln>
                  <a:noFill/>
                </a:ln>
                <a:solidFill>
                  <a:srgbClr val="464547"/>
                </a:solidFill>
                <a:effectLst/>
                <a:uFillTx/>
                <a:latin typeface="Trebuchet MS"/>
                <a:ea typeface="Trebuchet MS"/>
                <a:cs typeface="Trebuchet MS"/>
                <a:sym typeface="Trebuchet MS"/>
              </a:endParaRPr>
            </a:p>
          </p:txBody>
        </p:sp>
        <p:pic>
          <p:nvPicPr>
            <p:cNvPr id="24" name="Picture 23">
              <a:extLst>
                <a:ext uri="{FF2B5EF4-FFF2-40B4-BE49-F238E27FC236}">
                  <a16:creationId xmlns:a16="http://schemas.microsoft.com/office/drawing/2014/main" id="{D3405E74-3DB2-3248-9EEB-677D8EB385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7555" y="1902717"/>
              <a:ext cx="5541563" cy="2049131"/>
            </a:xfrm>
            <a:prstGeom prst="rect">
              <a:avLst/>
            </a:prstGeom>
          </p:spPr>
        </p:pic>
      </p:grpSp>
      <p:grpSp>
        <p:nvGrpSpPr>
          <p:cNvPr id="22" name="Group 21">
            <a:extLst>
              <a:ext uri="{FF2B5EF4-FFF2-40B4-BE49-F238E27FC236}">
                <a16:creationId xmlns:a16="http://schemas.microsoft.com/office/drawing/2014/main" id="{A3B1F2D3-4C0F-4D44-8F2B-08C422993551}"/>
              </a:ext>
            </a:extLst>
          </p:cNvPr>
          <p:cNvGrpSpPr/>
          <p:nvPr/>
        </p:nvGrpSpPr>
        <p:grpSpPr>
          <a:xfrm>
            <a:off x="4322839" y="1272165"/>
            <a:ext cx="7122401" cy="3730051"/>
            <a:chOff x="4694750" y="1635594"/>
            <a:chExt cx="7311511" cy="3578464"/>
          </a:xfrm>
        </p:grpSpPr>
        <p:pic>
          <p:nvPicPr>
            <p:cNvPr id="20" name="Picture 19">
              <a:extLst>
                <a:ext uri="{FF2B5EF4-FFF2-40B4-BE49-F238E27FC236}">
                  <a16:creationId xmlns:a16="http://schemas.microsoft.com/office/drawing/2014/main" id="{01DB5123-D017-2B4E-874F-547093B3B5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4750" y="2502608"/>
              <a:ext cx="7311511" cy="2711450"/>
            </a:xfrm>
            <a:prstGeom prst="rect">
              <a:avLst/>
            </a:prstGeom>
          </p:spPr>
        </p:pic>
        <p:sp>
          <p:nvSpPr>
            <p:cNvPr id="21" name="TextBox 20">
              <a:extLst>
                <a:ext uri="{FF2B5EF4-FFF2-40B4-BE49-F238E27FC236}">
                  <a16:creationId xmlns:a16="http://schemas.microsoft.com/office/drawing/2014/main" id="{666354B9-6A73-7D4E-A011-9DAB7BB2688A}"/>
                </a:ext>
              </a:extLst>
            </p:cNvPr>
            <p:cNvSpPr txBox="1"/>
            <p:nvPr/>
          </p:nvSpPr>
          <p:spPr>
            <a:xfrm>
              <a:off x="4776466" y="1635594"/>
              <a:ext cx="3385533"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3429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464547"/>
                  </a:solidFill>
                  <a:effectLst/>
                  <a:uFillTx/>
                  <a:latin typeface="Trebuchet MS"/>
                  <a:ea typeface="Trebuchet MS"/>
                  <a:cs typeface="Trebuchet MS"/>
                  <a:sym typeface="Trebuchet MS"/>
                </a:rPr>
                <a:t>Flex-end</a:t>
              </a:r>
            </a:p>
          </p:txBody>
        </p:sp>
      </p:grpSp>
      <p:grpSp>
        <p:nvGrpSpPr>
          <p:cNvPr id="28" name="Group 27">
            <a:extLst>
              <a:ext uri="{FF2B5EF4-FFF2-40B4-BE49-F238E27FC236}">
                <a16:creationId xmlns:a16="http://schemas.microsoft.com/office/drawing/2014/main" id="{02DF9FF4-2817-C449-B9BA-600C155F1AC0}"/>
              </a:ext>
            </a:extLst>
          </p:cNvPr>
          <p:cNvGrpSpPr/>
          <p:nvPr/>
        </p:nvGrpSpPr>
        <p:grpSpPr>
          <a:xfrm>
            <a:off x="4344808" y="1292139"/>
            <a:ext cx="7144084" cy="3755300"/>
            <a:chOff x="5129541" y="1280678"/>
            <a:chExt cx="7333770" cy="3369204"/>
          </a:xfrm>
        </p:grpSpPr>
        <p:pic>
          <p:nvPicPr>
            <p:cNvPr id="26" name="Picture 25">
              <a:extLst>
                <a:ext uri="{FF2B5EF4-FFF2-40B4-BE49-F238E27FC236}">
                  <a16:creationId xmlns:a16="http://schemas.microsoft.com/office/drawing/2014/main" id="{ACC048AE-2B96-6946-8FCB-4A592DEF65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51800" y="1938432"/>
              <a:ext cx="7311511" cy="2711450"/>
            </a:xfrm>
            <a:prstGeom prst="rect">
              <a:avLst/>
            </a:prstGeom>
          </p:spPr>
        </p:pic>
        <p:sp>
          <p:nvSpPr>
            <p:cNvPr id="27" name="TextBox 26">
              <a:extLst>
                <a:ext uri="{FF2B5EF4-FFF2-40B4-BE49-F238E27FC236}">
                  <a16:creationId xmlns:a16="http://schemas.microsoft.com/office/drawing/2014/main" id="{195C2B6E-0F87-A744-9889-B5DDE1C1F2BE}"/>
                </a:ext>
              </a:extLst>
            </p:cNvPr>
            <p:cNvSpPr txBox="1"/>
            <p:nvPr/>
          </p:nvSpPr>
          <p:spPr>
            <a:xfrm>
              <a:off x="5129541" y="1280678"/>
              <a:ext cx="394335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3429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464547"/>
                  </a:solidFill>
                  <a:effectLst/>
                  <a:uFillTx/>
                  <a:latin typeface="Trebuchet MS"/>
                  <a:ea typeface="Trebuchet MS"/>
                  <a:cs typeface="Trebuchet MS"/>
                  <a:sym typeface="Trebuchet MS"/>
                </a:rPr>
                <a:t>C</a:t>
              </a:r>
              <a:r>
                <a:rPr lang="en-US" sz="3600" dirty="0"/>
                <a:t>enter</a:t>
              </a:r>
              <a:endParaRPr kumimoji="0" lang="en-US" sz="3600" b="0" i="0" u="none" strike="noStrike" cap="none" spc="0" normalizeH="0" baseline="0" dirty="0">
                <a:ln>
                  <a:noFill/>
                </a:ln>
                <a:solidFill>
                  <a:srgbClr val="464547"/>
                </a:solidFill>
                <a:effectLst/>
                <a:uFillTx/>
                <a:latin typeface="Trebuchet MS"/>
                <a:ea typeface="Trebuchet MS"/>
                <a:cs typeface="Trebuchet MS"/>
                <a:sym typeface="Trebuchet MS"/>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subTnLst>
                                    <p:set>
                                      <p:cBhvr override="childStyle">
                                        <p:cTn dur="1" fill="hold" display="0" masterRel="nextClick" afterEffect="1"/>
                                        <p:tgtEl>
                                          <p:spTgt spid="37"/>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A558A550-4282-E04F-AE4D-E0D64D8BE2C6}"/>
              </a:ext>
            </a:extLst>
          </p:cNvPr>
          <p:cNvGrpSpPr/>
          <p:nvPr/>
        </p:nvGrpSpPr>
        <p:grpSpPr>
          <a:xfrm>
            <a:off x="4964284" y="1297028"/>
            <a:ext cx="5262880" cy="4932680"/>
            <a:chOff x="5938520" y="807720"/>
            <a:chExt cx="5262880" cy="4932680"/>
          </a:xfrm>
        </p:grpSpPr>
        <p:pic>
          <p:nvPicPr>
            <p:cNvPr id="13" name="Picture 12">
              <a:extLst>
                <a:ext uri="{FF2B5EF4-FFF2-40B4-BE49-F238E27FC236}">
                  <a16:creationId xmlns:a16="http://schemas.microsoft.com/office/drawing/2014/main" id="{80B666C3-7353-6146-895D-F56F921FDE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8520" y="1689511"/>
              <a:ext cx="5262880" cy="4050889"/>
            </a:xfrm>
            <a:prstGeom prst="rect">
              <a:avLst/>
            </a:prstGeom>
          </p:spPr>
        </p:pic>
        <p:sp>
          <p:nvSpPr>
            <p:cNvPr id="18" name="TextBox 17">
              <a:extLst>
                <a:ext uri="{FF2B5EF4-FFF2-40B4-BE49-F238E27FC236}">
                  <a16:creationId xmlns:a16="http://schemas.microsoft.com/office/drawing/2014/main" id="{B1E09B75-E0B4-D940-B5FE-1EF3D5D16D12}"/>
                </a:ext>
              </a:extLst>
            </p:cNvPr>
            <p:cNvSpPr txBox="1"/>
            <p:nvPr/>
          </p:nvSpPr>
          <p:spPr>
            <a:xfrm>
              <a:off x="6031230" y="807720"/>
              <a:ext cx="419100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3429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464547"/>
                  </a:solidFill>
                  <a:effectLst/>
                  <a:uFillTx/>
                  <a:latin typeface="Trebuchet MS"/>
                  <a:ea typeface="Trebuchet MS"/>
                  <a:cs typeface="Trebuchet MS"/>
                  <a:sym typeface="Trebuchet MS"/>
                </a:rPr>
                <a:t>Space-evenly</a:t>
              </a:r>
            </a:p>
          </p:txBody>
        </p:sp>
      </p:grpSp>
      <p:grpSp>
        <p:nvGrpSpPr>
          <p:cNvPr id="24" name="Group 23">
            <a:extLst>
              <a:ext uri="{FF2B5EF4-FFF2-40B4-BE49-F238E27FC236}">
                <a16:creationId xmlns:a16="http://schemas.microsoft.com/office/drawing/2014/main" id="{9CD00ECA-3A1D-2E4A-AE28-112C48D8CBD5}"/>
              </a:ext>
            </a:extLst>
          </p:cNvPr>
          <p:cNvGrpSpPr/>
          <p:nvPr/>
        </p:nvGrpSpPr>
        <p:grpSpPr>
          <a:xfrm>
            <a:off x="5009479" y="1301448"/>
            <a:ext cx="5453109" cy="4928260"/>
            <a:chOff x="6106270" y="812140"/>
            <a:chExt cx="5453109" cy="4928260"/>
          </a:xfrm>
        </p:grpSpPr>
        <p:pic>
          <p:nvPicPr>
            <p:cNvPr id="9" name="Picture 8">
              <a:extLst>
                <a:ext uri="{FF2B5EF4-FFF2-40B4-BE49-F238E27FC236}">
                  <a16:creationId xmlns:a16="http://schemas.microsoft.com/office/drawing/2014/main" id="{2FAEB0AB-7435-2949-8504-ECA53D5F77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6270" y="1542190"/>
              <a:ext cx="5453109" cy="4198210"/>
            </a:xfrm>
            <a:prstGeom prst="rect">
              <a:avLst/>
            </a:prstGeom>
          </p:spPr>
        </p:pic>
        <p:sp>
          <p:nvSpPr>
            <p:cNvPr id="23" name="TextBox 22">
              <a:extLst>
                <a:ext uri="{FF2B5EF4-FFF2-40B4-BE49-F238E27FC236}">
                  <a16:creationId xmlns:a16="http://schemas.microsoft.com/office/drawing/2014/main" id="{7F76A1D9-C438-564F-B593-5EFFA6E0DD4A}"/>
                </a:ext>
              </a:extLst>
            </p:cNvPr>
            <p:cNvSpPr txBox="1"/>
            <p:nvPr/>
          </p:nvSpPr>
          <p:spPr>
            <a:xfrm>
              <a:off x="6153785" y="812140"/>
              <a:ext cx="451675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3429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464547"/>
                  </a:solidFill>
                  <a:effectLst/>
                  <a:uFillTx/>
                  <a:latin typeface="Trebuchet MS"/>
                  <a:ea typeface="Trebuchet MS"/>
                  <a:cs typeface="Trebuchet MS"/>
                  <a:sym typeface="Trebuchet MS"/>
                </a:rPr>
                <a:t>Space-between</a:t>
              </a:r>
            </a:p>
          </p:txBody>
        </p:sp>
      </p:grpSp>
      <p:grpSp>
        <p:nvGrpSpPr>
          <p:cNvPr id="17" name="Group 16">
            <a:extLst>
              <a:ext uri="{FF2B5EF4-FFF2-40B4-BE49-F238E27FC236}">
                <a16:creationId xmlns:a16="http://schemas.microsoft.com/office/drawing/2014/main" id="{8B5AE933-D032-6B4C-8EC3-C6B773326064}"/>
              </a:ext>
            </a:extLst>
          </p:cNvPr>
          <p:cNvGrpSpPr/>
          <p:nvPr/>
        </p:nvGrpSpPr>
        <p:grpSpPr>
          <a:xfrm>
            <a:off x="4934439" y="1297028"/>
            <a:ext cx="5322570" cy="4932680"/>
            <a:chOff x="5970270" y="1097280"/>
            <a:chExt cx="5322570" cy="4932680"/>
          </a:xfrm>
        </p:grpSpPr>
        <p:pic>
          <p:nvPicPr>
            <p:cNvPr id="15" name="Picture 14">
              <a:extLst>
                <a:ext uri="{FF2B5EF4-FFF2-40B4-BE49-F238E27FC236}">
                  <a16:creationId xmlns:a16="http://schemas.microsoft.com/office/drawing/2014/main" id="{F50C75F3-4CB4-7A46-AA15-9D5FBB9DA1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0270" y="1886510"/>
              <a:ext cx="5322570" cy="4143450"/>
            </a:xfrm>
            <a:prstGeom prst="rect">
              <a:avLst/>
            </a:prstGeom>
          </p:spPr>
        </p:pic>
        <p:sp>
          <p:nvSpPr>
            <p:cNvPr id="16" name="TextBox 15">
              <a:extLst>
                <a:ext uri="{FF2B5EF4-FFF2-40B4-BE49-F238E27FC236}">
                  <a16:creationId xmlns:a16="http://schemas.microsoft.com/office/drawing/2014/main" id="{55994050-F3C5-034F-8CF6-3141ED5FC6AB}"/>
                </a:ext>
              </a:extLst>
            </p:cNvPr>
            <p:cNvSpPr txBox="1"/>
            <p:nvPr/>
          </p:nvSpPr>
          <p:spPr>
            <a:xfrm>
              <a:off x="6096000" y="1097280"/>
              <a:ext cx="504444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3429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464547"/>
                  </a:solidFill>
                  <a:effectLst/>
                  <a:uFillTx/>
                  <a:latin typeface="Trebuchet MS"/>
                  <a:ea typeface="Trebuchet MS"/>
                  <a:cs typeface="Trebuchet MS"/>
                  <a:sym typeface="Trebuchet MS"/>
                </a:rPr>
                <a:t>Stretch</a:t>
              </a:r>
            </a:p>
          </p:txBody>
        </p:sp>
      </p:grpSp>
      <p:grpSp>
        <p:nvGrpSpPr>
          <p:cNvPr id="26" name="Group 25">
            <a:extLst>
              <a:ext uri="{FF2B5EF4-FFF2-40B4-BE49-F238E27FC236}">
                <a16:creationId xmlns:a16="http://schemas.microsoft.com/office/drawing/2014/main" id="{9F6C7A49-C30E-9341-AEF4-68ADCCFEEC5E}"/>
              </a:ext>
            </a:extLst>
          </p:cNvPr>
          <p:cNvGrpSpPr/>
          <p:nvPr/>
        </p:nvGrpSpPr>
        <p:grpSpPr>
          <a:xfrm>
            <a:off x="5009479" y="1295893"/>
            <a:ext cx="5453109" cy="4966401"/>
            <a:chOff x="6106270" y="806585"/>
            <a:chExt cx="5453109" cy="4966401"/>
          </a:xfrm>
        </p:grpSpPr>
        <p:pic>
          <p:nvPicPr>
            <p:cNvPr id="7" name="Picture 6">
              <a:extLst>
                <a:ext uri="{FF2B5EF4-FFF2-40B4-BE49-F238E27FC236}">
                  <a16:creationId xmlns:a16="http://schemas.microsoft.com/office/drawing/2014/main" id="{EF5E2C93-9EE1-0542-8E25-2DAB5A22F6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06270" y="1564363"/>
              <a:ext cx="5453109" cy="4208623"/>
            </a:xfrm>
            <a:prstGeom prst="rect">
              <a:avLst/>
            </a:prstGeom>
          </p:spPr>
        </p:pic>
        <p:sp>
          <p:nvSpPr>
            <p:cNvPr id="25" name="TextBox 24">
              <a:extLst>
                <a:ext uri="{FF2B5EF4-FFF2-40B4-BE49-F238E27FC236}">
                  <a16:creationId xmlns:a16="http://schemas.microsoft.com/office/drawing/2014/main" id="{6EF86F86-B9AC-7742-BCA5-2B15B98D8CF7}"/>
                </a:ext>
              </a:extLst>
            </p:cNvPr>
            <p:cNvSpPr txBox="1"/>
            <p:nvPr/>
          </p:nvSpPr>
          <p:spPr>
            <a:xfrm>
              <a:off x="6120557" y="806585"/>
              <a:ext cx="363029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3429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464547"/>
                  </a:solidFill>
                  <a:effectLst/>
                  <a:uFillTx/>
                  <a:latin typeface="Trebuchet MS"/>
                  <a:ea typeface="Trebuchet MS"/>
                  <a:cs typeface="Trebuchet MS"/>
                  <a:sym typeface="Trebuchet MS"/>
                </a:rPr>
                <a:t>Center</a:t>
              </a:r>
            </a:p>
          </p:txBody>
        </p:sp>
      </p:grpSp>
      <p:grpSp>
        <p:nvGrpSpPr>
          <p:cNvPr id="22" name="Group 21">
            <a:extLst>
              <a:ext uri="{FF2B5EF4-FFF2-40B4-BE49-F238E27FC236}">
                <a16:creationId xmlns:a16="http://schemas.microsoft.com/office/drawing/2014/main" id="{2B4C3310-421C-5E4E-B3B1-FBC5B9992663}"/>
              </a:ext>
            </a:extLst>
          </p:cNvPr>
          <p:cNvGrpSpPr/>
          <p:nvPr/>
        </p:nvGrpSpPr>
        <p:grpSpPr>
          <a:xfrm>
            <a:off x="5056994" y="1292608"/>
            <a:ext cx="5085190" cy="4789779"/>
            <a:chOff x="6153785" y="803300"/>
            <a:chExt cx="5085190" cy="4789779"/>
          </a:xfrm>
        </p:grpSpPr>
        <p:pic>
          <p:nvPicPr>
            <p:cNvPr id="11" name="Picture 10">
              <a:extLst>
                <a:ext uri="{FF2B5EF4-FFF2-40B4-BE49-F238E27FC236}">
                  <a16:creationId xmlns:a16="http://schemas.microsoft.com/office/drawing/2014/main" id="{9AB7D7C6-BD3E-D242-82CB-D90E53551B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53785" y="1689510"/>
              <a:ext cx="5085190" cy="3903569"/>
            </a:xfrm>
            <a:prstGeom prst="rect">
              <a:avLst/>
            </a:prstGeom>
          </p:spPr>
        </p:pic>
        <p:sp>
          <p:nvSpPr>
            <p:cNvPr id="21" name="TextBox 20">
              <a:extLst>
                <a:ext uri="{FF2B5EF4-FFF2-40B4-BE49-F238E27FC236}">
                  <a16:creationId xmlns:a16="http://schemas.microsoft.com/office/drawing/2014/main" id="{B12423D4-9EDC-8644-AECE-5057A2A3A17A}"/>
                </a:ext>
              </a:extLst>
            </p:cNvPr>
            <p:cNvSpPr txBox="1"/>
            <p:nvPr/>
          </p:nvSpPr>
          <p:spPr>
            <a:xfrm>
              <a:off x="6153785" y="803300"/>
              <a:ext cx="442404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3429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464547"/>
                  </a:solidFill>
                  <a:effectLst/>
                  <a:uFillTx/>
                  <a:latin typeface="Trebuchet MS"/>
                  <a:ea typeface="Trebuchet MS"/>
                  <a:cs typeface="Trebuchet MS"/>
                  <a:sym typeface="Trebuchet MS"/>
                </a:rPr>
                <a:t>Space-around</a:t>
              </a:r>
            </a:p>
          </p:txBody>
        </p:sp>
      </p:grpSp>
      <p:grpSp>
        <p:nvGrpSpPr>
          <p:cNvPr id="28" name="Group 27">
            <a:extLst>
              <a:ext uri="{FF2B5EF4-FFF2-40B4-BE49-F238E27FC236}">
                <a16:creationId xmlns:a16="http://schemas.microsoft.com/office/drawing/2014/main" id="{E117C226-8B54-8A4E-9320-B9A0755B18CA}"/>
              </a:ext>
            </a:extLst>
          </p:cNvPr>
          <p:cNvGrpSpPr/>
          <p:nvPr/>
        </p:nvGrpSpPr>
        <p:grpSpPr>
          <a:xfrm>
            <a:off x="5056994" y="1301448"/>
            <a:ext cx="5275055" cy="4884019"/>
            <a:chOff x="6153785" y="812140"/>
            <a:chExt cx="5275055" cy="4884019"/>
          </a:xfrm>
        </p:grpSpPr>
        <p:pic>
          <p:nvPicPr>
            <p:cNvPr id="5" name="Picture 4">
              <a:extLst>
                <a:ext uri="{FF2B5EF4-FFF2-40B4-BE49-F238E27FC236}">
                  <a16:creationId xmlns:a16="http://schemas.microsoft.com/office/drawing/2014/main" id="{FC3C0319-E9FB-484A-8F79-7F9F2AFC36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9533" y="1641189"/>
              <a:ext cx="5259307" cy="4054970"/>
            </a:xfrm>
            <a:prstGeom prst="rect">
              <a:avLst/>
            </a:prstGeom>
          </p:spPr>
        </p:pic>
        <p:sp>
          <p:nvSpPr>
            <p:cNvPr id="27" name="TextBox 26">
              <a:extLst>
                <a:ext uri="{FF2B5EF4-FFF2-40B4-BE49-F238E27FC236}">
                  <a16:creationId xmlns:a16="http://schemas.microsoft.com/office/drawing/2014/main" id="{5163387F-5898-E247-8FB1-5C2D349B3684}"/>
                </a:ext>
              </a:extLst>
            </p:cNvPr>
            <p:cNvSpPr txBox="1"/>
            <p:nvPr/>
          </p:nvSpPr>
          <p:spPr>
            <a:xfrm>
              <a:off x="6153785" y="812140"/>
              <a:ext cx="2498027"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3429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464547"/>
                  </a:solidFill>
                  <a:effectLst/>
                  <a:uFillTx/>
                  <a:latin typeface="Trebuchet MS"/>
                  <a:ea typeface="Trebuchet MS"/>
                  <a:cs typeface="Trebuchet MS"/>
                  <a:sym typeface="Trebuchet MS"/>
                </a:rPr>
                <a:t>Flex-end</a:t>
              </a:r>
            </a:p>
          </p:txBody>
        </p:sp>
      </p:grpSp>
      <p:grpSp>
        <p:nvGrpSpPr>
          <p:cNvPr id="30" name="Group 29">
            <a:extLst>
              <a:ext uri="{FF2B5EF4-FFF2-40B4-BE49-F238E27FC236}">
                <a16:creationId xmlns:a16="http://schemas.microsoft.com/office/drawing/2014/main" id="{AB931E8B-4191-C046-AF78-4A8BD66208A8}"/>
              </a:ext>
            </a:extLst>
          </p:cNvPr>
          <p:cNvGrpSpPr/>
          <p:nvPr/>
        </p:nvGrpSpPr>
        <p:grpSpPr>
          <a:xfrm>
            <a:off x="5023766" y="1301448"/>
            <a:ext cx="5489973" cy="5076415"/>
            <a:chOff x="6169533" y="797745"/>
            <a:chExt cx="5489973" cy="5076415"/>
          </a:xfrm>
        </p:grpSpPr>
        <p:pic>
          <p:nvPicPr>
            <p:cNvPr id="3" name="Picture 2">
              <a:extLst>
                <a:ext uri="{FF2B5EF4-FFF2-40B4-BE49-F238E27FC236}">
                  <a16:creationId xmlns:a16="http://schemas.microsoft.com/office/drawing/2014/main" id="{929670E9-093C-C942-BEEA-896B3122B63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72344" y="1542190"/>
              <a:ext cx="5487162" cy="4331970"/>
            </a:xfrm>
            <a:prstGeom prst="rect">
              <a:avLst/>
            </a:prstGeom>
          </p:spPr>
        </p:pic>
        <p:sp>
          <p:nvSpPr>
            <p:cNvPr id="29" name="TextBox 28">
              <a:extLst>
                <a:ext uri="{FF2B5EF4-FFF2-40B4-BE49-F238E27FC236}">
                  <a16:creationId xmlns:a16="http://schemas.microsoft.com/office/drawing/2014/main" id="{B0F7F1AB-36F5-1044-84C4-11906E2D4911}"/>
                </a:ext>
              </a:extLst>
            </p:cNvPr>
            <p:cNvSpPr txBox="1"/>
            <p:nvPr/>
          </p:nvSpPr>
          <p:spPr>
            <a:xfrm>
              <a:off x="6169533" y="797745"/>
              <a:ext cx="3172587"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3429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464547"/>
                  </a:solidFill>
                  <a:effectLst/>
                  <a:uFillTx/>
                  <a:latin typeface="Trebuchet MS"/>
                  <a:ea typeface="Trebuchet MS"/>
                  <a:cs typeface="Trebuchet MS"/>
                  <a:sym typeface="Trebuchet MS"/>
                </a:rPr>
                <a:t>Flex-start</a:t>
              </a:r>
            </a:p>
          </p:txBody>
        </p:sp>
      </p:grpSp>
      <p:grpSp>
        <p:nvGrpSpPr>
          <p:cNvPr id="31" name="Group 30">
            <a:extLst>
              <a:ext uri="{FF2B5EF4-FFF2-40B4-BE49-F238E27FC236}">
                <a16:creationId xmlns:a16="http://schemas.microsoft.com/office/drawing/2014/main" id="{C4151718-419F-8D45-BC79-D0D62111669E}"/>
              </a:ext>
            </a:extLst>
          </p:cNvPr>
          <p:cNvGrpSpPr/>
          <p:nvPr/>
        </p:nvGrpSpPr>
        <p:grpSpPr>
          <a:xfrm>
            <a:off x="431094" y="1297028"/>
            <a:ext cx="3172078" cy="3529607"/>
            <a:chOff x="225712" y="1130732"/>
            <a:chExt cx="3172078" cy="3529607"/>
          </a:xfrm>
        </p:grpSpPr>
        <p:sp>
          <p:nvSpPr>
            <p:cNvPr id="1068" name="Shape 1068"/>
            <p:cNvSpPr/>
            <p:nvPr/>
          </p:nvSpPr>
          <p:spPr>
            <a:xfrm>
              <a:off x="225712" y="1130732"/>
              <a:ext cx="3172078" cy="324000"/>
            </a:xfrm>
            <a:prstGeom prst="rect">
              <a:avLst/>
            </a:prstGeom>
            <a:solidFill>
              <a:schemeClr val="accent5"/>
            </a:solidFill>
            <a:ln>
              <a:solidFill>
                <a:schemeClr val="accent5"/>
              </a:solidFill>
            </a:ln>
            <a:extLst>
              <a:ext uri="{C572A759-6A51-4108-AA02-DFA0A04FC94B}">
                <ma14:wrappingTextBoxFlag xmlns="" xmlns:ma14="http://schemas.microsoft.com/office/mac/drawingml/2011/main" val="1"/>
              </a:ext>
            </a:extLst>
          </p:spPr>
          <p:txBody>
            <a:bodyPr lIns="45719" rIns="45719" bIns="46800">
              <a:spAutoFit/>
            </a:bodyPr>
            <a:lstStyle>
              <a:lvl1pPr>
                <a:defRPr b="1">
                  <a:solidFill>
                    <a:srgbClr val="FFFFFF"/>
                  </a:solidFill>
                </a:defRPr>
              </a:lvl1pPr>
            </a:lstStyle>
            <a:p>
              <a:r>
                <a:t>CSS</a:t>
              </a:r>
            </a:p>
          </p:txBody>
        </p:sp>
        <p:sp>
          <p:nvSpPr>
            <p:cNvPr id="1067" name="Shape 1067"/>
            <p:cNvSpPr/>
            <p:nvPr/>
          </p:nvSpPr>
          <p:spPr>
            <a:xfrm>
              <a:off x="225712" y="1444074"/>
              <a:ext cx="3172078" cy="3216265"/>
            </a:xfrm>
            <a:prstGeom prst="rect">
              <a:avLst/>
            </a:prstGeom>
            <a:solidFill>
              <a:srgbClr val="FFFFFF"/>
            </a:solidFill>
            <a:ln>
              <a:solidFill>
                <a:schemeClr val="accent5"/>
              </a:solidFill>
            </a:ln>
            <a:extLst>
              <a:ext uri="{C572A759-6A51-4108-AA02-DFA0A04FC94B}">
                <ma14:wrappingTextBoxFlag xmlns="" xmlns:ma14="http://schemas.microsoft.com/office/mac/drawingml/2011/main" val="1"/>
              </a:ext>
            </a:extLst>
          </p:spPr>
          <p:txBody>
            <a:bodyPr lIns="45719" rIns="45719" anchor="ctr">
              <a:spAutoFit/>
            </a:bodyPr>
            <a:lstStyle/>
            <a:p>
              <a:pPr>
                <a:defRPr sz="900">
                  <a:solidFill>
                    <a:srgbClr val="535353"/>
                  </a:solidFill>
                  <a:latin typeface="SourceCodePro"/>
                  <a:ea typeface="SourceCodePro"/>
                  <a:cs typeface="SourceCodePro"/>
                  <a:sym typeface="SourceCodePro"/>
                </a:defRPr>
              </a:pPr>
              <a:r>
                <a:rPr dirty="0"/>
                <a:t>​</a:t>
              </a:r>
            </a:p>
            <a:p>
              <a:pPr>
                <a:defRPr sz="2000">
                  <a:solidFill>
                    <a:srgbClr val="B58900"/>
                  </a:solidFill>
                  <a:latin typeface="SourceCodePro"/>
                  <a:ea typeface="SourceCodePro"/>
                  <a:cs typeface="SourceCodePro"/>
                  <a:sym typeface="SourceCodePro"/>
                </a:defRPr>
              </a:pPr>
              <a:r>
                <a:rPr dirty="0"/>
                <a:t>.container</a:t>
              </a:r>
              <a:r>
                <a:rPr dirty="0">
                  <a:solidFill>
                    <a:srgbClr val="535353"/>
                  </a:solidFill>
                </a:rPr>
                <a:t> {</a:t>
              </a:r>
              <a:br>
                <a:rPr dirty="0">
                  <a:solidFill>
                    <a:srgbClr val="535353"/>
                  </a:solidFill>
                </a:rPr>
              </a:br>
              <a:r>
                <a:rPr dirty="0">
                  <a:solidFill>
                    <a:srgbClr val="535353"/>
                  </a:solidFill>
                </a:rPr>
                <a:t>    </a:t>
              </a:r>
              <a:r>
                <a:rPr dirty="0">
                  <a:solidFill>
                    <a:srgbClr val="2AA198"/>
                  </a:solidFill>
                </a:rPr>
                <a:t>align-content</a:t>
              </a:r>
              <a:r>
                <a:rPr dirty="0">
                  <a:solidFill>
                    <a:srgbClr val="535353"/>
                  </a:solidFill>
                </a:rPr>
                <a:t>: </a:t>
              </a:r>
              <a:r>
                <a:rPr dirty="0">
                  <a:solidFill>
                    <a:srgbClr val="D33682"/>
                  </a:solidFill>
                </a:rPr>
                <a:t>flex-start</a:t>
              </a:r>
              <a:r>
                <a:rPr dirty="0">
                  <a:solidFill>
                    <a:srgbClr val="535353"/>
                  </a:solidFill>
                </a:rPr>
                <a:t> | </a:t>
              </a:r>
            </a:p>
            <a:p>
              <a:pPr>
                <a:defRPr sz="2000">
                  <a:solidFill>
                    <a:srgbClr val="B58900"/>
                  </a:solidFill>
                  <a:latin typeface="SourceCodePro"/>
                  <a:ea typeface="SourceCodePro"/>
                  <a:cs typeface="SourceCodePro"/>
                  <a:sym typeface="SourceCodePro"/>
                </a:defRPr>
              </a:pPr>
              <a:r>
                <a:rPr dirty="0">
                  <a:solidFill>
                    <a:srgbClr val="535353"/>
                  </a:solidFill>
                </a:rPr>
                <a:t>            </a:t>
              </a:r>
              <a:r>
                <a:rPr dirty="0">
                  <a:solidFill>
                    <a:srgbClr val="D33682"/>
                  </a:solidFill>
                </a:rPr>
                <a:t>flex-end</a:t>
              </a:r>
              <a:r>
                <a:rPr dirty="0">
                  <a:solidFill>
                    <a:srgbClr val="535353"/>
                  </a:solidFill>
                </a:rPr>
                <a:t> | </a:t>
              </a:r>
            </a:p>
            <a:p>
              <a:pPr>
                <a:defRPr sz="2000">
                  <a:solidFill>
                    <a:srgbClr val="B58900"/>
                  </a:solidFill>
                  <a:latin typeface="SourceCodePro"/>
                  <a:ea typeface="SourceCodePro"/>
                  <a:cs typeface="SourceCodePro"/>
                  <a:sym typeface="SourceCodePro"/>
                </a:defRPr>
              </a:pPr>
              <a:r>
                <a:rPr dirty="0">
                  <a:solidFill>
                    <a:srgbClr val="535353"/>
                  </a:solidFill>
                </a:rPr>
                <a:t>            </a:t>
              </a:r>
              <a:r>
                <a:rPr dirty="0">
                  <a:solidFill>
                    <a:srgbClr val="D33682"/>
                  </a:solidFill>
                </a:rPr>
                <a:t>space-around</a:t>
              </a:r>
              <a:r>
                <a:rPr dirty="0">
                  <a:solidFill>
                    <a:srgbClr val="535353"/>
                  </a:solidFill>
                </a:rPr>
                <a:t> | </a:t>
              </a:r>
            </a:p>
            <a:p>
              <a:pPr>
                <a:defRPr sz="2000">
                  <a:solidFill>
                    <a:srgbClr val="B58900"/>
                  </a:solidFill>
                  <a:latin typeface="SourceCodePro"/>
                  <a:ea typeface="SourceCodePro"/>
                  <a:cs typeface="SourceCodePro"/>
                  <a:sym typeface="SourceCodePro"/>
                </a:defRPr>
              </a:pPr>
              <a:r>
                <a:rPr dirty="0">
                  <a:solidFill>
                    <a:srgbClr val="535353"/>
                  </a:solidFill>
                </a:rPr>
                <a:t>            </a:t>
              </a:r>
              <a:r>
                <a:rPr dirty="0">
                  <a:solidFill>
                    <a:srgbClr val="D33682"/>
                  </a:solidFill>
                </a:rPr>
                <a:t>center</a:t>
              </a:r>
              <a:r>
                <a:rPr dirty="0">
                  <a:solidFill>
                    <a:srgbClr val="535353"/>
                  </a:solidFill>
                </a:rPr>
                <a:t> | </a:t>
              </a:r>
            </a:p>
            <a:p>
              <a:pPr>
                <a:defRPr sz="2000">
                  <a:solidFill>
                    <a:srgbClr val="B58900"/>
                  </a:solidFill>
                  <a:latin typeface="SourceCodePro"/>
                  <a:ea typeface="SourceCodePro"/>
                  <a:cs typeface="SourceCodePro"/>
                  <a:sym typeface="SourceCodePro"/>
                </a:defRPr>
              </a:pPr>
              <a:r>
                <a:rPr dirty="0">
                  <a:solidFill>
                    <a:srgbClr val="535353"/>
                  </a:solidFill>
                </a:rPr>
                <a:t>            </a:t>
              </a:r>
              <a:r>
                <a:rPr dirty="0">
                  <a:solidFill>
                    <a:srgbClr val="D33682"/>
                  </a:solidFill>
                </a:rPr>
                <a:t>stretch</a:t>
              </a:r>
              <a:r>
                <a:rPr dirty="0"/>
                <a:t> </a:t>
              </a:r>
              <a:r>
                <a:rPr dirty="0">
                  <a:solidFill>
                    <a:srgbClr val="535353"/>
                  </a:solidFill>
                </a:rPr>
                <a:t>|</a:t>
              </a:r>
            </a:p>
            <a:p>
              <a:pPr>
                <a:defRPr sz="2000">
                  <a:solidFill>
                    <a:srgbClr val="B58900"/>
                  </a:solidFill>
                  <a:latin typeface="SourceCodePro"/>
                  <a:ea typeface="SourceCodePro"/>
                  <a:cs typeface="SourceCodePro"/>
                  <a:sym typeface="SourceCodePro"/>
                </a:defRPr>
              </a:pPr>
              <a:r>
                <a:rPr dirty="0">
                  <a:solidFill>
                    <a:srgbClr val="535353"/>
                  </a:solidFill>
                </a:rPr>
                <a:t>            </a:t>
              </a:r>
              <a:r>
                <a:rPr dirty="0">
                  <a:solidFill>
                    <a:srgbClr val="D33682"/>
                  </a:solidFill>
                </a:rPr>
                <a:t>space-between</a:t>
              </a:r>
              <a:r>
                <a:rPr lang="en-US" dirty="0">
                  <a:solidFill>
                    <a:srgbClr val="D33682"/>
                  </a:solidFill>
                </a:rPr>
                <a:t> |</a:t>
              </a:r>
            </a:p>
            <a:p>
              <a:pPr>
                <a:defRPr sz="2000">
                  <a:solidFill>
                    <a:srgbClr val="B58900"/>
                  </a:solidFill>
                  <a:latin typeface="SourceCodePro"/>
                  <a:ea typeface="SourceCodePro"/>
                  <a:cs typeface="SourceCodePro"/>
                  <a:sym typeface="SourceCodePro"/>
                </a:defRPr>
              </a:pPr>
              <a:r>
                <a:rPr lang="en-US" dirty="0">
                  <a:solidFill>
                    <a:srgbClr val="D33682"/>
                  </a:solidFill>
                </a:rPr>
                <a:t>		space-evenly</a:t>
              </a:r>
              <a:r>
                <a:rPr dirty="0">
                  <a:solidFill>
                    <a:srgbClr val="535353"/>
                  </a:solidFill>
                </a:rPr>
                <a:t>;</a:t>
              </a:r>
              <a:br>
                <a:rPr dirty="0">
                  <a:solidFill>
                    <a:srgbClr val="535353"/>
                  </a:solidFill>
                </a:rPr>
              </a:br>
              <a:r>
                <a:rPr dirty="0">
                  <a:solidFill>
                    <a:srgbClr val="535353"/>
                  </a:solidFill>
                </a:rPr>
                <a:t>}</a:t>
              </a:r>
            </a:p>
            <a:p>
              <a:pPr>
                <a:defRPr>
                  <a:solidFill>
                    <a:srgbClr val="535353"/>
                  </a:solidFill>
                  <a:latin typeface="SourceCodePro"/>
                  <a:ea typeface="SourceCodePro"/>
                  <a:cs typeface="SourceCodePro"/>
                  <a:sym typeface="SourceCodePro"/>
                </a:defRPr>
              </a:pPr>
              <a:r>
                <a:rPr dirty="0"/>
                <a:t>​</a:t>
              </a:r>
            </a:p>
          </p:txBody>
        </p:sp>
      </p:grpSp>
      <p:sp>
        <p:nvSpPr>
          <p:cNvPr id="1066" name="Shape 1066" hidden="1"/>
          <p:cNvSpPr>
            <a:spLocks noGrp="1"/>
          </p:cNvSpPr>
          <p:nvPr>
            <p:ph type="sldNum" sz="quarter" idx="2"/>
          </p:nvPr>
        </p:nvSpPr>
        <p:spPr>
          <a:xfrm>
            <a:off x="11648272" y="6534150"/>
            <a:ext cx="237342" cy="23114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26</a:t>
            </a:fld>
            <a:endParaRPr/>
          </a:p>
        </p:txBody>
      </p:sp>
      <p:sp>
        <p:nvSpPr>
          <p:cNvPr id="1069" name="Shape 1069" hidden="1"/>
          <p:cNvSpPr>
            <a:spLocks noGrp="1"/>
          </p:cNvSpPr>
          <p:nvPr>
            <p:ph type="body" sz="quarter" idx="1"/>
          </p:nvPr>
        </p:nvSpPr>
        <p:spPr>
          <a:xfrm>
            <a:off x="0" y="0"/>
            <a:ext cx="12192000" cy="933450"/>
          </a:xfrm>
          <a:prstGeom prst="rect">
            <a:avLst/>
          </a:prstGeom>
        </p:spPr>
        <p:txBody>
          <a:bodyPr/>
          <a:lstStyle>
            <a:lvl1pPr defTabSz="457189">
              <a:spcBef>
                <a:spcPts val="400"/>
              </a:spcBef>
              <a:defRPr sz="2000"/>
            </a:lvl1pPr>
          </a:lstStyle>
          <a:p>
            <a:r>
              <a:t>ALIGN-CONTENT</a:t>
            </a:r>
          </a:p>
        </p:txBody>
      </p:sp>
      <p:sp>
        <p:nvSpPr>
          <p:cNvPr id="36" name="Shape 1060">
            <a:extLst>
              <a:ext uri="{FF2B5EF4-FFF2-40B4-BE49-F238E27FC236}">
                <a16:creationId xmlns:a16="http://schemas.microsoft.com/office/drawing/2014/main" id="{31083B27-5A3B-6147-A8B2-95B1C46C113B}"/>
              </a:ext>
            </a:extLst>
          </p:cNvPr>
          <p:cNvSpPr txBox="1">
            <a:spLocks/>
          </p:cNvSpPr>
          <p:nvPr/>
        </p:nvSpPr>
        <p:spPr>
          <a:xfrm>
            <a:off x="2817" y="0"/>
            <a:ext cx="12192000" cy="933450"/>
          </a:xfrm>
          <a:prstGeom prst="rect">
            <a:avLst/>
          </a:prstGeom>
          <a:solidFill>
            <a:srgbClr val="FFFFFF"/>
          </a:solidFill>
          <a:ln w="12700">
            <a:miter lim="400000"/>
          </a:ln>
          <a:effectLst>
            <a:outerShdw blurRad="38100" dist="25400" dir="5400000" rotWithShape="0">
              <a:srgbClr val="000000">
                <a:alpha val="30000"/>
              </a:srgbClr>
            </a:outerShdw>
          </a:effectLst>
          <a:extLst>
            <a:ext uri="{C572A759-6A51-4108-AA02-DFA0A04FC94B}">
              <ma14:wrappingTextBoxFlag xmlns="" xmlns:ma14="http://schemas.microsoft.com/office/mac/drawingml/2011/main" val="1"/>
            </a:ext>
          </a:extLst>
        </p:spPr>
        <p:txBody>
          <a:bodyPr lIns="34290" tIns="34290" rIns="34290" bIns="34290" anchor="ctr">
            <a:normAutofit/>
          </a:bodyPr>
          <a:lstStyle>
            <a:lvl1pPr marL="0" marR="0" indent="0" algn="l" defTabSz="457189" rtl="0" latinLnBrk="0">
              <a:lnSpc>
                <a:spcPct val="100000"/>
              </a:lnSpc>
              <a:spcBef>
                <a:spcPts val="400"/>
              </a:spcBef>
              <a:spcAft>
                <a:spcPts val="0"/>
              </a:spcAft>
              <a:buClrTx/>
              <a:buSzTx/>
              <a:buFontTx/>
              <a:buNone/>
              <a:tabLst/>
              <a:defRPr sz="2000" b="0" i="0" u="none" strike="noStrike" cap="none" spc="0" baseline="0">
                <a:ln>
                  <a:noFill/>
                </a:ln>
                <a:solidFill>
                  <a:srgbClr val="464547"/>
                </a:solidFill>
                <a:uFillTx/>
                <a:latin typeface="Arial Black"/>
                <a:ea typeface="Arial Black"/>
                <a:cs typeface="Arial Black"/>
                <a:sym typeface="Arial Black"/>
              </a:defRPr>
            </a:lvl1pPr>
            <a:lvl2pPr marL="721065" marR="0" indent="-263865" algn="l" defTabSz="455612" rtl="0" latinLnBrk="0">
              <a:lnSpc>
                <a:spcPct val="100000"/>
              </a:lnSpc>
              <a:spcBef>
                <a:spcPts val="600"/>
              </a:spcBef>
              <a:spcAft>
                <a:spcPts val="0"/>
              </a:spcAft>
              <a:buClrTx/>
              <a:buSzPct val="100000"/>
              <a:buFontTx/>
              <a:buChar char="–"/>
              <a:tabLst/>
              <a:defRPr sz="2600" b="0" i="0" u="none" strike="noStrike" cap="none" spc="0" baseline="0">
                <a:ln>
                  <a:noFill/>
                </a:ln>
                <a:solidFill>
                  <a:srgbClr val="464547"/>
                </a:solidFill>
                <a:uFillTx/>
                <a:latin typeface="Arial Black"/>
                <a:ea typeface="Arial Black"/>
                <a:cs typeface="Arial Black"/>
                <a:sym typeface="Arial Black"/>
              </a:defRPr>
            </a:lvl2pPr>
            <a:lvl3pPr marL="1160330" marR="0" indent="-245930" algn="l" defTabSz="455612" rtl="0" latinLnBrk="0">
              <a:lnSpc>
                <a:spcPct val="100000"/>
              </a:lnSpc>
              <a:spcBef>
                <a:spcPts val="600"/>
              </a:spcBef>
              <a:spcAft>
                <a:spcPts val="0"/>
              </a:spcAft>
              <a:buClrTx/>
              <a:buSzPct val="100000"/>
              <a:buFontTx/>
              <a:buChar char="•"/>
              <a:tabLst/>
              <a:defRPr sz="2600" b="0" i="0" u="none" strike="noStrike" cap="none" spc="0" baseline="0">
                <a:ln>
                  <a:noFill/>
                </a:ln>
                <a:solidFill>
                  <a:srgbClr val="464547"/>
                </a:solidFill>
                <a:uFillTx/>
                <a:latin typeface="Arial Black"/>
                <a:ea typeface="Arial Black"/>
                <a:cs typeface="Arial Black"/>
                <a:sym typeface="Arial Black"/>
              </a:defRPr>
            </a:lvl3pPr>
            <a:lvl4pPr marL="1666716" marR="0" indent="-295116" algn="l" defTabSz="455612" rtl="0" latinLnBrk="0">
              <a:lnSpc>
                <a:spcPct val="100000"/>
              </a:lnSpc>
              <a:spcBef>
                <a:spcPts val="600"/>
              </a:spcBef>
              <a:spcAft>
                <a:spcPts val="0"/>
              </a:spcAft>
              <a:buClrTx/>
              <a:buSzPct val="100000"/>
              <a:buFontTx/>
              <a:buChar char="–"/>
              <a:tabLst/>
              <a:defRPr sz="2600" b="0" i="0" u="none" strike="noStrike" cap="none" spc="0" baseline="0">
                <a:ln>
                  <a:noFill/>
                </a:ln>
                <a:solidFill>
                  <a:srgbClr val="464547"/>
                </a:solidFill>
                <a:uFillTx/>
                <a:latin typeface="Arial Black"/>
                <a:ea typeface="Arial Black"/>
                <a:cs typeface="Arial Black"/>
                <a:sym typeface="Arial Black"/>
              </a:defRPr>
            </a:lvl4pPr>
            <a:lvl5pPr marL="2123917" marR="0" indent="-295117" algn="l" defTabSz="455612" rtl="0" latinLnBrk="0">
              <a:lnSpc>
                <a:spcPct val="100000"/>
              </a:lnSpc>
              <a:spcBef>
                <a:spcPts val="600"/>
              </a:spcBef>
              <a:spcAft>
                <a:spcPts val="0"/>
              </a:spcAft>
              <a:buClrTx/>
              <a:buSzPct val="100000"/>
              <a:buFontTx/>
              <a:buChar char="»"/>
              <a:tabLst/>
              <a:defRPr sz="2600" b="0" i="0" u="none" strike="noStrike" cap="none" spc="0" baseline="0">
                <a:ln>
                  <a:noFill/>
                </a:ln>
                <a:solidFill>
                  <a:srgbClr val="464547"/>
                </a:solidFill>
                <a:uFillTx/>
                <a:latin typeface="Arial Black"/>
                <a:ea typeface="Arial Black"/>
                <a:cs typeface="Arial Black"/>
                <a:sym typeface="Arial Black"/>
              </a:defRPr>
            </a:lvl5pPr>
            <a:lvl6pPr marL="2514537" marR="0" indent="-228593" algn="l" defTabSz="455612" rtl="0" latinLnBrk="0">
              <a:lnSpc>
                <a:spcPts val="2400"/>
              </a:lnSpc>
              <a:spcBef>
                <a:spcPts val="2400"/>
              </a:spcBef>
              <a:spcAft>
                <a:spcPts val="0"/>
              </a:spcAft>
              <a:buClrTx/>
              <a:buSzPct val="100000"/>
              <a:buFontTx/>
              <a:buChar char="•"/>
              <a:tabLst/>
              <a:defRPr sz="2000" b="0" i="0" u="none" strike="noStrike" cap="none" spc="0" baseline="0">
                <a:ln>
                  <a:noFill/>
                </a:ln>
                <a:solidFill>
                  <a:srgbClr val="464547"/>
                </a:solidFill>
                <a:uFillTx/>
                <a:latin typeface="Trebuchet MS"/>
                <a:ea typeface="Trebuchet MS"/>
                <a:cs typeface="Trebuchet MS"/>
                <a:sym typeface="Trebuchet MS"/>
              </a:defRPr>
            </a:lvl6pPr>
            <a:lvl7pPr marL="2971725" marR="0" indent="-228593" algn="l" defTabSz="455612" rtl="0" latinLnBrk="0">
              <a:lnSpc>
                <a:spcPts val="2400"/>
              </a:lnSpc>
              <a:spcBef>
                <a:spcPts val="2400"/>
              </a:spcBef>
              <a:spcAft>
                <a:spcPts val="0"/>
              </a:spcAft>
              <a:buClrTx/>
              <a:buSzPct val="100000"/>
              <a:buFontTx/>
              <a:buChar char="•"/>
              <a:tabLst/>
              <a:defRPr sz="2000" b="0" i="0" u="none" strike="noStrike" cap="none" spc="0" baseline="0">
                <a:ln>
                  <a:noFill/>
                </a:ln>
                <a:solidFill>
                  <a:srgbClr val="464547"/>
                </a:solidFill>
                <a:uFillTx/>
                <a:latin typeface="Trebuchet MS"/>
                <a:ea typeface="Trebuchet MS"/>
                <a:cs typeface="Trebuchet MS"/>
                <a:sym typeface="Trebuchet MS"/>
              </a:defRPr>
            </a:lvl7pPr>
            <a:lvl8pPr marL="3428913" marR="0" indent="-228593" algn="l" defTabSz="455612" rtl="0" latinLnBrk="0">
              <a:lnSpc>
                <a:spcPts val="2400"/>
              </a:lnSpc>
              <a:spcBef>
                <a:spcPts val="2400"/>
              </a:spcBef>
              <a:spcAft>
                <a:spcPts val="0"/>
              </a:spcAft>
              <a:buClrTx/>
              <a:buSzPct val="100000"/>
              <a:buFontTx/>
              <a:buChar char="•"/>
              <a:tabLst/>
              <a:defRPr sz="2000" b="0" i="0" u="none" strike="noStrike" cap="none" spc="0" baseline="0">
                <a:ln>
                  <a:noFill/>
                </a:ln>
                <a:solidFill>
                  <a:srgbClr val="464547"/>
                </a:solidFill>
                <a:uFillTx/>
                <a:latin typeface="Trebuchet MS"/>
                <a:ea typeface="Trebuchet MS"/>
                <a:cs typeface="Trebuchet MS"/>
                <a:sym typeface="Trebuchet MS"/>
              </a:defRPr>
            </a:lvl8pPr>
            <a:lvl9pPr marL="3886103" marR="0" indent="-228593" algn="l" defTabSz="455612" rtl="0" latinLnBrk="0">
              <a:lnSpc>
                <a:spcPts val="2400"/>
              </a:lnSpc>
              <a:spcBef>
                <a:spcPts val="2400"/>
              </a:spcBef>
              <a:spcAft>
                <a:spcPts val="0"/>
              </a:spcAft>
              <a:buClrTx/>
              <a:buSzPct val="100000"/>
              <a:buFontTx/>
              <a:buChar char="•"/>
              <a:tabLst/>
              <a:defRPr sz="2000" b="0" i="0" u="none" strike="noStrike" cap="none" spc="0" baseline="0">
                <a:ln>
                  <a:noFill/>
                </a:ln>
                <a:solidFill>
                  <a:srgbClr val="464547"/>
                </a:solidFill>
                <a:uFillTx/>
                <a:latin typeface="Trebuchet MS"/>
                <a:ea typeface="Trebuchet MS"/>
                <a:cs typeface="Trebuchet MS"/>
                <a:sym typeface="Trebuchet MS"/>
              </a:defRPr>
            </a:lvl9pPr>
          </a:lstStyle>
          <a:p>
            <a:pPr hangingPunct="1"/>
            <a:r>
              <a:rPr lang="en-US" dirty="0"/>
              <a:t>ALIGN-CONTENT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subTnLst>
                                    <p:set>
                                      <p:cBhvr override="childStyle">
                                        <p:cTn dur="1" fill="hold" display="0" masterRel="nextClick" afterEffect="1"/>
                                        <p:tgtEl>
                                          <p:spTgt spid="26"/>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4FB779B0-1E80-D64E-9E4B-9C342921BC15}"/>
              </a:ext>
            </a:extLst>
          </p:cNvPr>
          <p:cNvGrpSpPr/>
          <p:nvPr/>
        </p:nvGrpSpPr>
        <p:grpSpPr>
          <a:xfrm>
            <a:off x="560320" y="1321589"/>
            <a:ext cx="10391140" cy="4686300"/>
            <a:chOff x="560320" y="1321589"/>
            <a:chExt cx="10391140" cy="4686300"/>
          </a:xfrm>
        </p:grpSpPr>
        <p:sp>
          <p:nvSpPr>
            <p:cNvPr id="7" name="Shape 1067">
              <a:extLst>
                <a:ext uri="{FF2B5EF4-FFF2-40B4-BE49-F238E27FC236}">
                  <a16:creationId xmlns:a16="http://schemas.microsoft.com/office/drawing/2014/main" id="{AB341E4B-7616-C34C-9477-11E99E53983D}"/>
                </a:ext>
              </a:extLst>
            </p:cNvPr>
            <p:cNvSpPr/>
            <p:nvPr/>
          </p:nvSpPr>
          <p:spPr>
            <a:xfrm>
              <a:off x="560320" y="1454420"/>
              <a:ext cx="3830766" cy="1677382"/>
            </a:xfrm>
            <a:prstGeom prst="rect">
              <a:avLst/>
            </a:prstGeom>
            <a:solidFill>
              <a:srgbClr val="FFFFFF"/>
            </a:solidFill>
            <a:ln>
              <a:solidFill>
                <a:schemeClr val="accent5"/>
              </a:solidFill>
            </a:ln>
            <a:extLst>
              <a:ext uri="{C572A759-6A51-4108-AA02-DFA0A04FC94B}">
                <ma14:wrappingTextBoxFlag xmlns="" xmlns:ma14="http://schemas.microsoft.com/office/mac/drawingml/2011/main" val="1"/>
              </a:ext>
            </a:extLst>
          </p:spPr>
          <p:txBody>
            <a:bodyPr wrap="square" lIns="45719" rIns="45719" anchor="ctr">
              <a:spAutoFit/>
            </a:bodyPr>
            <a:lstStyle/>
            <a:p>
              <a:pPr>
                <a:defRPr sz="900">
                  <a:solidFill>
                    <a:srgbClr val="535353"/>
                  </a:solidFill>
                  <a:latin typeface="SourceCodePro"/>
                  <a:ea typeface="SourceCodePro"/>
                  <a:cs typeface="SourceCodePro"/>
                  <a:sym typeface="SourceCodePro"/>
                </a:defRPr>
              </a:pPr>
              <a:r>
                <a:rPr dirty="0"/>
                <a:t>​</a:t>
              </a:r>
            </a:p>
            <a:p>
              <a:pPr>
                <a:defRPr sz="2000">
                  <a:solidFill>
                    <a:srgbClr val="B58900"/>
                  </a:solidFill>
                  <a:latin typeface="SourceCodePro"/>
                  <a:ea typeface="SourceCodePro"/>
                  <a:cs typeface="SourceCodePro"/>
                  <a:sym typeface="SourceCodePro"/>
                </a:defRPr>
              </a:pPr>
              <a:r>
                <a:rPr dirty="0"/>
                <a:t>.container</a:t>
              </a:r>
              <a:r>
                <a:rPr dirty="0">
                  <a:solidFill>
                    <a:srgbClr val="535353"/>
                  </a:solidFill>
                </a:rPr>
                <a:t> {</a:t>
              </a:r>
              <a:br>
                <a:rPr dirty="0">
                  <a:solidFill>
                    <a:srgbClr val="535353"/>
                  </a:solidFill>
                </a:rPr>
              </a:br>
              <a:r>
                <a:rPr lang="en-US" dirty="0">
                  <a:solidFill>
                    <a:srgbClr val="535353"/>
                  </a:solidFill>
                </a:rPr>
                <a:t>	</a:t>
              </a:r>
              <a:r>
                <a:rPr dirty="0">
                  <a:solidFill>
                    <a:srgbClr val="2AA198"/>
                  </a:solidFill>
                </a:rPr>
                <a:t>align-content</a:t>
              </a:r>
              <a:r>
                <a:rPr dirty="0">
                  <a:solidFill>
                    <a:srgbClr val="535353"/>
                  </a:solidFill>
                </a:rPr>
                <a:t>:</a:t>
              </a:r>
              <a:r>
                <a:rPr lang="en-US" dirty="0">
                  <a:solidFill>
                    <a:srgbClr val="535353"/>
                  </a:solidFill>
                </a:rPr>
                <a:t> </a:t>
              </a:r>
              <a:r>
                <a:rPr dirty="0">
                  <a:solidFill>
                    <a:srgbClr val="D33682"/>
                  </a:solidFill>
                </a:rPr>
                <a:t>s</a:t>
              </a:r>
              <a:r>
                <a:rPr lang="en-US" dirty="0">
                  <a:solidFill>
                    <a:srgbClr val="D33682"/>
                  </a:solidFill>
                </a:rPr>
                <a:t>tretch;</a:t>
              </a:r>
              <a:br>
                <a:rPr lang="en-US" dirty="0">
                  <a:solidFill>
                    <a:srgbClr val="D33682"/>
                  </a:solidFill>
                </a:rPr>
              </a:br>
              <a:r>
                <a:rPr lang="en-US" dirty="0">
                  <a:solidFill>
                    <a:srgbClr val="D33682"/>
                  </a:solidFill>
                </a:rPr>
                <a:t>	//align-items: stretch;</a:t>
              </a:r>
              <a:br>
                <a:rPr dirty="0">
                  <a:solidFill>
                    <a:srgbClr val="535353"/>
                  </a:solidFill>
                </a:rPr>
              </a:br>
              <a:r>
                <a:rPr dirty="0">
                  <a:solidFill>
                    <a:srgbClr val="535353"/>
                  </a:solidFill>
                </a:rPr>
                <a:t>}</a:t>
              </a:r>
            </a:p>
            <a:p>
              <a:pPr>
                <a:defRPr>
                  <a:solidFill>
                    <a:srgbClr val="535353"/>
                  </a:solidFill>
                  <a:latin typeface="SourceCodePro"/>
                  <a:ea typeface="SourceCodePro"/>
                  <a:cs typeface="SourceCodePro"/>
                  <a:sym typeface="SourceCodePro"/>
                </a:defRPr>
              </a:pPr>
              <a:r>
                <a:rPr dirty="0"/>
                <a:t>​</a:t>
              </a:r>
            </a:p>
          </p:txBody>
        </p:sp>
        <p:pic>
          <p:nvPicPr>
            <p:cNvPr id="13" name="Picture 12">
              <a:extLst>
                <a:ext uri="{FF2B5EF4-FFF2-40B4-BE49-F238E27FC236}">
                  <a16:creationId xmlns:a16="http://schemas.microsoft.com/office/drawing/2014/main" id="{66A870A4-60C5-7046-9BAE-337A36528A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2760" y="1321589"/>
              <a:ext cx="6108700" cy="4686300"/>
            </a:xfrm>
            <a:prstGeom prst="rect">
              <a:avLst/>
            </a:prstGeom>
          </p:spPr>
        </p:pic>
      </p:grpSp>
      <p:grpSp>
        <p:nvGrpSpPr>
          <p:cNvPr id="17" name="Group 16">
            <a:extLst>
              <a:ext uri="{FF2B5EF4-FFF2-40B4-BE49-F238E27FC236}">
                <a16:creationId xmlns:a16="http://schemas.microsoft.com/office/drawing/2014/main" id="{4DF077CD-C6DD-454B-87C8-2A52E8F34EE6}"/>
              </a:ext>
            </a:extLst>
          </p:cNvPr>
          <p:cNvGrpSpPr/>
          <p:nvPr/>
        </p:nvGrpSpPr>
        <p:grpSpPr>
          <a:xfrm>
            <a:off x="560320" y="1384580"/>
            <a:ext cx="10333990" cy="4673600"/>
            <a:chOff x="560320" y="1384580"/>
            <a:chExt cx="10333990" cy="4673600"/>
          </a:xfrm>
        </p:grpSpPr>
        <p:sp>
          <p:nvSpPr>
            <p:cNvPr id="3" name="Shape 1067">
              <a:extLst>
                <a:ext uri="{FF2B5EF4-FFF2-40B4-BE49-F238E27FC236}">
                  <a16:creationId xmlns:a16="http://schemas.microsoft.com/office/drawing/2014/main" id="{3FC2993B-3057-0246-A40A-1BA13F1520DA}"/>
                </a:ext>
              </a:extLst>
            </p:cNvPr>
            <p:cNvSpPr/>
            <p:nvPr/>
          </p:nvSpPr>
          <p:spPr>
            <a:xfrm>
              <a:off x="560320" y="1434889"/>
              <a:ext cx="3830766" cy="1677382"/>
            </a:xfrm>
            <a:prstGeom prst="rect">
              <a:avLst/>
            </a:prstGeom>
            <a:solidFill>
              <a:srgbClr val="FFFFFF"/>
            </a:solidFill>
            <a:ln>
              <a:solidFill>
                <a:schemeClr val="accent5"/>
              </a:solidFill>
            </a:ln>
            <a:extLst>
              <a:ext uri="{C572A759-6A51-4108-AA02-DFA0A04FC94B}">
                <ma14:wrappingTextBoxFlag xmlns="" xmlns:ma14="http://schemas.microsoft.com/office/mac/drawingml/2011/main" val="1"/>
              </a:ext>
            </a:extLst>
          </p:spPr>
          <p:txBody>
            <a:bodyPr wrap="square" lIns="45719" rIns="45719" anchor="ctr">
              <a:spAutoFit/>
            </a:bodyPr>
            <a:lstStyle/>
            <a:p>
              <a:pPr>
                <a:defRPr sz="900">
                  <a:solidFill>
                    <a:srgbClr val="535353"/>
                  </a:solidFill>
                  <a:latin typeface="SourceCodePro"/>
                  <a:ea typeface="SourceCodePro"/>
                  <a:cs typeface="SourceCodePro"/>
                  <a:sym typeface="SourceCodePro"/>
                </a:defRPr>
              </a:pPr>
              <a:r>
                <a:rPr dirty="0"/>
                <a:t>​</a:t>
              </a:r>
            </a:p>
            <a:p>
              <a:pPr>
                <a:defRPr sz="2000">
                  <a:solidFill>
                    <a:srgbClr val="B58900"/>
                  </a:solidFill>
                  <a:latin typeface="SourceCodePro"/>
                  <a:ea typeface="SourceCodePro"/>
                  <a:cs typeface="SourceCodePro"/>
                  <a:sym typeface="SourceCodePro"/>
                </a:defRPr>
              </a:pPr>
              <a:r>
                <a:rPr dirty="0"/>
                <a:t>.container</a:t>
              </a:r>
              <a:r>
                <a:rPr dirty="0">
                  <a:solidFill>
                    <a:srgbClr val="535353"/>
                  </a:solidFill>
                </a:rPr>
                <a:t> {</a:t>
              </a:r>
              <a:br>
                <a:rPr dirty="0">
                  <a:solidFill>
                    <a:srgbClr val="535353"/>
                  </a:solidFill>
                </a:rPr>
              </a:br>
              <a:r>
                <a:rPr lang="en-US" dirty="0">
                  <a:solidFill>
                    <a:srgbClr val="535353"/>
                  </a:solidFill>
                </a:rPr>
                <a:t>	</a:t>
              </a:r>
              <a:r>
                <a:rPr dirty="0">
                  <a:solidFill>
                    <a:srgbClr val="2AA198"/>
                  </a:solidFill>
                </a:rPr>
                <a:t>align-content</a:t>
              </a:r>
              <a:r>
                <a:rPr dirty="0">
                  <a:solidFill>
                    <a:srgbClr val="535353"/>
                  </a:solidFill>
                </a:rPr>
                <a:t>:</a:t>
              </a:r>
              <a:r>
                <a:rPr lang="en-US" dirty="0">
                  <a:solidFill>
                    <a:srgbClr val="535353"/>
                  </a:solidFill>
                </a:rPr>
                <a:t> </a:t>
              </a:r>
              <a:r>
                <a:rPr dirty="0">
                  <a:solidFill>
                    <a:srgbClr val="D33682"/>
                  </a:solidFill>
                </a:rPr>
                <a:t>space</a:t>
              </a:r>
              <a:r>
                <a:rPr lang="en-US" dirty="0">
                  <a:solidFill>
                    <a:srgbClr val="D33682"/>
                  </a:solidFill>
                </a:rPr>
                <a:t> –around;</a:t>
              </a:r>
              <a:br>
                <a:rPr lang="en-US" dirty="0">
                  <a:solidFill>
                    <a:srgbClr val="D33682"/>
                  </a:solidFill>
                </a:rPr>
              </a:br>
              <a:r>
                <a:rPr lang="en-US" dirty="0">
                  <a:solidFill>
                    <a:srgbClr val="D33682"/>
                  </a:solidFill>
                </a:rPr>
                <a:t>     //align-items: stretch; </a:t>
              </a:r>
              <a:br>
                <a:rPr dirty="0">
                  <a:solidFill>
                    <a:srgbClr val="535353"/>
                  </a:solidFill>
                </a:rPr>
              </a:br>
              <a:r>
                <a:rPr dirty="0">
                  <a:solidFill>
                    <a:srgbClr val="535353"/>
                  </a:solidFill>
                </a:rPr>
                <a:t>}</a:t>
              </a:r>
            </a:p>
            <a:p>
              <a:pPr>
                <a:defRPr>
                  <a:solidFill>
                    <a:srgbClr val="535353"/>
                  </a:solidFill>
                  <a:latin typeface="SourceCodePro"/>
                  <a:ea typeface="SourceCodePro"/>
                  <a:cs typeface="SourceCodePro"/>
                  <a:sym typeface="SourceCodePro"/>
                </a:defRPr>
              </a:pPr>
              <a:r>
                <a:rPr dirty="0"/>
                <a:t>​</a:t>
              </a:r>
            </a:p>
          </p:txBody>
        </p:sp>
        <p:pic>
          <p:nvPicPr>
            <p:cNvPr id="11" name="Picture 10">
              <a:extLst>
                <a:ext uri="{FF2B5EF4-FFF2-40B4-BE49-F238E27FC236}">
                  <a16:creationId xmlns:a16="http://schemas.microsoft.com/office/drawing/2014/main" id="{DD01E515-1AE5-074E-8994-D14AFE09D0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9910" y="1384580"/>
              <a:ext cx="5994400" cy="4673600"/>
            </a:xfrm>
            <a:prstGeom prst="rect">
              <a:avLst/>
            </a:prstGeom>
          </p:spPr>
        </p:pic>
      </p:grpSp>
      <p:grpSp>
        <p:nvGrpSpPr>
          <p:cNvPr id="16" name="Group 15">
            <a:extLst>
              <a:ext uri="{FF2B5EF4-FFF2-40B4-BE49-F238E27FC236}">
                <a16:creationId xmlns:a16="http://schemas.microsoft.com/office/drawing/2014/main" id="{3E97E61C-1D1E-0346-8CCB-0A7BCF43F43F}"/>
              </a:ext>
            </a:extLst>
          </p:cNvPr>
          <p:cNvGrpSpPr/>
          <p:nvPr/>
        </p:nvGrpSpPr>
        <p:grpSpPr>
          <a:xfrm>
            <a:off x="560320" y="1232689"/>
            <a:ext cx="10391140" cy="4864100"/>
            <a:chOff x="560320" y="1232689"/>
            <a:chExt cx="10391140" cy="4864100"/>
          </a:xfrm>
        </p:grpSpPr>
        <p:sp>
          <p:nvSpPr>
            <p:cNvPr id="8" name="Shape 1067">
              <a:extLst>
                <a:ext uri="{FF2B5EF4-FFF2-40B4-BE49-F238E27FC236}">
                  <a16:creationId xmlns:a16="http://schemas.microsoft.com/office/drawing/2014/main" id="{48B2CCCF-DE7B-F049-9610-34860BA98AA7}"/>
                </a:ext>
              </a:extLst>
            </p:cNvPr>
            <p:cNvSpPr/>
            <p:nvPr/>
          </p:nvSpPr>
          <p:spPr>
            <a:xfrm>
              <a:off x="560320" y="1454420"/>
              <a:ext cx="3830766" cy="1677382"/>
            </a:xfrm>
            <a:prstGeom prst="rect">
              <a:avLst/>
            </a:prstGeom>
            <a:solidFill>
              <a:srgbClr val="FFFFFF"/>
            </a:solidFill>
            <a:ln>
              <a:solidFill>
                <a:schemeClr val="accent5"/>
              </a:solidFill>
            </a:ln>
            <a:extLst>
              <a:ext uri="{C572A759-6A51-4108-AA02-DFA0A04FC94B}">
                <ma14:wrappingTextBoxFlag xmlns="" xmlns:ma14="http://schemas.microsoft.com/office/mac/drawingml/2011/main" val="1"/>
              </a:ext>
            </a:extLst>
          </p:spPr>
          <p:txBody>
            <a:bodyPr wrap="square" lIns="45719" rIns="45719" anchor="ctr">
              <a:spAutoFit/>
            </a:bodyPr>
            <a:lstStyle/>
            <a:p>
              <a:pPr>
                <a:defRPr sz="900">
                  <a:solidFill>
                    <a:srgbClr val="535353"/>
                  </a:solidFill>
                  <a:latin typeface="SourceCodePro"/>
                  <a:ea typeface="SourceCodePro"/>
                  <a:cs typeface="SourceCodePro"/>
                  <a:sym typeface="SourceCodePro"/>
                </a:defRPr>
              </a:pPr>
              <a:r>
                <a:rPr dirty="0"/>
                <a:t>​</a:t>
              </a:r>
            </a:p>
            <a:p>
              <a:pPr>
                <a:defRPr sz="2000">
                  <a:solidFill>
                    <a:srgbClr val="B58900"/>
                  </a:solidFill>
                  <a:latin typeface="SourceCodePro"/>
                  <a:ea typeface="SourceCodePro"/>
                  <a:cs typeface="SourceCodePro"/>
                  <a:sym typeface="SourceCodePro"/>
                </a:defRPr>
              </a:pPr>
              <a:r>
                <a:rPr dirty="0"/>
                <a:t>.container</a:t>
              </a:r>
              <a:r>
                <a:rPr dirty="0">
                  <a:solidFill>
                    <a:srgbClr val="535353"/>
                  </a:solidFill>
                </a:rPr>
                <a:t> {</a:t>
              </a:r>
              <a:br>
                <a:rPr dirty="0">
                  <a:solidFill>
                    <a:srgbClr val="535353"/>
                  </a:solidFill>
                </a:rPr>
              </a:br>
              <a:r>
                <a:rPr lang="en-US" dirty="0">
                  <a:solidFill>
                    <a:srgbClr val="535353"/>
                  </a:solidFill>
                </a:rPr>
                <a:t>	</a:t>
              </a:r>
              <a:r>
                <a:rPr dirty="0">
                  <a:solidFill>
                    <a:srgbClr val="2AA198"/>
                  </a:solidFill>
                </a:rPr>
                <a:t>align-content</a:t>
              </a:r>
              <a:r>
                <a:rPr dirty="0">
                  <a:solidFill>
                    <a:srgbClr val="535353"/>
                  </a:solidFill>
                </a:rPr>
                <a:t>:</a:t>
              </a:r>
              <a:r>
                <a:rPr lang="en-US" dirty="0">
                  <a:solidFill>
                    <a:srgbClr val="535353"/>
                  </a:solidFill>
                </a:rPr>
                <a:t> </a:t>
              </a:r>
              <a:r>
                <a:rPr lang="en-US" dirty="0">
                  <a:solidFill>
                    <a:srgbClr val="D33682"/>
                  </a:solidFill>
                </a:rPr>
                <a:t>space-around;</a:t>
              </a:r>
            </a:p>
            <a:p>
              <a:pPr>
                <a:defRPr sz="2000">
                  <a:solidFill>
                    <a:srgbClr val="B58900"/>
                  </a:solidFill>
                  <a:latin typeface="SourceCodePro"/>
                  <a:ea typeface="SourceCodePro"/>
                  <a:cs typeface="SourceCodePro"/>
                  <a:sym typeface="SourceCodePro"/>
                </a:defRPr>
              </a:pPr>
              <a:r>
                <a:rPr lang="en-US" dirty="0">
                  <a:solidFill>
                    <a:srgbClr val="D33682"/>
                  </a:solidFill>
                </a:rPr>
                <a:t>	</a:t>
              </a:r>
              <a:r>
                <a:rPr lang="en-US" dirty="0">
                  <a:solidFill>
                    <a:schemeClr val="accent2">
                      <a:lumMod val="75000"/>
                    </a:schemeClr>
                  </a:solidFill>
                </a:rPr>
                <a:t>align-items</a:t>
              </a:r>
              <a:r>
                <a:rPr lang="en-US" dirty="0">
                  <a:solidFill>
                    <a:srgbClr val="D33682"/>
                  </a:solidFill>
                </a:rPr>
                <a:t>: flex-start;</a:t>
              </a:r>
              <a:br>
                <a:rPr dirty="0">
                  <a:solidFill>
                    <a:srgbClr val="535353"/>
                  </a:solidFill>
                </a:rPr>
              </a:br>
              <a:r>
                <a:rPr dirty="0">
                  <a:solidFill>
                    <a:srgbClr val="535353"/>
                  </a:solidFill>
                </a:rPr>
                <a:t>}</a:t>
              </a:r>
            </a:p>
            <a:p>
              <a:pPr>
                <a:defRPr>
                  <a:solidFill>
                    <a:srgbClr val="535353"/>
                  </a:solidFill>
                  <a:latin typeface="SourceCodePro"/>
                  <a:ea typeface="SourceCodePro"/>
                  <a:cs typeface="SourceCodePro"/>
                  <a:sym typeface="SourceCodePro"/>
                </a:defRPr>
              </a:pPr>
              <a:r>
                <a:rPr dirty="0"/>
                <a:t>​</a:t>
              </a:r>
            </a:p>
          </p:txBody>
        </p:sp>
        <p:pic>
          <p:nvPicPr>
            <p:cNvPr id="5" name="Picture 4">
              <a:extLst>
                <a:ext uri="{FF2B5EF4-FFF2-40B4-BE49-F238E27FC236}">
                  <a16:creationId xmlns:a16="http://schemas.microsoft.com/office/drawing/2014/main" id="{AD1C6809-0497-8A49-AF11-A8C800D922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3560" y="1232689"/>
              <a:ext cx="6057900" cy="4864100"/>
            </a:xfrm>
            <a:prstGeom prst="rect">
              <a:avLst/>
            </a:prstGeom>
          </p:spPr>
        </p:pic>
      </p:grpSp>
      <p:sp>
        <p:nvSpPr>
          <p:cNvPr id="14" name="Shape 1060">
            <a:extLst>
              <a:ext uri="{FF2B5EF4-FFF2-40B4-BE49-F238E27FC236}">
                <a16:creationId xmlns:a16="http://schemas.microsoft.com/office/drawing/2014/main" id="{070835CE-00E8-DD4B-A1A0-732E4BB08572}"/>
              </a:ext>
            </a:extLst>
          </p:cNvPr>
          <p:cNvSpPr txBox="1">
            <a:spLocks/>
          </p:cNvSpPr>
          <p:nvPr/>
        </p:nvSpPr>
        <p:spPr>
          <a:xfrm>
            <a:off x="0" y="0"/>
            <a:ext cx="12192000" cy="933450"/>
          </a:xfrm>
          <a:prstGeom prst="rect">
            <a:avLst/>
          </a:prstGeom>
          <a:solidFill>
            <a:srgbClr val="FFFFFF"/>
          </a:solidFill>
          <a:ln w="12700">
            <a:miter lim="400000"/>
          </a:ln>
          <a:effectLst>
            <a:outerShdw blurRad="38100" dist="25400" dir="5400000" rotWithShape="0">
              <a:srgbClr val="000000">
                <a:alpha val="30000"/>
              </a:srgbClr>
            </a:outerShdw>
          </a:effectLst>
          <a:extLst>
            <a:ext uri="{C572A759-6A51-4108-AA02-DFA0A04FC94B}">
              <ma14:wrappingTextBoxFlag xmlns="" xmlns:ma14="http://schemas.microsoft.com/office/mac/drawingml/2011/main" val="1"/>
            </a:ext>
          </a:extLst>
        </p:spPr>
        <p:txBody>
          <a:bodyPr lIns="34290" tIns="34290" rIns="34290" bIns="34290" anchor="ctr">
            <a:normAutofit/>
          </a:bodyPr>
          <a:lstStyle>
            <a:lvl1pPr marL="0" marR="0" indent="0" algn="l" defTabSz="457189" rtl="0" latinLnBrk="0">
              <a:lnSpc>
                <a:spcPct val="100000"/>
              </a:lnSpc>
              <a:spcBef>
                <a:spcPts val="400"/>
              </a:spcBef>
              <a:spcAft>
                <a:spcPts val="0"/>
              </a:spcAft>
              <a:buClrTx/>
              <a:buSzTx/>
              <a:buFontTx/>
              <a:buNone/>
              <a:tabLst/>
              <a:defRPr sz="2000" b="0" i="0" u="none" strike="noStrike" cap="none" spc="0" baseline="0">
                <a:ln>
                  <a:noFill/>
                </a:ln>
                <a:solidFill>
                  <a:srgbClr val="464547"/>
                </a:solidFill>
                <a:uFillTx/>
                <a:latin typeface="Arial Black"/>
                <a:ea typeface="Arial Black"/>
                <a:cs typeface="Arial Black"/>
                <a:sym typeface="Arial Black"/>
              </a:defRPr>
            </a:lvl1pPr>
            <a:lvl2pPr marL="721065" marR="0" indent="-263865" algn="l" defTabSz="455612" rtl="0" latinLnBrk="0">
              <a:lnSpc>
                <a:spcPct val="100000"/>
              </a:lnSpc>
              <a:spcBef>
                <a:spcPts val="600"/>
              </a:spcBef>
              <a:spcAft>
                <a:spcPts val="0"/>
              </a:spcAft>
              <a:buClrTx/>
              <a:buSzPct val="100000"/>
              <a:buFontTx/>
              <a:buChar char="–"/>
              <a:tabLst/>
              <a:defRPr sz="2600" b="0" i="0" u="none" strike="noStrike" cap="none" spc="0" baseline="0">
                <a:ln>
                  <a:noFill/>
                </a:ln>
                <a:solidFill>
                  <a:srgbClr val="464547"/>
                </a:solidFill>
                <a:uFillTx/>
                <a:latin typeface="Arial Black"/>
                <a:ea typeface="Arial Black"/>
                <a:cs typeface="Arial Black"/>
                <a:sym typeface="Arial Black"/>
              </a:defRPr>
            </a:lvl2pPr>
            <a:lvl3pPr marL="1160330" marR="0" indent="-245930" algn="l" defTabSz="455612" rtl="0" latinLnBrk="0">
              <a:lnSpc>
                <a:spcPct val="100000"/>
              </a:lnSpc>
              <a:spcBef>
                <a:spcPts val="600"/>
              </a:spcBef>
              <a:spcAft>
                <a:spcPts val="0"/>
              </a:spcAft>
              <a:buClrTx/>
              <a:buSzPct val="100000"/>
              <a:buFontTx/>
              <a:buChar char="•"/>
              <a:tabLst/>
              <a:defRPr sz="2600" b="0" i="0" u="none" strike="noStrike" cap="none" spc="0" baseline="0">
                <a:ln>
                  <a:noFill/>
                </a:ln>
                <a:solidFill>
                  <a:srgbClr val="464547"/>
                </a:solidFill>
                <a:uFillTx/>
                <a:latin typeface="Arial Black"/>
                <a:ea typeface="Arial Black"/>
                <a:cs typeface="Arial Black"/>
                <a:sym typeface="Arial Black"/>
              </a:defRPr>
            </a:lvl3pPr>
            <a:lvl4pPr marL="1666716" marR="0" indent="-295116" algn="l" defTabSz="455612" rtl="0" latinLnBrk="0">
              <a:lnSpc>
                <a:spcPct val="100000"/>
              </a:lnSpc>
              <a:spcBef>
                <a:spcPts val="600"/>
              </a:spcBef>
              <a:spcAft>
                <a:spcPts val="0"/>
              </a:spcAft>
              <a:buClrTx/>
              <a:buSzPct val="100000"/>
              <a:buFontTx/>
              <a:buChar char="–"/>
              <a:tabLst/>
              <a:defRPr sz="2600" b="0" i="0" u="none" strike="noStrike" cap="none" spc="0" baseline="0">
                <a:ln>
                  <a:noFill/>
                </a:ln>
                <a:solidFill>
                  <a:srgbClr val="464547"/>
                </a:solidFill>
                <a:uFillTx/>
                <a:latin typeface="Arial Black"/>
                <a:ea typeface="Arial Black"/>
                <a:cs typeface="Arial Black"/>
                <a:sym typeface="Arial Black"/>
              </a:defRPr>
            </a:lvl4pPr>
            <a:lvl5pPr marL="2123917" marR="0" indent="-295117" algn="l" defTabSz="455612" rtl="0" latinLnBrk="0">
              <a:lnSpc>
                <a:spcPct val="100000"/>
              </a:lnSpc>
              <a:spcBef>
                <a:spcPts val="600"/>
              </a:spcBef>
              <a:spcAft>
                <a:spcPts val="0"/>
              </a:spcAft>
              <a:buClrTx/>
              <a:buSzPct val="100000"/>
              <a:buFontTx/>
              <a:buChar char="»"/>
              <a:tabLst/>
              <a:defRPr sz="2600" b="0" i="0" u="none" strike="noStrike" cap="none" spc="0" baseline="0">
                <a:ln>
                  <a:noFill/>
                </a:ln>
                <a:solidFill>
                  <a:srgbClr val="464547"/>
                </a:solidFill>
                <a:uFillTx/>
                <a:latin typeface="Arial Black"/>
                <a:ea typeface="Arial Black"/>
                <a:cs typeface="Arial Black"/>
                <a:sym typeface="Arial Black"/>
              </a:defRPr>
            </a:lvl5pPr>
            <a:lvl6pPr marL="2514537" marR="0" indent="-228593" algn="l" defTabSz="455612" rtl="0" latinLnBrk="0">
              <a:lnSpc>
                <a:spcPts val="2400"/>
              </a:lnSpc>
              <a:spcBef>
                <a:spcPts val="2400"/>
              </a:spcBef>
              <a:spcAft>
                <a:spcPts val="0"/>
              </a:spcAft>
              <a:buClrTx/>
              <a:buSzPct val="100000"/>
              <a:buFontTx/>
              <a:buChar char="•"/>
              <a:tabLst/>
              <a:defRPr sz="2000" b="0" i="0" u="none" strike="noStrike" cap="none" spc="0" baseline="0">
                <a:ln>
                  <a:noFill/>
                </a:ln>
                <a:solidFill>
                  <a:srgbClr val="464547"/>
                </a:solidFill>
                <a:uFillTx/>
                <a:latin typeface="Trebuchet MS"/>
                <a:ea typeface="Trebuchet MS"/>
                <a:cs typeface="Trebuchet MS"/>
                <a:sym typeface="Trebuchet MS"/>
              </a:defRPr>
            </a:lvl6pPr>
            <a:lvl7pPr marL="2971725" marR="0" indent="-228593" algn="l" defTabSz="455612" rtl="0" latinLnBrk="0">
              <a:lnSpc>
                <a:spcPts val="2400"/>
              </a:lnSpc>
              <a:spcBef>
                <a:spcPts val="2400"/>
              </a:spcBef>
              <a:spcAft>
                <a:spcPts val="0"/>
              </a:spcAft>
              <a:buClrTx/>
              <a:buSzPct val="100000"/>
              <a:buFontTx/>
              <a:buChar char="•"/>
              <a:tabLst/>
              <a:defRPr sz="2000" b="0" i="0" u="none" strike="noStrike" cap="none" spc="0" baseline="0">
                <a:ln>
                  <a:noFill/>
                </a:ln>
                <a:solidFill>
                  <a:srgbClr val="464547"/>
                </a:solidFill>
                <a:uFillTx/>
                <a:latin typeface="Trebuchet MS"/>
                <a:ea typeface="Trebuchet MS"/>
                <a:cs typeface="Trebuchet MS"/>
                <a:sym typeface="Trebuchet MS"/>
              </a:defRPr>
            </a:lvl7pPr>
            <a:lvl8pPr marL="3428913" marR="0" indent="-228593" algn="l" defTabSz="455612" rtl="0" latinLnBrk="0">
              <a:lnSpc>
                <a:spcPts val="2400"/>
              </a:lnSpc>
              <a:spcBef>
                <a:spcPts val="2400"/>
              </a:spcBef>
              <a:spcAft>
                <a:spcPts val="0"/>
              </a:spcAft>
              <a:buClrTx/>
              <a:buSzPct val="100000"/>
              <a:buFontTx/>
              <a:buChar char="•"/>
              <a:tabLst/>
              <a:defRPr sz="2000" b="0" i="0" u="none" strike="noStrike" cap="none" spc="0" baseline="0">
                <a:ln>
                  <a:noFill/>
                </a:ln>
                <a:solidFill>
                  <a:srgbClr val="464547"/>
                </a:solidFill>
                <a:uFillTx/>
                <a:latin typeface="Trebuchet MS"/>
                <a:ea typeface="Trebuchet MS"/>
                <a:cs typeface="Trebuchet MS"/>
                <a:sym typeface="Trebuchet MS"/>
              </a:defRPr>
            </a:lvl8pPr>
            <a:lvl9pPr marL="3886103" marR="0" indent="-228593" algn="l" defTabSz="455612" rtl="0" latinLnBrk="0">
              <a:lnSpc>
                <a:spcPts val="2400"/>
              </a:lnSpc>
              <a:spcBef>
                <a:spcPts val="2400"/>
              </a:spcBef>
              <a:spcAft>
                <a:spcPts val="0"/>
              </a:spcAft>
              <a:buClrTx/>
              <a:buSzPct val="100000"/>
              <a:buFontTx/>
              <a:buChar char="•"/>
              <a:tabLst/>
              <a:defRPr sz="2000" b="0" i="0" u="none" strike="noStrike" cap="none" spc="0" baseline="0">
                <a:ln>
                  <a:noFill/>
                </a:ln>
                <a:solidFill>
                  <a:srgbClr val="464547"/>
                </a:solidFill>
                <a:uFillTx/>
                <a:latin typeface="Trebuchet MS"/>
                <a:ea typeface="Trebuchet MS"/>
                <a:cs typeface="Trebuchet MS"/>
                <a:sym typeface="Trebuchet MS"/>
              </a:defRPr>
            </a:lvl9pPr>
          </a:lstStyle>
          <a:p>
            <a:pPr hangingPunct="1"/>
            <a:r>
              <a:rPr lang="en-US" dirty="0"/>
              <a:t>ALIGN-ITEMS VS ALIGN-CONTENT</a:t>
            </a:r>
          </a:p>
        </p:txBody>
      </p:sp>
      <p:sp>
        <p:nvSpPr>
          <p:cNvPr id="2" name="Text Placeholder 1">
            <a:extLst>
              <a:ext uri="{FF2B5EF4-FFF2-40B4-BE49-F238E27FC236}">
                <a16:creationId xmlns:a16="http://schemas.microsoft.com/office/drawing/2014/main" id="{EDBC3B43-34DA-5047-8C02-63DD7A81E73C}"/>
              </a:ext>
            </a:extLst>
          </p:cNvPr>
          <p:cNvSpPr>
            <a:spLocks noGrp="1"/>
          </p:cNvSpPr>
          <p:nvPr>
            <p:ph type="body" sz="quarter" idx="1"/>
          </p:nvPr>
        </p:nvSpPr>
        <p:spPr/>
        <p:txBody>
          <a:bodyPr/>
          <a:lstStyle/>
          <a:p>
            <a:r>
              <a:rPr lang="en-US" dirty="0"/>
              <a:t>Difference between align-items &amp; align-content</a:t>
            </a:r>
          </a:p>
        </p:txBody>
      </p:sp>
    </p:spTree>
    <p:extLst>
      <p:ext uri="{BB962C8B-B14F-4D97-AF65-F5344CB8AC3E}">
        <p14:creationId xmlns:p14="http://schemas.microsoft.com/office/powerpoint/2010/main" val="321694395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 name="Shape 1076"/>
          <p:cNvSpPr>
            <a:spLocks noGrp="1"/>
          </p:cNvSpPr>
          <p:nvPr>
            <p:ph type="sldNum" sz="quarter" idx="2"/>
          </p:nvPr>
        </p:nvSpPr>
        <p:spPr>
          <a:xfrm>
            <a:off x="11648272" y="6534150"/>
            <a:ext cx="237342" cy="23114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28</a:t>
            </a:fld>
            <a:endParaRPr/>
          </a:p>
        </p:txBody>
      </p:sp>
      <p:sp>
        <p:nvSpPr>
          <p:cNvPr id="1077" name="Shape 1077"/>
          <p:cNvSpPr>
            <a:spLocks noGrp="1"/>
          </p:cNvSpPr>
          <p:nvPr>
            <p:ph type="body" sz="quarter" idx="1"/>
          </p:nvPr>
        </p:nvSpPr>
        <p:spPr>
          <a:xfrm>
            <a:off x="0" y="0"/>
            <a:ext cx="12192000" cy="933450"/>
          </a:xfrm>
          <a:prstGeom prst="rect">
            <a:avLst/>
          </a:prstGeom>
        </p:spPr>
        <p:txBody>
          <a:bodyPr/>
          <a:lstStyle>
            <a:lvl1pPr defTabSz="457189">
              <a:spcBef>
                <a:spcPts val="400"/>
              </a:spcBef>
              <a:defRPr sz="2000"/>
            </a:lvl1pPr>
          </a:lstStyle>
          <a:p>
            <a:r>
              <a:t>   CONTAINER PROPERTIES SUMMARY</a:t>
            </a:r>
          </a:p>
        </p:txBody>
      </p:sp>
      <p:pic>
        <p:nvPicPr>
          <p:cNvPr id="1078" name="pasted-image.tiff"/>
          <p:cNvPicPr>
            <a:picLocks noChangeAspect="1"/>
          </p:cNvPicPr>
          <p:nvPr/>
        </p:nvPicPr>
        <p:blipFill>
          <a:blip r:embed="rId3">
            <a:extLst/>
          </a:blip>
          <a:srcRect r="47978"/>
          <a:stretch>
            <a:fillRect/>
          </a:stretch>
        </p:blipFill>
        <p:spPr>
          <a:xfrm>
            <a:off x="968966" y="1621631"/>
            <a:ext cx="5470347" cy="4165601"/>
          </a:xfrm>
          <a:prstGeom prst="rect">
            <a:avLst/>
          </a:prstGeom>
          <a:ln w="12700">
            <a:miter lim="400000"/>
          </a:ln>
        </p:spPr>
      </p:pic>
      <p:grpSp>
        <p:nvGrpSpPr>
          <p:cNvPr id="1085" name="Group 1085"/>
          <p:cNvGrpSpPr/>
          <p:nvPr/>
        </p:nvGrpSpPr>
        <p:grpSpPr>
          <a:xfrm>
            <a:off x="7720795" y="2284097"/>
            <a:ext cx="2116322" cy="2840669"/>
            <a:chOff x="0" y="0"/>
            <a:chExt cx="2116321" cy="2840667"/>
          </a:xfrm>
        </p:grpSpPr>
        <p:sp>
          <p:nvSpPr>
            <p:cNvPr id="1079" name="Shape 1079"/>
            <p:cNvSpPr/>
            <p:nvPr/>
          </p:nvSpPr>
          <p:spPr>
            <a:xfrm>
              <a:off x="0" y="0"/>
              <a:ext cx="1938180" cy="4470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2300" b="1">
                  <a:solidFill>
                    <a:srgbClr val="2AA198"/>
                  </a:solidFill>
                  <a:latin typeface="SourceCodePro"/>
                  <a:ea typeface="SourceCodePro"/>
                  <a:cs typeface="SourceCodePro"/>
                  <a:sym typeface="SourceCodePro"/>
                </a:defRPr>
              </a:lvl1pPr>
            </a:lstStyle>
            <a:p>
              <a:pPr>
                <a:defRPr>
                  <a:solidFill>
                    <a:srgbClr val="B58900"/>
                  </a:solidFill>
                </a:defRPr>
              </a:pPr>
              <a:r>
                <a:rPr>
                  <a:solidFill>
                    <a:srgbClr val="2AA198"/>
                  </a:solidFill>
                </a:rPr>
                <a:t>flex-direction</a:t>
              </a:r>
            </a:p>
          </p:txBody>
        </p:sp>
        <p:sp>
          <p:nvSpPr>
            <p:cNvPr id="1080" name="Shape 1080"/>
            <p:cNvSpPr/>
            <p:nvPr/>
          </p:nvSpPr>
          <p:spPr>
            <a:xfrm>
              <a:off x="0" y="478725"/>
              <a:ext cx="1386499" cy="447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2300" b="1">
                  <a:solidFill>
                    <a:srgbClr val="2AA198"/>
                  </a:solidFill>
                  <a:latin typeface="SourceCodePro"/>
                  <a:ea typeface="SourceCodePro"/>
                  <a:cs typeface="SourceCodePro"/>
                  <a:sym typeface="SourceCodePro"/>
                </a:defRPr>
              </a:lvl1pPr>
            </a:lstStyle>
            <a:p>
              <a:pPr>
                <a:defRPr>
                  <a:solidFill>
                    <a:srgbClr val="B58900"/>
                  </a:solidFill>
                </a:defRPr>
              </a:pPr>
              <a:r>
                <a:rPr>
                  <a:solidFill>
                    <a:srgbClr val="2AA198"/>
                  </a:solidFill>
                </a:rPr>
                <a:t>flex-wrap</a:t>
              </a:r>
            </a:p>
          </p:txBody>
        </p:sp>
        <p:sp>
          <p:nvSpPr>
            <p:cNvPr id="1081" name="Shape 1081"/>
            <p:cNvSpPr/>
            <p:nvPr/>
          </p:nvSpPr>
          <p:spPr>
            <a:xfrm>
              <a:off x="0" y="957450"/>
              <a:ext cx="1288800" cy="447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2300" b="1">
                  <a:solidFill>
                    <a:srgbClr val="2AA198"/>
                  </a:solidFill>
                  <a:latin typeface="SourceCodePro"/>
                  <a:ea typeface="SourceCodePro"/>
                  <a:cs typeface="SourceCodePro"/>
                  <a:sym typeface="SourceCodePro"/>
                </a:defRPr>
              </a:lvl1pPr>
            </a:lstStyle>
            <a:p>
              <a:pPr>
                <a:defRPr>
                  <a:solidFill>
                    <a:srgbClr val="B58900"/>
                  </a:solidFill>
                </a:defRPr>
              </a:pPr>
              <a:r>
                <a:rPr>
                  <a:solidFill>
                    <a:srgbClr val="2AA198"/>
                  </a:solidFill>
                </a:rPr>
                <a:t>flex-flow</a:t>
              </a:r>
            </a:p>
          </p:txBody>
        </p:sp>
        <p:sp>
          <p:nvSpPr>
            <p:cNvPr id="1082" name="Shape 1082"/>
            <p:cNvSpPr/>
            <p:nvPr/>
          </p:nvSpPr>
          <p:spPr>
            <a:xfrm>
              <a:off x="0" y="1436176"/>
              <a:ext cx="2116322" cy="447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2300" b="1">
                  <a:solidFill>
                    <a:srgbClr val="2AA198"/>
                  </a:solidFill>
                  <a:latin typeface="SourceCodePro"/>
                  <a:ea typeface="SourceCodePro"/>
                  <a:cs typeface="SourceCodePro"/>
                  <a:sym typeface="SourceCodePro"/>
                </a:defRPr>
              </a:lvl1pPr>
            </a:lstStyle>
            <a:p>
              <a:pPr>
                <a:defRPr>
                  <a:solidFill>
                    <a:srgbClr val="B58900"/>
                  </a:solidFill>
                </a:defRPr>
              </a:pPr>
              <a:r>
                <a:rPr>
                  <a:solidFill>
                    <a:srgbClr val="2AA198"/>
                  </a:solidFill>
                </a:rPr>
                <a:t>justify-content</a:t>
              </a:r>
            </a:p>
          </p:txBody>
        </p:sp>
        <p:sp>
          <p:nvSpPr>
            <p:cNvPr id="1083" name="Shape 1083"/>
            <p:cNvSpPr/>
            <p:nvPr/>
          </p:nvSpPr>
          <p:spPr>
            <a:xfrm>
              <a:off x="0" y="1914901"/>
              <a:ext cx="1646080" cy="447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2300" b="1">
                  <a:solidFill>
                    <a:srgbClr val="2AA198"/>
                  </a:solidFill>
                  <a:latin typeface="SourceCodePro"/>
                  <a:ea typeface="SourceCodePro"/>
                  <a:cs typeface="SourceCodePro"/>
                  <a:sym typeface="SourceCodePro"/>
                </a:defRPr>
              </a:lvl1pPr>
            </a:lstStyle>
            <a:p>
              <a:pPr>
                <a:defRPr>
                  <a:solidFill>
                    <a:srgbClr val="B58900"/>
                  </a:solidFill>
                </a:defRPr>
              </a:pPr>
              <a:r>
                <a:rPr>
                  <a:solidFill>
                    <a:srgbClr val="2AA198"/>
                  </a:solidFill>
                </a:rPr>
                <a:t>align-items</a:t>
              </a:r>
            </a:p>
          </p:txBody>
        </p:sp>
        <p:sp>
          <p:nvSpPr>
            <p:cNvPr id="1084" name="Shape 1084"/>
            <p:cNvSpPr/>
            <p:nvPr/>
          </p:nvSpPr>
          <p:spPr>
            <a:xfrm>
              <a:off x="0" y="2393627"/>
              <a:ext cx="1937753" cy="447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2300" b="1">
                  <a:solidFill>
                    <a:srgbClr val="2AA198"/>
                  </a:solidFill>
                  <a:latin typeface="SourceCodePro"/>
                  <a:ea typeface="SourceCodePro"/>
                  <a:cs typeface="SourceCodePro"/>
                  <a:sym typeface="SourceCodePro"/>
                </a:defRPr>
              </a:lvl1pPr>
            </a:lstStyle>
            <a:p>
              <a:pPr>
                <a:defRPr>
                  <a:solidFill>
                    <a:srgbClr val="B58900"/>
                  </a:solidFill>
                </a:defRPr>
              </a:pPr>
              <a:r>
                <a:rPr>
                  <a:solidFill>
                    <a:srgbClr val="2AA198"/>
                  </a:solidFill>
                </a:rPr>
                <a:t>align-content</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1085"/>
                                        </p:tgtEl>
                                        <p:attrNameLst>
                                          <p:attrName>style.visibility</p:attrName>
                                        </p:attrNameLst>
                                      </p:cBhvr>
                                      <p:to>
                                        <p:strVal val="visible"/>
                                      </p:to>
                                    </p:set>
                                    <p:animEffect transition="in" filter="fade">
                                      <p:cBhvr>
                                        <p:cTn id="7" dur="500"/>
                                        <p:tgtEl>
                                          <p:spTgt spid="10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 grpId="1"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 name="Shape 1089"/>
          <p:cNvSpPr>
            <a:spLocks noGrp="1"/>
          </p:cNvSpPr>
          <p:nvPr>
            <p:ph type="sldNum" sz="quarter" idx="2"/>
          </p:nvPr>
        </p:nvSpPr>
        <p:spPr>
          <a:xfrm>
            <a:off x="11648272" y="6534150"/>
            <a:ext cx="237342" cy="23114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29</a:t>
            </a:fld>
            <a:endParaRPr/>
          </a:p>
        </p:txBody>
      </p:sp>
      <p:sp>
        <p:nvSpPr>
          <p:cNvPr id="1090" name="Shape 1090"/>
          <p:cNvSpPr>
            <a:spLocks noGrp="1"/>
          </p:cNvSpPr>
          <p:nvPr>
            <p:ph type="title"/>
          </p:nvPr>
        </p:nvSpPr>
        <p:spPr>
          <a:xfrm>
            <a:off x="1163637" y="5112857"/>
            <a:ext cx="6834188" cy="843443"/>
          </a:xfrm>
          <a:prstGeom prst="rect">
            <a:avLst/>
          </a:prstGeom>
        </p:spPr>
        <p:txBody>
          <a:bodyPr/>
          <a:lstStyle>
            <a:lvl1pPr defTabSz="457189"/>
          </a:lstStyle>
          <a:p>
            <a:r>
              <a:t>flex item PROPERTIES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p:cNvSpPr>
          <p:nvPr>
            <p:ph type="sldNum" sz="quarter" idx="2"/>
          </p:nvPr>
        </p:nvSpPr>
        <p:spPr>
          <a:xfrm>
            <a:off x="11714872" y="6534150"/>
            <a:ext cx="170742" cy="23114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a:t>
            </a:fld>
            <a:endParaRPr/>
          </a:p>
        </p:txBody>
      </p:sp>
      <p:sp>
        <p:nvSpPr>
          <p:cNvPr id="858" name="Shape 858"/>
          <p:cNvSpPr>
            <a:spLocks noGrp="1"/>
          </p:cNvSpPr>
          <p:nvPr>
            <p:ph type="title"/>
          </p:nvPr>
        </p:nvSpPr>
        <p:spPr>
          <a:xfrm>
            <a:off x="1163637" y="3825875"/>
            <a:ext cx="4684713" cy="842963"/>
          </a:xfrm>
          <a:prstGeom prst="rect">
            <a:avLst/>
          </a:prstGeom>
        </p:spPr>
        <p:txBody>
          <a:bodyPr/>
          <a:lstStyle>
            <a:lvl1pPr defTabSz="457189"/>
          </a:lstStyle>
          <a:p>
            <a:r>
              <a:t>introduction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2" name="Shape 1092"/>
          <p:cNvSpPr>
            <a:spLocks noGrp="1"/>
          </p:cNvSpPr>
          <p:nvPr>
            <p:ph type="sldNum" sz="quarter" idx="2"/>
          </p:nvPr>
        </p:nvSpPr>
        <p:spPr>
          <a:xfrm>
            <a:off x="11648272" y="6534150"/>
            <a:ext cx="237342" cy="23114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30</a:t>
            </a:fld>
            <a:endParaRPr/>
          </a:p>
        </p:txBody>
      </p:sp>
      <p:grpSp>
        <p:nvGrpSpPr>
          <p:cNvPr id="1095" name="Group 1095"/>
          <p:cNvGrpSpPr/>
          <p:nvPr/>
        </p:nvGrpSpPr>
        <p:grpSpPr>
          <a:xfrm>
            <a:off x="552299" y="1287414"/>
            <a:ext cx="3806341" cy="2009242"/>
            <a:chOff x="0" y="0"/>
            <a:chExt cx="5373694" cy="2009241"/>
          </a:xfrm>
        </p:grpSpPr>
        <p:sp>
          <p:nvSpPr>
            <p:cNvPr id="1093" name="Shape 1093"/>
            <p:cNvSpPr/>
            <p:nvPr/>
          </p:nvSpPr>
          <p:spPr>
            <a:xfrm>
              <a:off x="0" y="301084"/>
              <a:ext cx="5373694" cy="1708157"/>
            </a:xfrm>
            <a:prstGeom prst="rect">
              <a:avLst/>
            </a:prstGeom>
            <a:solidFill>
              <a:srgbClr val="FFFFFF"/>
            </a:solidFill>
            <a:ln w="9525" cap="flat">
              <a:solidFill>
                <a:schemeClr val="accent5"/>
              </a:solidFill>
              <a:prstDash val="solid"/>
              <a:round/>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defTabSz="914400">
                <a:defRPr sz="900">
                  <a:solidFill>
                    <a:srgbClr val="A9B7C6"/>
                  </a:solidFill>
                  <a:latin typeface="Courier New"/>
                  <a:ea typeface="Courier New"/>
                  <a:cs typeface="Courier New"/>
                  <a:sym typeface="Courier New"/>
                </a:defRPr>
              </a:pPr>
              <a:endParaRPr dirty="0"/>
            </a:p>
            <a:p>
              <a:pPr>
                <a:defRPr sz="2000">
                  <a:solidFill>
                    <a:srgbClr val="B58900"/>
                  </a:solidFill>
                  <a:latin typeface="SourceCodePro"/>
                  <a:ea typeface="SourceCodePro"/>
                  <a:cs typeface="SourceCodePro"/>
                  <a:sym typeface="SourceCodePro"/>
                </a:defRPr>
              </a:pPr>
              <a:endParaRPr dirty="0"/>
            </a:p>
            <a:p>
              <a:pPr>
                <a:defRPr sz="2000">
                  <a:solidFill>
                    <a:srgbClr val="B58900"/>
                  </a:solidFill>
                  <a:latin typeface="SourceCodePro"/>
                  <a:ea typeface="SourceCodePro"/>
                  <a:cs typeface="SourceCodePro"/>
                  <a:sym typeface="SourceCodePro"/>
                </a:defRPr>
              </a:pPr>
              <a:r>
                <a:rPr dirty="0"/>
                <a:t>   .</a:t>
              </a:r>
              <a:r>
                <a:rPr lang="en-US" dirty="0"/>
                <a:t>second</a:t>
              </a:r>
              <a:r>
                <a:rPr dirty="0">
                  <a:solidFill>
                    <a:srgbClr val="535353"/>
                  </a:solidFill>
                </a:rPr>
                <a:t> {</a:t>
              </a:r>
              <a:br>
                <a:rPr dirty="0">
                  <a:solidFill>
                    <a:srgbClr val="535353"/>
                  </a:solidFill>
                </a:rPr>
              </a:br>
              <a:r>
                <a:rPr dirty="0">
                  <a:solidFill>
                    <a:srgbClr val="535353"/>
                  </a:solidFill>
                </a:rPr>
                <a:t>       </a:t>
              </a:r>
              <a:r>
                <a:rPr dirty="0">
                  <a:solidFill>
                    <a:srgbClr val="2AA198"/>
                  </a:solidFill>
                </a:rPr>
                <a:t>order</a:t>
              </a:r>
              <a:r>
                <a:rPr dirty="0">
                  <a:solidFill>
                    <a:srgbClr val="535353"/>
                  </a:solidFill>
                </a:rPr>
                <a:t>: &lt;</a:t>
              </a:r>
              <a:r>
                <a:rPr dirty="0">
                  <a:solidFill>
                    <a:srgbClr val="268BD2"/>
                  </a:solidFill>
                </a:rPr>
                <a:t>integer</a:t>
              </a:r>
              <a:r>
                <a:rPr dirty="0">
                  <a:solidFill>
                    <a:srgbClr val="535353"/>
                  </a:solidFill>
                </a:rPr>
                <a:t>&gt;;</a:t>
              </a:r>
              <a:br>
                <a:rPr dirty="0">
                  <a:solidFill>
                    <a:srgbClr val="535353"/>
                  </a:solidFill>
                </a:rPr>
              </a:br>
              <a:r>
                <a:rPr dirty="0">
                  <a:solidFill>
                    <a:srgbClr val="535353"/>
                  </a:solidFill>
                </a:rPr>
                <a:t>   }</a:t>
              </a:r>
            </a:p>
            <a:p>
              <a:pPr>
                <a:defRPr sz="1600">
                  <a:solidFill>
                    <a:srgbClr val="535353"/>
                  </a:solidFill>
                  <a:latin typeface="SourceCodePro"/>
                  <a:ea typeface="SourceCodePro"/>
                  <a:cs typeface="SourceCodePro"/>
                  <a:sym typeface="SourceCodePro"/>
                </a:defRPr>
              </a:pPr>
              <a:r>
                <a:rPr dirty="0"/>
                <a:t>​</a:t>
              </a:r>
            </a:p>
          </p:txBody>
        </p:sp>
        <p:sp>
          <p:nvSpPr>
            <p:cNvPr id="1094" name="Shape 1094"/>
            <p:cNvSpPr/>
            <p:nvPr/>
          </p:nvSpPr>
          <p:spPr>
            <a:xfrm>
              <a:off x="1829" y="0"/>
              <a:ext cx="5370035" cy="304165"/>
            </a:xfrm>
            <a:prstGeom prst="rect">
              <a:avLst/>
            </a:prstGeom>
            <a:solidFill>
              <a:schemeClr val="accent5"/>
            </a:solidFill>
            <a:ln w="9525" cap="flat">
              <a:solidFill>
                <a:schemeClr val="accent5"/>
              </a:solidFill>
              <a:prstDash val="solid"/>
              <a:round/>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b="1">
                  <a:solidFill>
                    <a:srgbClr val="FFFFFF"/>
                  </a:solidFill>
                </a:defRPr>
              </a:lvl1pPr>
            </a:lstStyle>
            <a:p>
              <a:r>
                <a:t>CSS</a:t>
              </a:r>
            </a:p>
          </p:txBody>
        </p:sp>
      </p:grpSp>
      <p:sp>
        <p:nvSpPr>
          <p:cNvPr id="1096" name="Shape 1096"/>
          <p:cNvSpPr>
            <a:spLocks noGrp="1"/>
          </p:cNvSpPr>
          <p:nvPr>
            <p:ph type="body" sz="quarter" idx="1"/>
          </p:nvPr>
        </p:nvSpPr>
        <p:spPr>
          <a:xfrm>
            <a:off x="0" y="0"/>
            <a:ext cx="12192000" cy="933450"/>
          </a:xfrm>
          <a:prstGeom prst="rect">
            <a:avLst/>
          </a:prstGeom>
        </p:spPr>
        <p:txBody>
          <a:bodyPr/>
          <a:lstStyle>
            <a:lvl1pPr defTabSz="457189">
              <a:spcBef>
                <a:spcPts val="400"/>
              </a:spcBef>
              <a:defRPr sz="2000"/>
            </a:lvl1pPr>
          </a:lstStyle>
          <a:p>
            <a:r>
              <a:t>ORDER</a:t>
            </a:r>
          </a:p>
        </p:txBody>
      </p:sp>
      <p:pic>
        <p:nvPicPr>
          <p:cNvPr id="3" name="Picture 2">
            <a:extLst>
              <a:ext uri="{FF2B5EF4-FFF2-40B4-BE49-F238E27FC236}">
                <a16:creationId xmlns:a16="http://schemas.microsoft.com/office/drawing/2014/main" id="{B6CE7BCE-D1BE-7D42-9540-1518216CB5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7534" y="1287414"/>
            <a:ext cx="4881686" cy="1274633"/>
          </a:xfrm>
          <a:prstGeom prst="rect">
            <a:avLst/>
          </a:prstGeom>
        </p:spPr>
      </p:pic>
      <p:pic>
        <p:nvPicPr>
          <p:cNvPr id="5" name="Picture 4">
            <a:extLst>
              <a:ext uri="{FF2B5EF4-FFF2-40B4-BE49-F238E27FC236}">
                <a16:creationId xmlns:a16="http://schemas.microsoft.com/office/drawing/2014/main" id="{B2D033DA-92F4-D94E-9D6E-27AEFF9890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6016" y="3106229"/>
            <a:ext cx="4839376" cy="1264056"/>
          </a:xfrm>
          <a:prstGeom prst="rect">
            <a:avLst/>
          </a:prstGeom>
        </p:spPr>
      </p:pic>
      <p:pic>
        <p:nvPicPr>
          <p:cNvPr id="7" name="Picture 6">
            <a:extLst>
              <a:ext uri="{FF2B5EF4-FFF2-40B4-BE49-F238E27FC236}">
                <a16:creationId xmlns:a16="http://schemas.microsoft.com/office/drawing/2014/main" id="{C1CB6714-C917-9B44-9EAD-A81C7B3600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5233" y="4910619"/>
            <a:ext cx="4849954" cy="1264056"/>
          </a:xfrm>
          <a:prstGeom prst="rect">
            <a:avLst/>
          </a:prstGeom>
        </p:spPr>
      </p:pic>
      <p:sp>
        <p:nvSpPr>
          <p:cNvPr id="8" name="TextBox 7">
            <a:extLst>
              <a:ext uri="{FF2B5EF4-FFF2-40B4-BE49-F238E27FC236}">
                <a16:creationId xmlns:a16="http://schemas.microsoft.com/office/drawing/2014/main" id="{CFE7910B-B0F5-764C-BE70-C799D0900E09}"/>
              </a:ext>
            </a:extLst>
          </p:cNvPr>
          <p:cNvSpPr txBox="1"/>
          <p:nvPr/>
        </p:nvSpPr>
        <p:spPr>
          <a:xfrm>
            <a:off x="9758114" y="1518369"/>
            <a:ext cx="225552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3429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chemeClr val="accent6">
                    <a:lumMod val="75000"/>
                  </a:schemeClr>
                </a:solidFill>
                <a:effectLst/>
                <a:uFillTx/>
                <a:latin typeface="Trebuchet MS"/>
                <a:ea typeface="Trebuchet MS"/>
                <a:cs typeface="Trebuchet MS"/>
                <a:sym typeface="Trebuchet MS"/>
              </a:rPr>
              <a:t>default</a:t>
            </a:r>
          </a:p>
        </p:txBody>
      </p:sp>
      <p:sp>
        <p:nvSpPr>
          <p:cNvPr id="10" name="TextBox 9">
            <a:extLst>
              <a:ext uri="{FF2B5EF4-FFF2-40B4-BE49-F238E27FC236}">
                <a16:creationId xmlns:a16="http://schemas.microsoft.com/office/drawing/2014/main" id="{1CC72335-59CE-824B-BB61-206F2CF78B3B}"/>
              </a:ext>
            </a:extLst>
          </p:cNvPr>
          <p:cNvSpPr txBox="1"/>
          <p:nvPr/>
        </p:nvSpPr>
        <p:spPr>
          <a:xfrm>
            <a:off x="9695966" y="3507425"/>
            <a:ext cx="2386394"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3429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accent6">
                    <a:lumMod val="75000"/>
                  </a:schemeClr>
                </a:solidFill>
                <a:effectLst/>
                <a:uFillTx/>
                <a:latin typeface="Trebuchet MS"/>
                <a:ea typeface="Trebuchet MS"/>
                <a:cs typeface="Trebuchet MS"/>
                <a:sym typeface="Trebuchet MS"/>
              </a:rPr>
              <a:t>.B { order: 1; }</a:t>
            </a:r>
          </a:p>
        </p:txBody>
      </p:sp>
      <p:sp>
        <p:nvSpPr>
          <p:cNvPr id="11" name="TextBox 10">
            <a:extLst>
              <a:ext uri="{FF2B5EF4-FFF2-40B4-BE49-F238E27FC236}">
                <a16:creationId xmlns:a16="http://schemas.microsoft.com/office/drawing/2014/main" id="{83D85E2B-B2CC-C443-8CDB-E6723090A9F1}"/>
              </a:ext>
            </a:extLst>
          </p:cNvPr>
          <p:cNvSpPr txBox="1"/>
          <p:nvPr/>
        </p:nvSpPr>
        <p:spPr>
          <a:xfrm>
            <a:off x="9695966" y="5311815"/>
            <a:ext cx="225552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3429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accent6">
                    <a:lumMod val="75000"/>
                  </a:schemeClr>
                </a:solidFill>
                <a:effectLst/>
                <a:uFillTx/>
                <a:latin typeface="Trebuchet MS"/>
                <a:ea typeface="Trebuchet MS"/>
                <a:cs typeface="Trebuchet MS"/>
                <a:sym typeface="Trebuchet MS"/>
              </a:rPr>
              <a:t>.B { order: -1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1" name="Shape 1101"/>
          <p:cNvSpPr>
            <a:spLocks noGrp="1"/>
          </p:cNvSpPr>
          <p:nvPr>
            <p:ph type="sldNum" sz="quarter" idx="2"/>
          </p:nvPr>
        </p:nvSpPr>
        <p:spPr>
          <a:xfrm>
            <a:off x="11648272" y="6534150"/>
            <a:ext cx="237342" cy="23114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31</a:t>
            </a:fld>
            <a:endParaRPr/>
          </a:p>
        </p:txBody>
      </p:sp>
      <p:sp>
        <p:nvSpPr>
          <p:cNvPr id="1102" name="Shape 1102"/>
          <p:cNvSpPr>
            <a:spLocks noGrp="1"/>
          </p:cNvSpPr>
          <p:nvPr>
            <p:ph type="body" sz="quarter" idx="1"/>
          </p:nvPr>
        </p:nvSpPr>
        <p:spPr>
          <a:xfrm>
            <a:off x="0" y="0"/>
            <a:ext cx="12192000" cy="933450"/>
          </a:xfrm>
          <a:prstGeom prst="rect">
            <a:avLst/>
          </a:prstGeom>
        </p:spPr>
        <p:txBody>
          <a:bodyPr/>
          <a:lstStyle>
            <a:lvl1pPr defTabSz="457189">
              <a:spcBef>
                <a:spcPts val="400"/>
              </a:spcBef>
              <a:defRPr sz="2000"/>
            </a:lvl1pPr>
          </a:lstStyle>
          <a:p>
            <a:r>
              <a:t>ORDER</a:t>
            </a:r>
          </a:p>
        </p:txBody>
      </p:sp>
      <p:pic>
        <p:nvPicPr>
          <p:cNvPr id="1103" name="Screen Shot 2017-07-26 at 12.53.51 AM.png"/>
          <p:cNvPicPr>
            <a:picLocks noChangeAspect="1"/>
          </p:cNvPicPr>
          <p:nvPr/>
        </p:nvPicPr>
        <p:blipFill>
          <a:blip r:embed="rId3">
            <a:extLst/>
          </a:blip>
          <a:stretch>
            <a:fillRect/>
          </a:stretch>
        </p:blipFill>
        <p:spPr>
          <a:xfrm>
            <a:off x="-7145" y="940607"/>
            <a:ext cx="12206289" cy="524375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 name="Shape 1107"/>
          <p:cNvSpPr>
            <a:spLocks noGrp="1"/>
          </p:cNvSpPr>
          <p:nvPr>
            <p:ph type="sldNum" sz="quarter" idx="2"/>
          </p:nvPr>
        </p:nvSpPr>
        <p:spPr>
          <a:xfrm>
            <a:off x="11648272" y="6534150"/>
            <a:ext cx="237342" cy="23114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32</a:t>
            </a:fld>
            <a:endParaRPr/>
          </a:p>
        </p:txBody>
      </p:sp>
      <p:sp>
        <p:nvSpPr>
          <p:cNvPr id="1108" name="Shape 1108"/>
          <p:cNvSpPr>
            <a:spLocks noGrp="1"/>
          </p:cNvSpPr>
          <p:nvPr>
            <p:ph type="body" sz="quarter" idx="1"/>
          </p:nvPr>
        </p:nvSpPr>
        <p:spPr>
          <a:xfrm>
            <a:off x="0" y="0"/>
            <a:ext cx="12192000" cy="933450"/>
          </a:xfrm>
          <a:prstGeom prst="rect">
            <a:avLst/>
          </a:prstGeom>
        </p:spPr>
        <p:txBody>
          <a:bodyPr/>
          <a:lstStyle>
            <a:lvl1pPr defTabSz="457189">
              <a:spcBef>
                <a:spcPts val="400"/>
              </a:spcBef>
              <a:defRPr sz="2000"/>
            </a:lvl1pPr>
          </a:lstStyle>
          <a:p>
            <a:r>
              <a:t>ORDER</a:t>
            </a:r>
          </a:p>
        </p:txBody>
      </p:sp>
      <p:pic>
        <p:nvPicPr>
          <p:cNvPr id="1109" name="Screen Shot 2017-07-26 at 12.53.57 AM.png"/>
          <p:cNvPicPr>
            <a:picLocks noChangeAspect="1"/>
          </p:cNvPicPr>
          <p:nvPr/>
        </p:nvPicPr>
        <p:blipFill>
          <a:blip r:embed="rId3">
            <a:extLst/>
          </a:blip>
          <a:stretch>
            <a:fillRect/>
          </a:stretch>
        </p:blipFill>
        <p:spPr>
          <a:xfrm>
            <a:off x="0" y="983782"/>
            <a:ext cx="12192000" cy="550003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
          </p:nvPr>
        </p:nvSpPr>
        <p:spPr/>
        <p:txBody>
          <a:bodyPr/>
          <a:lstStyle/>
          <a:p>
            <a:r>
              <a:rPr lang="en-US" dirty="0"/>
              <a:t>align-self</a:t>
            </a:r>
          </a:p>
        </p:txBody>
      </p:sp>
      <p:grpSp>
        <p:nvGrpSpPr>
          <p:cNvPr id="3" name="Group 1095"/>
          <p:cNvGrpSpPr/>
          <p:nvPr/>
        </p:nvGrpSpPr>
        <p:grpSpPr>
          <a:xfrm>
            <a:off x="363377" y="1035846"/>
            <a:ext cx="3526282" cy="4785924"/>
            <a:chOff x="0" y="-649241"/>
            <a:chExt cx="5373694" cy="3608810"/>
          </a:xfrm>
        </p:grpSpPr>
        <p:sp>
          <p:nvSpPr>
            <p:cNvPr id="4" name="Shape 1093"/>
            <p:cNvSpPr/>
            <p:nvPr/>
          </p:nvSpPr>
          <p:spPr>
            <a:xfrm>
              <a:off x="0" y="-649241"/>
              <a:ext cx="5373694" cy="3608810"/>
            </a:xfrm>
            <a:prstGeom prst="rect">
              <a:avLst/>
            </a:prstGeom>
            <a:solidFill>
              <a:srgbClr val="FFFFFF"/>
            </a:solidFill>
            <a:ln w="9525" cap="flat">
              <a:solidFill>
                <a:schemeClr val="accent5"/>
              </a:solidFill>
              <a:prstDash val="solid"/>
              <a:round/>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sz="900">
                  <a:solidFill>
                    <a:srgbClr val="A9B7C6"/>
                  </a:solidFill>
                  <a:latin typeface="Courier New"/>
                  <a:ea typeface="Courier New"/>
                  <a:cs typeface="Courier New"/>
                  <a:sym typeface="Courier New"/>
                </a:defRPr>
              </a:pPr>
              <a:endParaRPr kumimoji="0" sz="900" b="0" i="0" u="none" strike="noStrike" kern="0" cap="none" spc="0" normalizeH="0" baseline="0" noProof="0" dirty="0">
                <a:ln>
                  <a:noFill/>
                </a:ln>
                <a:solidFill>
                  <a:srgbClr val="A9B7C6"/>
                </a:solidFill>
                <a:effectLst/>
                <a:uLnTx/>
                <a:uFillTx/>
                <a:latin typeface="Courier New"/>
                <a:cs typeface="Courier New"/>
                <a:sym typeface="Courier New"/>
              </a:endParaRPr>
            </a:p>
            <a:p>
              <a:pPr marL="0" marR="0" lvl="0" indent="0" algn="l" defTabSz="342900" rtl="0" eaLnBrk="1" fontAlgn="auto" latinLnBrk="0" hangingPunct="0">
                <a:lnSpc>
                  <a:spcPct val="100000"/>
                </a:lnSpc>
                <a:spcBef>
                  <a:spcPts val="0"/>
                </a:spcBef>
                <a:spcAft>
                  <a:spcPts val="0"/>
                </a:spcAft>
                <a:buClrTx/>
                <a:buSzTx/>
                <a:buFontTx/>
                <a:buNone/>
                <a:tabLst/>
                <a:defRPr sz="2000">
                  <a:solidFill>
                    <a:srgbClr val="B58900"/>
                  </a:solidFill>
                  <a:latin typeface="SourceCodePro"/>
                  <a:ea typeface="SourceCodePro"/>
                  <a:cs typeface="SourceCodePro"/>
                  <a:sym typeface="SourceCodePro"/>
                </a:defRPr>
              </a:pPr>
              <a:endParaRPr kumimoji="0" sz="2000" b="0" i="0" u="none" strike="noStrike" kern="0" cap="none" spc="0" normalizeH="0" baseline="0" noProof="0" dirty="0">
                <a:ln>
                  <a:noFill/>
                </a:ln>
                <a:solidFill>
                  <a:srgbClr val="B58900"/>
                </a:solidFill>
                <a:effectLst/>
                <a:uLnTx/>
                <a:uFillTx/>
                <a:latin typeface="SourceCodePro"/>
                <a:sym typeface="SourceCodePro"/>
              </a:endParaRPr>
            </a:p>
            <a:p>
              <a:pPr marL="0" marR="0" lvl="0" indent="0" algn="l" defTabSz="342900" rtl="0" eaLnBrk="1" fontAlgn="auto" latinLnBrk="0" hangingPunct="0">
                <a:lnSpc>
                  <a:spcPct val="100000"/>
                </a:lnSpc>
                <a:spcBef>
                  <a:spcPts val="0"/>
                </a:spcBef>
                <a:spcAft>
                  <a:spcPts val="0"/>
                </a:spcAft>
                <a:buClrTx/>
                <a:buSzTx/>
                <a:buFontTx/>
                <a:buNone/>
                <a:tabLst/>
                <a:defRPr sz="2000">
                  <a:solidFill>
                    <a:srgbClr val="B58900"/>
                  </a:solidFill>
                  <a:latin typeface="SourceCodePro"/>
                  <a:ea typeface="SourceCodePro"/>
                  <a:cs typeface="SourceCodePro"/>
                  <a:sym typeface="SourceCodePro"/>
                </a:defRPr>
              </a:pPr>
              <a:endParaRPr kumimoji="0" lang="en-US" sz="2000" b="0" i="0" u="none" strike="noStrike" kern="0" cap="none" spc="0" normalizeH="0" baseline="0" noProof="0" dirty="0">
                <a:ln>
                  <a:noFill/>
                </a:ln>
                <a:solidFill>
                  <a:srgbClr val="B58900"/>
                </a:solidFill>
                <a:effectLst/>
                <a:uLnTx/>
                <a:uFillTx/>
                <a:latin typeface="SourceCodePro"/>
                <a:sym typeface="SourceCodePro"/>
              </a:endParaRPr>
            </a:p>
            <a:p>
              <a:pPr marL="0" marR="0" lvl="0" indent="0" algn="l" defTabSz="342900" rtl="0" eaLnBrk="1" fontAlgn="auto" latinLnBrk="0" hangingPunct="0">
                <a:lnSpc>
                  <a:spcPct val="100000"/>
                </a:lnSpc>
                <a:spcBef>
                  <a:spcPts val="0"/>
                </a:spcBef>
                <a:spcAft>
                  <a:spcPts val="0"/>
                </a:spcAft>
                <a:buClrTx/>
                <a:buSzTx/>
                <a:buFontTx/>
                <a:buNone/>
                <a:tabLst/>
                <a:defRPr sz="2000">
                  <a:solidFill>
                    <a:srgbClr val="B58900"/>
                  </a:solidFill>
                  <a:latin typeface="SourceCodePro"/>
                  <a:ea typeface="SourceCodePro"/>
                  <a:cs typeface="SourceCodePro"/>
                  <a:sym typeface="SourceCodePro"/>
                </a:defRPr>
              </a:pPr>
              <a:r>
                <a:rPr lang="en-US" sz="2000" dirty="0">
                  <a:solidFill>
                    <a:srgbClr val="B58900"/>
                  </a:solidFill>
                  <a:latin typeface="SourceCodePro"/>
                  <a:sym typeface="SourceCodePro"/>
                </a:rPr>
                <a:t>.container {</a:t>
              </a:r>
            </a:p>
            <a:p>
              <a:pPr marL="0" marR="0" lvl="0" indent="0" algn="l" defTabSz="342900" rtl="0" eaLnBrk="1" fontAlgn="auto" latinLnBrk="0" hangingPunct="0">
                <a:lnSpc>
                  <a:spcPct val="100000"/>
                </a:lnSpc>
                <a:spcBef>
                  <a:spcPts val="0"/>
                </a:spcBef>
                <a:spcAft>
                  <a:spcPts val="0"/>
                </a:spcAft>
                <a:buClrTx/>
                <a:buSzTx/>
                <a:buFontTx/>
                <a:buNone/>
                <a:tabLst/>
                <a:defRPr sz="2000">
                  <a:solidFill>
                    <a:srgbClr val="B58900"/>
                  </a:solidFill>
                  <a:latin typeface="SourceCodePro"/>
                  <a:ea typeface="SourceCodePro"/>
                  <a:cs typeface="SourceCodePro"/>
                  <a:sym typeface="SourceCodePro"/>
                </a:defRPr>
              </a:pPr>
              <a:r>
                <a:rPr lang="en-US" sz="2000" dirty="0">
                  <a:solidFill>
                    <a:srgbClr val="B58900"/>
                  </a:solidFill>
                  <a:latin typeface="SourceCodePro"/>
                  <a:sym typeface="SourceCodePro"/>
                </a:rPr>
                <a:t>	</a:t>
              </a:r>
              <a:r>
                <a:rPr lang="en-US" sz="2000" dirty="0">
                  <a:solidFill>
                    <a:schemeClr val="accent2">
                      <a:lumMod val="75000"/>
                    </a:schemeClr>
                  </a:solidFill>
                  <a:latin typeface="SourceCodePro"/>
                  <a:sym typeface="SourceCodePro"/>
                </a:rPr>
                <a:t>align-items</a:t>
              </a:r>
              <a:r>
                <a:rPr lang="en-US" sz="2000" dirty="0">
                  <a:solidFill>
                    <a:srgbClr val="B58900"/>
                  </a:solidFill>
                  <a:latin typeface="SourceCodePro"/>
                  <a:sym typeface="SourceCodePro"/>
                </a:rPr>
                <a:t>: </a:t>
              </a:r>
              <a:r>
                <a:rPr lang="en-US" sz="2000" dirty="0">
                  <a:solidFill>
                    <a:schemeClr val="accent6">
                      <a:lumMod val="60000"/>
                      <a:lumOff val="40000"/>
                    </a:schemeClr>
                  </a:solidFill>
                  <a:latin typeface="SourceCodePro"/>
                  <a:sym typeface="SourceCodePro"/>
                </a:rPr>
                <a:t>center;</a:t>
              </a:r>
            </a:p>
            <a:p>
              <a:pPr marL="0" marR="0" lvl="0" indent="0" algn="l" defTabSz="342900" rtl="0" eaLnBrk="1" fontAlgn="auto" latinLnBrk="0" hangingPunct="0">
                <a:lnSpc>
                  <a:spcPct val="100000"/>
                </a:lnSpc>
                <a:spcBef>
                  <a:spcPts val="0"/>
                </a:spcBef>
                <a:spcAft>
                  <a:spcPts val="0"/>
                </a:spcAft>
                <a:buClrTx/>
                <a:buSzTx/>
                <a:buFontTx/>
                <a:buNone/>
                <a:tabLst/>
                <a:defRPr sz="2000">
                  <a:solidFill>
                    <a:srgbClr val="B58900"/>
                  </a:solidFill>
                  <a:latin typeface="SourceCodePro"/>
                  <a:ea typeface="SourceCodePro"/>
                  <a:cs typeface="SourceCodePro"/>
                  <a:sym typeface="SourceCodePro"/>
                </a:defRPr>
              </a:pPr>
              <a:r>
                <a:rPr kumimoji="0" sz="2000" b="0" i="0" u="none" strike="noStrike" kern="0" cap="none" spc="0" normalizeH="0" baseline="0" noProof="0" dirty="0">
                  <a:ln>
                    <a:noFill/>
                  </a:ln>
                  <a:solidFill>
                    <a:srgbClr val="B58900"/>
                  </a:solidFill>
                  <a:effectLst/>
                  <a:uLnTx/>
                  <a:uFillTx/>
                  <a:latin typeface="SourceCodePro"/>
                  <a:sym typeface="SourceCodePro"/>
                </a:rPr>
                <a:t> </a:t>
              </a:r>
              <a:r>
                <a:rPr kumimoji="0" lang="en-US" sz="2000" b="0" i="0" u="none" strike="noStrike" kern="0" cap="none" spc="0" normalizeH="0" baseline="0" noProof="0" dirty="0">
                  <a:ln>
                    <a:noFill/>
                  </a:ln>
                  <a:solidFill>
                    <a:srgbClr val="B58900"/>
                  </a:solidFill>
                  <a:effectLst/>
                  <a:uLnTx/>
                  <a:uFillTx/>
                  <a:latin typeface="SourceCodePro"/>
                  <a:sym typeface="SourceCodePro"/>
                </a:rPr>
                <a:t>}</a:t>
              </a:r>
            </a:p>
            <a:p>
              <a:pPr marL="0" marR="0" lvl="0" indent="0" algn="l" defTabSz="342900" rtl="0" eaLnBrk="1" fontAlgn="auto" latinLnBrk="0" hangingPunct="0">
                <a:lnSpc>
                  <a:spcPct val="100000"/>
                </a:lnSpc>
                <a:spcBef>
                  <a:spcPts val="0"/>
                </a:spcBef>
                <a:spcAft>
                  <a:spcPts val="0"/>
                </a:spcAft>
                <a:buClrTx/>
                <a:buSzTx/>
                <a:buFontTx/>
                <a:buNone/>
                <a:tabLst/>
                <a:defRPr sz="2000">
                  <a:solidFill>
                    <a:srgbClr val="B58900"/>
                  </a:solidFill>
                  <a:latin typeface="SourceCodePro"/>
                  <a:ea typeface="SourceCodePro"/>
                  <a:cs typeface="SourceCodePro"/>
                  <a:sym typeface="SourceCodePro"/>
                </a:defRPr>
              </a:pPr>
              <a:endParaRPr lang="en-US" sz="2000" dirty="0">
                <a:solidFill>
                  <a:srgbClr val="B58900"/>
                </a:solidFill>
                <a:latin typeface="SourceCodePro"/>
                <a:sym typeface="SourceCodePro"/>
              </a:endParaRPr>
            </a:p>
            <a:p>
              <a:pPr marL="0" marR="0" lvl="0" indent="0" algn="l" defTabSz="342900" rtl="0" eaLnBrk="1" fontAlgn="auto" latinLnBrk="0" hangingPunct="0">
                <a:lnSpc>
                  <a:spcPct val="100000"/>
                </a:lnSpc>
                <a:spcBef>
                  <a:spcPts val="0"/>
                </a:spcBef>
                <a:spcAft>
                  <a:spcPts val="0"/>
                </a:spcAft>
                <a:buClrTx/>
                <a:buSzTx/>
                <a:buFontTx/>
                <a:buNone/>
                <a:tabLst/>
                <a:defRPr sz="2000">
                  <a:solidFill>
                    <a:srgbClr val="B58900"/>
                  </a:solidFill>
                  <a:latin typeface="SourceCodePro"/>
                  <a:ea typeface="SourceCodePro"/>
                  <a:cs typeface="SourceCodePro"/>
                  <a:sym typeface="SourceCodePro"/>
                </a:defRPr>
              </a:pPr>
              <a:r>
                <a:rPr kumimoji="0" sz="2000" b="0" i="0" u="none" strike="noStrike" kern="0" cap="none" spc="0" normalizeH="0" baseline="0" noProof="0" dirty="0">
                  <a:ln>
                    <a:noFill/>
                  </a:ln>
                  <a:solidFill>
                    <a:srgbClr val="B58900"/>
                  </a:solidFill>
                  <a:effectLst/>
                  <a:uLnTx/>
                  <a:uFillTx/>
                  <a:latin typeface="SourceCodePro"/>
                  <a:sym typeface="SourceCodePro"/>
                </a:rPr>
                <a:t>.item</a:t>
              </a:r>
              <a:r>
                <a:rPr kumimoji="0" sz="2000" b="0" i="0" u="none" strike="noStrike" kern="0" cap="none" spc="0" normalizeH="0" baseline="0" noProof="0" dirty="0">
                  <a:ln>
                    <a:noFill/>
                  </a:ln>
                  <a:solidFill>
                    <a:srgbClr val="535353"/>
                  </a:solidFill>
                  <a:effectLst/>
                  <a:uLnTx/>
                  <a:uFillTx/>
                  <a:latin typeface="SourceCodePro"/>
                  <a:sym typeface="SourceCodePro"/>
                </a:rPr>
                <a:t> {</a:t>
              </a:r>
              <a:br>
                <a:rPr kumimoji="0" sz="2000" b="0" i="0" u="none" strike="noStrike" kern="0" cap="none" spc="0" normalizeH="0" baseline="0" noProof="0" dirty="0">
                  <a:ln>
                    <a:noFill/>
                  </a:ln>
                  <a:solidFill>
                    <a:srgbClr val="535353"/>
                  </a:solidFill>
                  <a:effectLst/>
                  <a:uLnTx/>
                  <a:uFillTx/>
                  <a:latin typeface="SourceCodePro"/>
                  <a:sym typeface="SourceCodePro"/>
                </a:rPr>
              </a:br>
              <a:r>
                <a:rPr kumimoji="0" sz="2000" b="0" i="0" u="none" strike="noStrike" kern="0" cap="none" spc="0" normalizeH="0" baseline="0" noProof="0" dirty="0">
                  <a:ln>
                    <a:noFill/>
                  </a:ln>
                  <a:solidFill>
                    <a:srgbClr val="535353"/>
                  </a:solidFill>
                  <a:effectLst/>
                  <a:uLnTx/>
                  <a:uFillTx/>
                  <a:latin typeface="SourceCodePro"/>
                  <a:sym typeface="SourceCodePro"/>
                </a:rPr>
                <a:t>       </a:t>
              </a:r>
              <a:r>
                <a:rPr kumimoji="0" lang="en-US" sz="2000" b="0" i="0" u="none" strike="noStrike" kern="0" cap="none" spc="0" normalizeH="0" baseline="0" noProof="0" dirty="0">
                  <a:ln>
                    <a:noFill/>
                  </a:ln>
                  <a:solidFill>
                    <a:srgbClr val="2AA198"/>
                  </a:solidFill>
                  <a:effectLst/>
                  <a:uLnTx/>
                  <a:uFillTx/>
                  <a:latin typeface="SourceCodePro"/>
                  <a:sym typeface="SourceCodePro"/>
                </a:rPr>
                <a:t>align-self</a:t>
              </a:r>
              <a:r>
                <a:rPr kumimoji="0" sz="2000" b="0" i="0" u="none" strike="noStrike" kern="0" cap="none" spc="0" normalizeH="0" baseline="0" noProof="0" dirty="0">
                  <a:ln>
                    <a:noFill/>
                  </a:ln>
                  <a:solidFill>
                    <a:srgbClr val="535353"/>
                  </a:solidFill>
                  <a:effectLst/>
                  <a:uLnTx/>
                  <a:uFillTx/>
                  <a:latin typeface="SourceCodePro"/>
                  <a:sym typeface="SourceCodePro"/>
                </a:rPr>
                <a:t>: </a:t>
              </a:r>
              <a:r>
                <a:rPr kumimoji="0" lang="en-US" sz="2000" b="0" i="0" u="none" strike="noStrike" kern="0" cap="none" spc="0" normalizeH="0" baseline="0" noProof="0" dirty="0">
                  <a:ln>
                    <a:noFill/>
                  </a:ln>
                  <a:solidFill>
                    <a:srgbClr val="D33682"/>
                  </a:solidFill>
                  <a:effectLst/>
                  <a:uLnTx/>
                  <a:uFillTx/>
                  <a:latin typeface="SourceCodePro"/>
                  <a:sym typeface="SourceCodePro"/>
                </a:rPr>
                <a:t>flex-start</a:t>
              </a:r>
              <a:r>
                <a:rPr kumimoji="0" lang="en-US" sz="2000" b="0" i="0" u="none" strike="noStrike" kern="0" cap="none" spc="0" normalizeH="0" baseline="0" noProof="0" dirty="0">
                  <a:ln>
                    <a:noFill/>
                  </a:ln>
                  <a:solidFill>
                    <a:srgbClr val="535353"/>
                  </a:solidFill>
                  <a:effectLst/>
                  <a:uLnTx/>
                  <a:uFillTx/>
                  <a:latin typeface="SourceCodePro"/>
                  <a:sym typeface="SourceCodePro"/>
                </a:rPr>
                <a:t> | </a:t>
              </a:r>
            </a:p>
            <a:p>
              <a:pPr marL="0" marR="0" lvl="0" indent="0" algn="l" defTabSz="342900" rtl="0" eaLnBrk="1" fontAlgn="auto" latinLnBrk="0" hangingPunct="0">
                <a:lnSpc>
                  <a:spcPct val="100000"/>
                </a:lnSpc>
                <a:spcBef>
                  <a:spcPts val="0"/>
                </a:spcBef>
                <a:spcAft>
                  <a:spcPts val="0"/>
                </a:spcAft>
                <a:buClrTx/>
                <a:buSzTx/>
                <a:buFontTx/>
                <a:buNone/>
                <a:tabLst/>
                <a:defRPr sz="2000">
                  <a:solidFill>
                    <a:srgbClr val="B58900"/>
                  </a:solidFill>
                  <a:latin typeface="SourceCodePro"/>
                  <a:ea typeface="SourceCodePro"/>
                  <a:cs typeface="SourceCodePro"/>
                  <a:sym typeface="SourceCodePro"/>
                </a:defRPr>
              </a:pPr>
              <a:r>
                <a:rPr kumimoji="0" lang="en-US" sz="2000" b="0" i="0" u="none" strike="noStrike" kern="0" cap="none" spc="0" normalizeH="0" baseline="0" noProof="0" dirty="0">
                  <a:ln>
                    <a:noFill/>
                  </a:ln>
                  <a:solidFill>
                    <a:srgbClr val="535353"/>
                  </a:solidFill>
                  <a:effectLst/>
                  <a:uLnTx/>
                  <a:uFillTx/>
                  <a:latin typeface="SourceCodePro"/>
                  <a:sym typeface="SourceCodePro"/>
                </a:rPr>
                <a:t>            </a:t>
              </a:r>
              <a:r>
                <a:rPr kumimoji="0" lang="en-US" sz="2000" b="0" i="0" u="none" strike="noStrike" kern="0" cap="none" spc="0" normalizeH="0" baseline="0" noProof="0" dirty="0">
                  <a:ln>
                    <a:noFill/>
                  </a:ln>
                  <a:solidFill>
                    <a:srgbClr val="D33682"/>
                  </a:solidFill>
                  <a:effectLst/>
                  <a:uLnTx/>
                  <a:uFillTx/>
                  <a:latin typeface="SourceCodePro"/>
                  <a:sym typeface="SourceCodePro"/>
                </a:rPr>
                <a:t>flex-end</a:t>
              </a:r>
              <a:r>
                <a:rPr kumimoji="0" lang="en-US" sz="2000" b="0" i="0" u="none" strike="noStrike" kern="0" cap="none" spc="0" normalizeH="0" baseline="0" noProof="0" dirty="0">
                  <a:ln>
                    <a:noFill/>
                  </a:ln>
                  <a:solidFill>
                    <a:srgbClr val="535353"/>
                  </a:solidFill>
                  <a:effectLst/>
                  <a:uLnTx/>
                  <a:uFillTx/>
                  <a:latin typeface="SourceCodePro"/>
                  <a:sym typeface="SourceCodePro"/>
                </a:rPr>
                <a:t> | </a:t>
              </a:r>
            </a:p>
            <a:p>
              <a:pPr marL="0" marR="0" lvl="0" indent="0" algn="l" defTabSz="342900" rtl="0" eaLnBrk="1" fontAlgn="auto" latinLnBrk="0" hangingPunct="0">
                <a:lnSpc>
                  <a:spcPct val="100000"/>
                </a:lnSpc>
                <a:spcBef>
                  <a:spcPts val="0"/>
                </a:spcBef>
                <a:spcAft>
                  <a:spcPts val="0"/>
                </a:spcAft>
                <a:buClrTx/>
                <a:buSzTx/>
                <a:buFontTx/>
                <a:buNone/>
                <a:tabLst/>
                <a:defRPr sz="2000">
                  <a:solidFill>
                    <a:srgbClr val="B58900"/>
                  </a:solidFill>
                  <a:latin typeface="SourceCodePro"/>
                  <a:ea typeface="SourceCodePro"/>
                  <a:cs typeface="SourceCodePro"/>
                  <a:sym typeface="SourceCodePro"/>
                </a:defRPr>
              </a:pPr>
              <a:r>
                <a:rPr kumimoji="0" lang="en-US" sz="2000" b="0" i="0" u="none" strike="noStrike" kern="0" cap="none" spc="0" normalizeH="0" baseline="0" noProof="0" dirty="0">
                  <a:ln>
                    <a:noFill/>
                  </a:ln>
                  <a:solidFill>
                    <a:srgbClr val="535353"/>
                  </a:solidFill>
                  <a:effectLst/>
                  <a:uLnTx/>
                  <a:uFillTx/>
                  <a:latin typeface="SourceCodePro"/>
                  <a:sym typeface="SourceCodePro"/>
                </a:rPr>
                <a:t>            </a:t>
              </a:r>
              <a:r>
                <a:rPr kumimoji="0" lang="en-US" sz="2000" b="0" i="0" u="none" strike="noStrike" kern="0" cap="none" spc="0" normalizeH="0" baseline="0" noProof="0" dirty="0">
                  <a:ln>
                    <a:noFill/>
                  </a:ln>
                  <a:solidFill>
                    <a:srgbClr val="D33682"/>
                  </a:solidFill>
                  <a:effectLst/>
                  <a:uLnTx/>
                  <a:uFillTx/>
                  <a:latin typeface="SourceCodePro"/>
                  <a:sym typeface="SourceCodePro"/>
                </a:rPr>
                <a:t>center</a:t>
              </a:r>
              <a:r>
                <a:rPr kumimoji="0" lang="en-US" sz="2000" b="0" i="0" u="none" strike="noStrike" kern="0" cap="none" spc="0" normalizeH="0" baseline="0" noProof="0" dirty="0">
                  <a:ln>
                    <a:noFill/>
                  </a:ln>
                  <a:solidFill>
                    <a:srgbClr val="535353"/>
                  </a:solidFill>
                  <a:effectLst/>
                  <a:uLnTx/>
                  <a:uFillTx/>
                  <a:latin typeface="SourceCodePro"/>
                  <a:sym typeface="SourceCodePro"/>
                </a:rPr>
                <a:t> | </a:t>
              </a:r>
            </a:p>
            <a:p>
              <a:pPr marL="0" marR="0" lvl="0" indent="0" algn="l" defTabSz="342900" rtl="0" eaLnBrk="1" fontAlgn="auto" latinLnBrk="0" hangingPunct="0">
                <a:lnSpc>
                  <a:spcPct val="100000"/>
                </a:lnSpc>
                <a:spcBef>
                  <a:spcPts val="0"/>
                </a:spcBef>
                <a:spcAft>
                  <a:spcPts val="0"/>
                </a:spcAft>
                <a:buClrTx/>
                <a:buSzTx/>
                <a:buFontTx/>
                <a:buNone/>
                <a:tabLst/>
                <a:defRPr sz="2000">
                  <a:solidFill>
                    <a:srgbClr val="B58900"/>
                  </a:solidFill>
                  <a:latin typeface="SourceCodePro"/>
                  <a:ea typeface="SourceCodePro"/>
                  <a:cs typeface="SourceCodePro"/>
                  <a:sym typeface="SourceCodePro"/>
                </a:defRPr>
              </a:pPr>
              <a:r>
                <a:rPr kumimoji="0" lang="en-US" sz="2000" b="0" i="0" u="none" strike="noStrike" kern="0" cap="none" spc="0" normalizeH="0" baseline="0" noProof="0" dirty="0">
                  <a:ln>
                    <a:noFill/>
                  </a:ln>
                  <a:solidFill>
                    <a:srgbClr val="535353"/>
                  </a:solidFill>
                  <a:effectLst/>
                  <a:uLnTx/>
                  <a:uFillTx/>
                  <a:latin typeface="SourceCodePro"/>
                  <a:sym typeface="SourceCodePro"/>
                </a:rPr>
                <a:t>            </a:t>
              </a:r>
              <a:r>
                <a:rPr kumimoji="0" lang="en-US" sz="2000" b="0" i="0" u="none" strike="noStrike" kern="0" cap="none" spc="0" normalizeH="0" baseline="0" noProof="0" dirty="0">
                  <a:ln>
                    <a:noFill/>
                  </a:ln>
                  <a:solidFill>
                    <a:srgbClr val="D33682"/>
                  </a:solidFill>
                  <a:effectLst/>
                  <a:uLnTx/>
                  <a:uFillTx/>
                  <a:latin typeface="SourceCodePro"/>
                  <a:sym typeface="SourceCodePro"/>
                </a:rPr>
                <a:t>baseline</a:t>
              </a:r>
              <a:r>
                <a:rPr kumimoji="0" lang="en-US" sz="2000" b="0" i="0" u="none" strike="noStrike" kern="0" cap="none" spc="0" normalizeH="0" baseline="0" noProof="0" dirty="0">
                  <a:ln>
                    <a:noFill/>
                  </a:ln>
                  <a:solidFill>
                    <a:srgbClr val="535353"/>
                  </a:solidFill>
                  <a:effectLst/>
                  <a:uLnTx/>
                  <a:uFillTx/>
                  <a:latin typeface="SourceCodePro"/>
                  <a:sym typeface="SourceCodePro"/>
                </a:rPr>
                <a:t> | </a:t>
              </a:r>
            </a:p>
            <a:p>
              <a:pPr marL="0" marR="0" lvl="0" indent="0" algn="l" defTabSz="342900" rtl="0" eaLnBrk="1" fontAlgn="auto" latinLnBrk="0" hangingPunct="0">
                <a:lnSpc>
                  <a:spcPct val="100000"/>
                </a:lnSpc>
                <a:spcBef>
                  <a:spcPts val="0"/>
                </a:spcBef>
                <a:spcAft>
                  <a:spcPts val="0"/>
                </a:spcAft>
                <a:buClrTx/>
                <a:buSzTx/>
                <a:buFontTx/>
                <a:buNone/>
                <a:tabLst/>
                <a:defRPr sz="2000">
                  <a:solidFill>
                    <a:srgbClr val="B58900"/>
                  </a:solidFill>
                  <a:latin typeface="SourceCodePro"/>
                  <a:ea typeface="SourceCodePro"/>
                  <a:cs typeface="SourceCodePro"/>
                  <a:sym typeface="SourceCodePro"/>
                </a:defRPr>
              </a:pPr>
              <a:r>
                <a:rPr kumimoji="0" lang="en-US" sz="2000" b="0" i="0" u="none" strike="noStrike" kern="0" cap="none" spc="0" normalizeH="0" baseline="0" noProof="0" dirty="0">
                  <a:ln>
                    <a:noFill/>
                  </a:ln>
                  <a:solidFill>
                    <a:srgbClr val="535353"/>
                  </a:solidFill>
                  <a:effectLst/>
                  <a:uLnTx/>
                  <a:uFillTx/>
                  <a:latin typeface="SourceCodePro"/>
                  <a:sym typeface="SourceCodePro"/>
                </a:rPr>
                <a:t>            </a:t>
              </a:r>
              <a:r>
                <a:rPr kumimoji="0" lang="en-US" sz="2000" b="0" i="0" u="none" strike="noStrike" kern="0" cap="none" spc="0" normalizeH="0" baseline="0" noProof="0" dirty="0">
                  <a:ln>
                    <a:noFill/>
                  </a:ln>
                  <a:solidFill>
                    <a:srgbClr val="D33682"/>
                  </a:solidFill>
                  <a:effectLst/>
                  <a:uLnTx/>
                  <a:uFillTx/>
                  <a:latin typeface="SourceCodePro"/>
                  <a:sym typeface="SourceCodePro"/>
                </a:rPr>
                <a:t>stretch</a:t>
              </a:r>
              <a:r>
                <a:rPr kumimoji="0" lang="en-US" sz="2000" b="0" i="0" u="none" strike="noStrike" kern="0" cap="none" spc="0" normalizeH="0" baseline="0" noProof="0" dirty="0">
                  <a:ln>
                    <a:noFill/>
                  </a:ln>
                  <a:solidFill>
                    <a:srgbClr val="B58900"/>
                  </a:solidFill>
                  <a:effectLst/>
                  <a:uLnTx/>
                  <a:uFillTx/>
                  <a:latin typeface="SourceCodePro"/>
                  <a:sym typeface="SourceCodePro"/>
                </a:rPr>
                <a:t> </a:t>
              </a:r>
              <a:r>
                <a:rPr kumimoji="0" lang="en-US" sz="2000" b="0" i="0" u="none" strike="noStrike" kern="0" cap="none" spc="0" normalizeH="0" baseline="0" noProof="0" dirty="0">
                  <a:ln>
                    <a:noFill/>
                  </a:ln>
                  <a:solidFill>
                    <a:srgbClr val="535353"/>
                  </a:solidFill>
                  <a:effectLst/>
                  <a:uLnTx/>
                  <a:uFillTx/>
                  <a:latin typeface="SourceCodePro"/>
                  <a:sym typeface="SourceCodePro"/>
                </a:rPr>
                <a:t>|</a:t>
              </a:r>
            </a:p>
            <a:p>
              <a:pPr marL="0" marR="0" lvl="0" indent="0" algn="l" defTabSz="342900" rtl="0" eaLnBrk="1" fontAlgn="auto" latinLnBrk="0" hangingPunct="0">
                <a:lnSpc>
                  <a:spcPct val="100000"/>
                </a:lnSpc>
                <a:spcBef>
                  <a:spcPts val="0"/>
                </a:spcBef>
                <a:spcAft>
                  <a:spcPts val="0"/>
                </a:spcAft>
                <a:buClrTx/>
                <a:buSzTx/>
                <a:buFontTx/>
                <a:buNone/>
                <a:tabLst/>
                <a:defRPr sz="2000">
                  <a:solidFill>
                    <a:srgbClr val="B58900"/>
                  </a:solidFill>
                  <a:latin typeface="SourceCodePro"/>
                  <a:ea typeface="SourceCodePro"/>
                  <a:cs typeface="SourceCodePro"/>
                  <a:sym typeface="SourceCodePro"/>
                </a:defRPr>
              </a:pPr>
              <a:r>
                <a:rPr kumimoji="0" lang="en-US" sz="2000" b="0" i="0" u="none" strike="noStrike" kern="0" cap="none" spc="0" normalizeH="0" baseline="0" noProof="0" dirty="0">
                  <a:ln>
                    <a:noFill/>
                  </a:ln>
                  <a:solidFill>
                    <a:srgbClr val="535353"/>
                  </a:solidFill>
                  <a:effectLst/>
                  <a:uLnTx/>
                  <a:uFillTx/>
                  <a:latin typeface="SourceCodePro"/>
                  <a:sym typeface="SourceCodePro"/>
                </a:rPr>
                <a:t>            </a:t>
              </a:r>
              <a:r>
                <a:rPr kumimoji="0" lang="en-US" sz="2000" b="0" i="0" u="none" strike="noStrike" kern="0" cap="none" spc="0" normalizeH="0" baseline="0" noProof="0" dirty="0">
                  <a:ln>
                    <a:noFill/>
                  </a:ln>
                  <a:solidFill>
                    <a:srgbClr val="D33682"/>
                  </a:solidFill>
                  <a:effectLst/>
                  <a:uLnTx/>
                  <a:uFillTx/>
                  <a:latin typeface="SourceCodePro"/>
                  <a:sym typeface="SourceCodePro"/>
                </a:rPr>
                <a:t>auto (default)</a:t>
              </a:r>
              <a:r>
                <a:rPr kumimoji="0" lang="en-US" sz="2000" b="0" i="0" u="none" strike="noStrike" kern="0" cap="none" spc="0" normalizeH="0" baseline="0" noProof="0" dirty="0">
                  <a:ln>
                    <a:noFill/>
                  </a:ln>
                  <a:solidFill>
                    <a:srgbClr val="535353"/>
                  </a:solidFill>
                  <a:effectLst/>
                  <a:uLnTx/>
                  <a:uFillTx/>
                  <a:latin typeface="SourceCodePro"/>
                  <a:sym typeface="SourceCodePro"/>
                </a:rPr>
                <a:t>;</a:t>
              </a:r>
              <a:br>
                <a:rPr kumimoji="0" sz="2000" b="0" i="0" u="none" strike="noStrike" kern="0" cap="none" spc="0" normalizeH="0" baseline="0" noProof="0" dirty="0">
                  <a:ln>
                    <a:noFill/>
                  </a:ln>
                  <a:solidFill>
                    <a:srgbClr val="535353"/>
                  </a:solidFill>
                  <a:effectLst/>
                  <a:uLnTx/>
                  <a:uFillTx/>
                  <a:latin typeface="SourceCodePro"/>
                  <a:sym typeface="SourceCodePro"/>
                </a:rPr>
              </a:br>
              <a:r>
                <a:rPr kumimoji="0" sz="2000" b="0" i="0" u="none" strike="noStrike" kern="0" cap="none" spc="0" normalizeH="0" baseline="0" noProof="0" dirty="0">
                  <a:ln>
                    <a:noFill/>
                  </a:ln>
                  <a:solidFill>
                    <a:srgbClr val="535353"/>
                  </a:solidFill>
                  <a:effectLst/>
                  <a:uLnTx/>
                  <a:uFillTx/>
                  <a:latin typeface="SourceCodePro"/>
                  <a:sym typeface="SourceCodePro"/>
                </a:rPr>
                <a:t>   }</a:t>
              </a:r>
            </a:p>
            <a:p>
              <a:pPr marL="0" marR="0" lvl="0" indent="0" algn="l" defTabSz="342900" rtl="0" eaLnBrk="1" fontAlgn="auto" latinLnBrk="0" hangingPunct="0">
                <a:lnSpc>
                  <a:spcPct val="100000"/>
                </a:lnSpc>
                <a:spcBef>
                  <a:spcPts val="0"/>
                </a:spcBef>
                <a:spcAft>
                  <a:spcPts val="0"/>
                </a:spcAft>
                <a:buClrTx/>
                <a:buSzTx/>
                <a:buFontTx/>
                <a:buNone/>
                <a:tabLst/>
                <a:defRPr sz="1600">
                  <a:solidFill>
                    <a:srgbClr val="535353"/>
                  </a:solidFill>
                  <a:latin typeface="SourceCodePro"/>
                  <a:ea typeface="SourceCodePro"/>
                  <a:cs typeface="SourceCodePro"/>
                  <a:sym typeface="SourceCodePro"/>
                </a:defRPr>
              </a:pPr>
              <a:r>
                <a:rPr kumimoji="0" sz="1600" b="0" i="0" u="none" strike="noStrike" kern="0" cap="none" spc="0" normalizeH="0" baseline="0" noProof="0" dirty="0">
                  <a:ln>
                    <a:noFill/>
                  </a:ln>
                  <a:solidFill>
                    <a:srgbClr val="535353"/>
                  </a:solidFill>
                  <a:effectLst/>
                  <a:uLnTx/>
                  <a:uFillTx/>
                  <a:latin typeface="SourceCodePro"/>
                  <a:sym typeface="SourceCodePro"/>
                </a:rPr>
                <a:t>​</a:t>
              </a:r>
            </a:p>
          </p:txBody>
        </p:sp>
        <p:sp>
          <p:nvSpPr>
            <p:cNvPr id="5" name="Shape 1094"/>
            <p:cNvSpPr/>
            <p:nvPr/>
          </p:nvSpPr>
          <p:spPr>
            <a:xfrm>
              <a:off x="0" y="-633299"/>
              <a:ext cx="5370035" cy="304165"/>
            </a:xfrm>
            <a:prstGeom prst="rect">
              <a:avLst/>
            </a:prstGeom>
            <a:solidFill>
              <a:schemeClr val="accent5"/>
            </a:solidFill>
            <a:ln w="9525" cap="flat">
              <a:solidFill>
                <a:schemeClr val="accent5"/>
              </a:solidFill>
              <a:prstDash val="solid"/>
              <a:round/>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b="1">
                  <a:solidFill>
                    <a:srgbClr val="FFFFFF"/>
                  </a:solidFill>
                </a:defRPr>
              </a:lvl1pPr>
            </a:lstStyle>
            <a:p>
              <a:pPr marL="0" marR="0" lvl="0" indent="0" algn="l" defTabSz="342900" rtl="0" eaLnBrk="1" fontAlgn="auto" latinLnBrk="0" hangingPunct="0">
                <a:lnSpc>
                  <a:spcPct val="100000"/>
                </a:lnSpc>
                <a:spcBef>
                  <a:spcPts val="0"/>
                </a:spcBef>
                <a:spcAft>
                  <a:spcPts val="0"/>
                </a:spcAft>
                <a:buClrTx/>
                <a:buSzTx/>
                <a:buFontTx/>
                <a:buNone/>
                <a:tabLst/>
                <a:defRPr/>
              </a:pPr>
              <a:r>
                <a:rPr kumimoji="0" sz="1400" b="1" i="0" u="none" strike="noStrike" kern="0" cap="none" spc="0" normalizeH="0" baseline="0" noProof="0" dirty="0">
                  <a:ln>
                    <a:noFill/>
                  </a:ln>
                  <a:solidFill>
                    <a:srgbClr val="FFFFFF"/>
                  </a:solidFill>
                  <a:effectLst/>
                  <a:uLnTx/>
                  <a:uFillTx/>
                  <a:latin typeface="Trebuchet MS"/>
                  <a:sym typeface="Trebuchet MS"/>
                </a:rPr>
                <a:t>CSS</a:t>
              </a:r>
            </a:p>
          </p:txBody>
        </p:sp>
      </p:grpSp>
      <p:pic>
        <p:nvPicPr>
          <p:cNvPr id="9" name="Picture 8"/>
          <p:cNvPicPr>
            <a:picLocks noChangeAspect="1"/>
          </p:cNvPicPr>
          <p:nvPr/>
        </p:nvPicPr>
        <p:blipFill>
          <a:blip r:embed="rId3"/>
          <a:stretch>
            <a:fillRect/>
          </a:stretch>
        </p:blipFill>
        <p:spPr>
          <a:xfrm>
            <a:off x="4380820" y="1608415"/>
            <a:ext cx="2124075" cy="2076450"/>
          </a:xfrm>
          <a:prstGeom prst="rect">
            <a:avLst/>
          </a:prstGeom>
        </p:spPr>
      </p:pic>
      <p:sp>
        <p:nvSpPr>
          <p:cNvPr id="10" name="Rectangle 9"/>
          <p:cNvSpPr/>
          <p:nvPr/>
        </p:nvSpPr>
        <p:spPr>
          <a:xfrm>
            <a:off x="4938960" y="1121842"/>
            <a:ext cx="1308371" cy="307777"/>
          </a:xfrm>
          <a:prstGeom prst="rect">
            <a:avLst/>
          </a:prstGeom>
        </p:spPr>
        <p:txBody>
          <a:bodyPr wrap="none">
            <a:spAutoFit/>
          </a:bodyPr>
          <a:lstStyle/>
          <a:p>
            <a:pPr marL="0" marR="0" lvl="0" indent="0" algn="l" defTabSz="3429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D33682"/>
                </a:solidFill>
                <a:effectLst/>
                <a:uLnTx/>
                <a:uFillTx/>
                <a:latin typeface="Trebuchet MS"/>
                <a:sym typeface="Trebuchet MS"/>
              </a:rPr>
              <a:t>auto (default)</a:t>
            </a:r>
            <a:endParaRPr kumimoji="0" lang="en-US" sz="1400" b="0" i="0" u="none" strike="noStrike" kern="0" cap="none" spc="0" normalizeH="0" baseline="0" noProof="0" dirty="0">
              <a:ln>
                <a:noFill/>
              </a:ln>
              <a:solidFill>
                <a:srgbClr val="464547"/>
              </a:solidFill>
              <a:effectLst/>
              <a:uLnTx/>
              <a:uFillTx/>
              <a:latin typeface="Trebuchet MS"/>
              <a:sym typeface="Trebuchet MS"/>
            </a:endParaRPr>
          </a:p>
        </p:txBody>
      </p:sp>
      <p:pic>
        <p:nvPicPr>
          <p:cNvPr id="11" name="Picture 10"/>
          <p:cNvPicPr>
            <a:picLocks noChangeAspect="1"/>
          </p:cNvPicPr>
          <p:nvPr/>
        </p:nvPicPr>
        <p:blipFill>
          <a:blip r:embed="rId4"/>
          <a:stretch>
            <a:fillRect/>
          </a:stretch>
        </p:blipFill>
        <p:spPr>
          <a:xfrm>
            <a:off x="6983866" y="1584665"/>
            <a:ext cx="2143125" cy="2105025"/>
          </a:xfrm>
          <a:prstGeom prst="rect">
            <a:avLst/>
          </a:prstGeom>
        </p:spPr>
      </p:pic>
      <p:sp>
        <p:nvSpPr>
          <p:cNvPr id="12" name="Rectangle 11"/>
          <p:cNvSpPr/>
          <p:nvPr/>
        </p:nvSpPr>
        <p:spPr>
          <a:xfrm>
            <a:off x="7507290" y="1121842"/>
            <a:ext cx="934871" cy="307777"/>
          </a:xfrm>
          <a:prstGeom prst="rect">
            <a:avLst/>
          </a:prstGeom>
        </p:spPr>
        <p:txBody>
          <a:bodyPr wrap="none">
            <a:spAutoFit/>
          </a:bodyPr>
          <a:lstStyle/>
          <a:p>
            <a:pPr marL="0" marR="0" lvl="0" indent="0" algn="l" defTabSz="3429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D33682"/>
                </a:solidFill>
                <a:effectLst/>
                <a:uLnTx/>
                <a:uFillTx/>
                <a:latin typeface="Trebuchet MS"/>
                <a:sym typeface="Trebuchet MS"/>
              </a:rPr>
              <a:t>flex-start</a:t>
            </a:r>
            <a:endParaRPr kumimoji="0" lang="en-US" sz="1400" b="0" i="0" u="none" strike="noStrike" kern="0" cap="none" spc="0" normalizeH="0" baseline="0" noProof="0" dirty="0">
              <a:ln>
                <a:noFill/>
              </a:ln>
              <a:solidFill>
                <a:srgbClr val="464547"/>
              </a:solidFill>
              <a:effectLst/>
              <a:uLnTx/>
              <a:uFillTx/>
              <a:latin typeface="Trebuchet MS"/>
              <a:sym typeface="Trebuchet MS"/>
            </a:endParaRPr>
          </a:p>
        </p:txBody>
      </p:sp>
      <p:pic>
        <p:nvPicPr>
          <p:cNvPr id="13" name="Picture 12"/>
          <p:cNvPicPr>
            <a:picLocks noChangeAspect="1"/>
          </p:cNvPicPr>
          <p:nvPr/>
        </p:nvPicPr>
        <p:blipFill>
          <a:blip r:embed="rId5"/>
          <a:stretch>
            <a:fillRect/>
          </a:stretch>
        </p:blipFill>
        <p:spPr>
          <a:xfrm>
            <a:off x="9509785" y="1608415"/>
            <a:ext cx="2124075" cy="2085975"/>
          </a:xfrm>
          <a:prstGeom prst="rect">
            <a:avLst/>
          </a:prstGeom>
        </p:spPr>
      </p:pic>
      <p:sp>
        <p:nvSpPr>
          <p:cNvPr id="14" name="Rectangle 13"/>
          <p:cNvSpPr/>
          <p:nvPr/>
        </p:nvSpPr>
        <p:spPr>
          <a:xfrm>
            <a:off x="10067925" y="1164615"/>
            <a:ext cx="851515" cy="307777"/>
          </a:xfrm>
          <a:prstGeom prst="rect">
            <a:avLst/>
          </a:prstGeom>
        </p:spPr>
        <p:txBody>
          <a:bodyPr wrap="none">
            <a:spAutoFit/>
          </a:bodyPr>
          <a:lstStyle/>
          <a:p>
            <a:pPr marL="0" marR="0" lvl="0" indent="0" algn="l" defTabSz="3429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D33682"/>
                </a:solidFill>
                <a:effectLst/>
                <a:uLnTx/>
                <a:uFillTx/>
                <a:latin typeface="Trebuchet MS"/>
                <a:sym typeface="Trebuchet MS"/>
              </a:rPr>
              <a:t>flex-end</a:t>
            </a:r>
            <a:endParaRPr kumimoji="0" lang="en-US" sz="1400" b="0" i="0" u="none" strike="noStrike" kern="0" cap="none" spc="0" normalizeH="0" baseline="0" noProof="0" dirty="0">
              <a:ln>
                <a:noFill/>
              </a:ln>
              <a:solidFill>
                <a:srgbClr val="464547"/>
              </a:solidFill>
              <a:effectLst/>
              <a:uLnTx/>
              <a:uFillTx/>
              <a:latin typeface="Trebuchet MS"/>
              <a:sym typeface="Trebuchet MS"/>
            </a:endParaRPr>
          </a:p>
        </p:txBody>
      </p:sp>
      <p:pic>
        <p:nvPicPr>
          <p:cNvPr id="15" name="Picture 14"/>
          <p:cNvPicPr>
            <a:picLocks noChangeAspect="1"/>
          </p:cNvPicPr>
          <p:nvPr/>
        </p:nvPicPr>
        <p:blipFill>
          <a:blip r:embed="rId6"/>
          <a:stretch>
            <a:fillRect/>
          </a:stretch>
        </p:blipFill>
        <p:spPr>
          <a:xfrm>
            <a:off x="4380820" y="4157888"/>
            <a:ext cx="2162175" cy="2076450"/>
          </a:xfrm>
          <a:prstGeom prst="rect">
            <a:avLst/>
          </a:prstGeom>
        </p:spPr>
      </p:pic>
      <p:sp>
        <p:nvSpPr>
          <p:cNvPr id="16" name="Rectangle 15"/>
          <p:cNvSpPr/>
          <p:nvPr/>
        </p:nvSpPr>
        <p:spPr>
          <a:xfrm>
            <a:off x="5018702" y="3767488"/>
            <a:ext cx="848309" cy="307777"/>
          </a:xfrm>
          <a:prstGeom prst="rect">
            <a:avLst/>
          </a:prstGeom>
        </p:spPr>
        <p:txBody>
          <a:bodyPr wrap="none">
            <a:spAutoFit/>
          </a:bodyPr>
          <a:lstStyle/>
          <a:p>
            <a:pPr marL="0" marR="0" lvl="0" indent="0" algn="l" defTabSz="3429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D33682"/>
                </a:solidFill>
                <a:effectLst/>
                <a:uLnTx/>
                <a:uFillTx/>
                <a:latin typeface="Trebuchet MS"/>
                <a:sym typeface="Trebuchet MS"/>
              </a:rPr>
              <a:t>baseline</a:t>
            </a:r>
            <a:endParaRPr kumimoji="0" lang="en-US" sz="1400" b="0" i="0" u="none" strike="noStrike" kern="0" cap="none" spc="0" normalizeH="0" baseline="0" noProof="0" dirty="0">
              <a:ln>
                <a:noFill/>
              </a:ln>
              <a:solidFill>
                <a:srgbClr val="464547"/>
              </a:solidFill>
              <a:effectLst/>
              <a:uLnTx/>
              <a:uFillTx/>
              <a:latin typeface="Trebuchet MS"/>
              <a:sym typeface="Trebuchet MS"/>
            </a:endParaRPr>
          </a:p>
        </p:txBody>
      </p:sp>
      <p:pic>
        <p:nvPicPr>
          <p:cNvPr id="17" name="Picture 16"/>
          <p:cNvPicPr>
            <a:picLocks noChangeAspect="1"/>
          </p:cNvPicPr>
          <p:nvPr/>
        </p:nvPicPr>
        <p:blipFill>
          <a:blip r:embed="rId7"/>
          <a:stretch>
            <a:fillRect/>
          </a:stretch>
        </p:blipFill>
        <p:spPr>
          <a:xfrm>
            <a:off x="6993391" y="4179519"/>
            <a:ext cx="2133600" cy="2085975"/>
          </a:xfrm>
          <a:prstGeom prst="rect">
            <a:avLst/>
          </a:prstGeom>
        </p:spPr>
      </p:pic>
      <p:sp>
        <p:nvSpPr>
          <p:cNvPr id="18" name="Rectangle 17"/>
          <p:cNvSpPr/>
          <p:nvPr/>
        </p:nvSpPr>
        <p:spPr>
          <a:xfrm>
            <a:off x="7621102" y="3767487"/>
            <a:ext cx="707245" cy="307777"/>
          </a:xfrm>
          <a:prstGeom prst="rect">
            <a:avLst/>
          </a:prstGeom>
        </p:spPr>
        <p:txBody>
          <a:bodyPr wrap="none">
            <a:spAutoFit/>
          </a:bodyPr>
          <a:lstStyle/>
          <a:p>
            <a:pPr marL="0" marR="0" lvl="0" indent="0" algn="l" defTabSz="3429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D33682"/>
                </a:solidFill>
                <a:effectLst/>
                <a:uLnTx/>
                <a:uFillTx/>
                <a:latin typeface="Trebuchet MS"/>
                <a:sym typeface="Trebuchet MS"/>
              </a:rPr>
              <a:t>center</a:t>
            </a:r>
            <a:endParaRPr kumimoji="0" lang="en-US" sz="1400" b="0" i="0" u="none" strike="noStrike" kern="0" cap="none" spc="0" normalizeH="0" baseline="0" noProof="0" dirty="0">
              <a:ln>
                <a:noFill/>
              </a:ln>
              <a:solidFill>
                <a:srgbClr val="464547"/>
              </a:solidFill>
              <a:effectLst/>
              <a:uLnTx/>
              <a:uFillTx/>
              <a:latin typeface="Trebuchet MS"/>
              <a:sym typeface="Trebuchet MS"/>
            </a:endParaRPr>
          </a:p>
        </p:txBody>
      </p:sp>
      <p:pic>
        <p:nvPicPr>
          <p:cNvPr id="19" name="Picture 18"/>
          <p:cNvPicPr>
            <a:picLocks noChangeAspect="1"/>
          </p:cNvPicPr>
          <p:nvPr/>
        </p:nvPicPr>
        <p:blipFill>
          <a:blip r:embed="rId8"/>
          <a:stretch>
            <a:fillRect/>
          </a:stretch>
        </p:blipFill>
        <p:spPr>
          <a:xfrm>
            <a:off x="9509785" y="4179519"/>
            <a:ext cx="2124075" cy="2066925"/>
          </a:xfrm>
          <a:prstGeom prst="rect">
            <a:avLst/>
          </a:prstGeom>
        </p:spPr>
      </p:pic>
      <p:sp>
        <p:nvSpPr>
          <p:cNvPr id="20" name="Rectangle 19"/>
          <p:cNvSpPr/>
          <p:nvPr/>
        </p:nvSpPr>
        <p:spPr>
          <a:xfrm>
            <a:off x="10195757" y="3767486"/>
            <a:ext cx="752129" cy="307777"/>
          </a:xfrm>
          <a:prstGeom prst="rect">
            <a:avLst/>
          </a:prstGeom>
        </p:spPr>
        <p:txBody>
          <a:bodyPr wrap="none">
            <a:spAutoFit/>
          </a:bodyPr>
          <a:lstStyle/>
          <a:p>
            <a:pPr marL="0" marR="0" lvl="0" indent="0" algn="l" defTabSz="3429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D33682"/>
                </a:solidFill>
                <a:effectLst/>
                <a:uLnTx/>
                <a:uFillTx/>
                <a:latin typeface="Trebuchet MS"/>
                <a:sym typeface="Trebuchet MS"/>
              </a:rPr>
              <a:t>stretch</a:t>
            </a:r>
            <a:endParaRPr kumimoji="0" lang="en-US" sz="1400" b="0" i="0" u="none" strike="noStrike" kern="0" cap="none" spc="0" normalizeH="0" baseline="0" noProof="0" dirty="0">
              <a:ln>
                <a:noFill/>
              </a:ln>
              <a:solidFill>
                <a:srgbClr val="464547"/>
              </a:solidFill>
              <a:effectLst/>
              <a:uLnTx/>
              <a:uFillTx/>
              <a:latin typeface="Trebuchet MS"/>
              <a:sym typeface="Trebuchet MS"/>
            </a:endParaRPr>
          </a:p>
        </p:txBody>
      </p:sp>
    </p:spTree>
    <p:extLst>
      <p:ext uri="{BB962C8B-B14F-4D97-AF65-F5344CB8AC3E}">
        <p14:creationId xmlns:p14="http://schemas.microsoft.com/office/powerpoint/2010/main" val="2908196045"/>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3" name="Shape 1113"/>
          <p:cNvSpPr>
            <a:spLocks noGrp="1"/>
          </p:cNvSpPr>
          <p:nvPr>
            <p:ph type="sldNum" sz="quarter" idx="2"/>
          </p:nvPr>
        </p:nvSpPr>
        <p:spPr>
          <a:xfrm>
            <a:off x="11648272" y="6534150"/>
            <a:ext cx="237342" cy="23114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34</a:t>
            </a:fld>
            <a:endParaRPr/>
          </a:p>
        </p:txBody>
      </p:sp>
      <p:grpSp>
        <p:nvGrpSpPr>
          <p:cNvPr id="1116" name="Group 1116"/>
          <p:cNvGrpSpPr/>
          <p:nvPr/>
        </p:nvGrpSpPr>
        <p:grpSpPr>
          <a:xfrm>
            <a:off x="3448843" y="1112780"/>
            <a:ext cx="5294313" cy="1682946"/>
            <a:chOff x="0" y="0"/>
            <a:chExt cx="5294312" cy="1682944"/>
          </a:xfrm>
        </p:grpSpPr>
        <p:sp>
          <p:nvSpPr>
            <p:cNvPr id="1114" name="Shape 1114"/>
            <p:cNvSpPr/>
            <p:nvPr/>
          </p:nvSpPr>
          <p:spPr>
            <a:xfrm>
              <a:off x="0" y="112518"/>
              <a:ext cx="5294313" cy="1570427"/>
            </a:xfrm>
            <a:prstGeom prst="rect">
              <a:avLst/>
            </a:prstGeom>
            <a:solidFill>
              <a:srgbClr val="FFFFFF"/>
            </a:solidFill>
            <a:ln w="9525" cap="flat">
              <a:solidFill>
                <a:schemeClr val="accent5"/>
              </a:solidFill>
              <a:prstDash val="solid"/>
              <a:round/>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defTabSz="914400">
                <a:defRPr sz="900">
                  <a:solidFill>
                    <a:srgbClr val="A9B7C6"/>
                  </a:solidFill>
                  <a:latin typeface="Courier New"/>
                  <a:ea typeface="Courier New"/>
                  <a:cs typeface="Courier New"/>
                  <a:sym typeface="Courier New"/>
                </a:defRPr>
              </a:pPr>
              <a:endParaRPr/>
            </a:p>
            <a:p>
              <a:pPr>
                <a:defRPr sz="2000">
                  <a:solidFill>
                    <a:srgbClr val="B58900"/>
                  </a:solidFill>
                  <a:latin typeface="SourceCodePro"/>
                  <a:ea typeface="SourceCodePro"/>
                  <a:cs typeface="SourceCodePro"/>
                  <a:sym typeface="SourceCodePro"/>
                </a:defRPr>
              </a:pPr>
              <a:endParaRPr/>
            </a:p>
            <a:p>
              <a:pPr>
                <a:defRPr sz="2000">
                  <a:solidFill>
                    <a:srgbClr val="B58900"/>
                  </a:solidFill>
                  <a:latin typeface="SourceCodePro"/>
                  <a:ea typeface="SourceCodePro"/>
                  <a:cs typeface="SourceCodePro"/>
                  <a:sym typeface="SourceCodePro"/>
                </a:defRPr>
              </a:pPr>
              <a:r>
                <a:t>.item</a:t>
              </a:r>
              <a:r>
                <a:rPr>
                  <a:solidFill>
                    <a:srgbClr val="535353"/>
                  </a:solidFill>
                </a:rPr>
                <a:t> {</a:t>
              </a:r>
              <a:br>
                <a:rPr>
                  <a:solidFill>
                    <a:srgbClr val="535353"/>
                  </a:solidFill>
                </a:rPr>
              </a:br>
              <a:r>
                <a:rPr>
                  <a:solidFill>
                    <a:srgbClr val="535353"/>
                  </a:solidFill>
                </a:rPr>
                <a:t>    </a:t>
              </a:r>
              <a:r>
                <a:rPr>
                  <a:solidFill>
                    <a:srgbClr val="2AA198"/>
                  </a:solidFill>
                </a:rPr>
                <a:t>flex-grow</a:t>
              </a:r>
              <a:r>
                <a:rPr>
                  <a:solidFill>
                    <a:srgbClr val="535353"/>
                  </a:solidFill>
                </a:rPr>
                <a:t>: &lt;</a:t>
              </a:r>
              <a:r>
                <a:rPr>
                  <a:solidFill>
                    <a:srgbClr val="268BD2"/>
                  </a:solidFill>
                </a:rPr>
                <a:t>number</a:t>
              </a:r>
              <a:r>
                <a:rPr>
                  <a:solidFill>
                    <a:srgbClr val="535353"/>
                  </a:solidFill>
                </a:rPr>
                <a:t>&gt;; </a:t>
              </a:r>
              <a:r>
                <a:rPr>
                  <a:solidFill>
                    <a:srgbClr val="586E75"/>
                  </a:solidFill>
                </a:rPr>
                <a:t>/* default </a:t>
              </a:r>
              <a:r>
                <a:rPr>
                  <a:solidFill>
                    <a:srgbClr val="0070C0"/>
                  </a:solidFill>
                </a:rPr>
                <a:t>0</a:t>
              </a:r>
              <a:r>
                <a:rPr>
                  <a:solidFill>
                    <a:srgbClr val="586E75"/>
                  </a:solidFill>
                </a:rPr>
                <a:t> */</a:t>
              </a:r>
              <a:br>
                <a:rPr>
                  <a:solidFill>
                    <a:srgbClr val="586E75"/>
                  </a:solidFill>
                </a:rPr>
              </a:br>
              <a:r>
                <a:rPr>
                  <a:solidFill>
                    <a:srgbClr val="535353"/>
                  </a:solidFill>
                </a:rPr>
                <a:t>}</a:t>
              </a:r>
              <a:r>
                <a:rPr sz="1600">
                  <a:solidFill>
                    <a:srgbClr val="535353"/>
                  </a:solidFill>
                </a:rPr>
                <a:t>​</a:t>
              </a:r>
            </a:p>
          </p:txBody>
        </p:sp>
        <p:sp>
          <p:nvSpPr>
            <p:cNvPr id="1115" name="Shape 1115"/>
            <p:cNvSpPr/>
            <p:nvPr/>
          </p:nvSpPr>
          <p:spPr>
            <a:xfrm>
              <a:off x="0" y="0"/>
              <a:ext cx="5294313" cy="304165"/>
            </a:xfrm>
            <a:prstGeom prst="rect">
              <a:avLst/>
            </a:prstGeom>
            <a:solidFill>
              <a:schemeClr val="accent5"/>
            </a:solidFill>
            <a:ln w="9525" cap="flat">
              <a:solidFill>
                <a:schemeClr val="accent5"/>
              </a:solidFill>
              <a:prstDash val="solid"/>
              <a:round/>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b="1">
                  <a:solidFill>
                    <a:srgbClr val="FFFFFF"/>
                  </a:solidFill>
                </a:defRPr>
              </a:lvl1pPr>
            </a:lstStyle>
            <a:p>
              <a:r>
                <a:t>CSS</a:t>
              </a:r>
            </a:p>
          </p:txBody>
        </p:sp>
      </p:grpSp>
      <p:sp>
        <p:nvSpPr>
          <p:cNvPr id="1117" name="Shape 1117"/>
          <p:cNvSpPr>
            <a:spLocks noGrp="1"/>
          </p:cNvSpPr>
          <p:nvPr>
            <p:ph type="body" sz="quarter" idx="1"/>
          </p:nvPr>
        </p:nvSpPr>
        <p:spPr>
          <a:xfrm>
            <a:off x="0" y="0"/>
            <a:ext cx="12192000" cy="933450"/>
          </a:xfrm>
          <a:prstGeom prst="rect">
            <a:avLst/>
          </a:prstGeom>
        </p:spPr>
        <p:txBody>
          <a:bodyPr/>
          <a:lstStyle>
            <a:lvl1pPr defTabSz="457189">
              <a:spcBef>
                <a:spcPts val="400"/>
              </a:spcBef>
              <a:defRPr sz="2000"/>
            </a:lvl1pPr>
          </a:lstStyle>
          <a:p>
            <a:r>
              <a:t>FLEX-GROW</a:t>
            </a:r>
          </a:p>
        </p:txBody>
      </p:sp>
      <p:pic>
        <p:nvPicPr>
          <p:cNvPr id="1118" name="GROW.mov"/>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1609317" y="2932368"/>
            <a:ext cx="9662508" cy="353181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1116"/>
                                        </p:tgtEl>
                                        <p:attrNameLst>
                                          <p:attrName>style.visibility</p:attrName>
                                        </p:attrNameLst>
                                      </p:cBhvr>
                                      <p:to>
                                        <p:strVal val="visible"/>
                                      </p:to>
                                    </p:set>
                                    <p:animEffect transition="in" filter="fade">
                                      <p:cBhvr>
                                        <p:cTn id="7" dur="500"/>
                                        <p:tgtEl>
                                          <p:spTgt spid="1116"/>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33916" fill="hold"/>
                                        <p:tgtEl>
                                          <p:spTgt spid="11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2" fill="hold" display="0">
                  <p:stCondLst>
                    <p:cond delay="indefinite"/>
                  </p:stCondLst>
                </p:cTn>
                <p:tgtEl>
                  <p:spTgt spid="1118"/>
                </p:tgtEl>
              </p:cMediaNode>
            </p:video>
          </p:childTnLst>
        </p:cTn>
      </p:par>
    </p:tnLst>
    <p:bldLst>
      <p:bldP spid="1116" grpId="1"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 name="Shape 1122"/>
          <p:cNvSpPr>
            <a:spLocks noGrp="1"/>
          </p:cNvSpPr>
          <p:nvPr>
            <p:ph type="sldNum" sz="quarter" idx="2"/>
          </p:nvPr>
        </p:nvSpPr>
        <p:spPr>
          <a:xfrm>
            <a:off x="11648272" y="6534150"/>
            <a:ext cx="237342" cy="23114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35</a:t>
            </a:fld>
            <a:endParaRPr/>
          </a:p>
        </p:txBody>
      </p:sp>
      <p:grpSp>
        <p:nvGrpSpPr>
          <p:cNvPr id="1125" name="Group 1125"/>
          <p:cNvGrpSpPr/>
          <p:nvPr/>
        </p:nvGrpSpPr>
        <p:grpSpPr>
          <a:xfrm>
            <a:off x="3188501" y="1111694"/>
            <a:ext cx="5559426" cy="1686913"/>
            <a:chOff x="0" y="0"/>
            <a:chExt cx="5559425" cy="1686912"/>
          </a:xfrm>
        </p:grpSpPr>
        <p:sp>
          <p:nvSpPr>
            <p:cNvPr id="1123" name="Shape 1123"/>
            <p:cNvSpPr/>
            <p:nvPr/>
          </p:nvSpPr>
          <p:spPr>
            <a:xfrm>
              <a:off x="0" y="116486"/>
              <a:ext cx="5559425" cy="1570427"/>
            </a:xfrm>
            <a:prstGeom prst="rect">
              <a:avLst/>
            </a:prstGeom>
            <a:solidFill>
              <a:srgbClr val="FFFFFF"/>
            </a:solidFill>
            <a:ln w="9525" cap="flat">
              <a:solidFill>
                <a:schemeClr val="accent5"/>
              </a:solidFill>
              <a:prstDash val="solid"/>
              <a:round/>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defTabSz="914400">
                <a:defRPr sz="900">
                  <a:solidFill>
                    <a:srgbClr val="A9B7C6"/>
                  </a:solidFill>
                  <a:latin typeface="Courier New"/>
                  <a:ea typeface="Courier New"/>
                  <a:cs typeface="Courier New"/>
                  <a:sym typeface="Courier New"/>
                </a:defRPr>
              </a:pPr>
              <a:endParaRPr/>
            </a:p>
            <a:p>
              <a:pPr>
                <a:defRPr sz="2000">
                  <a:solidFill>
                    <a:srgbClr val="B58900"/>
                  </a:solidFill>
                  <a:latin typeface="SourceCodePro"/>
                  <a:ea typeface="SourceCodePro"/>
                  <a:cs typeface="SourceCodePro"/>
                  <a:sym typeface="SourceCodePro"/>
                </a:defRPr>
              </a:pPr>
              <a:endParaRPr/>
            </a:p>
            <a:p>
              <a:pPr>
                <a:defRPr sz="2000">
                  <a:solidFill>
                    <a:srgbClr val="B58900"/>
                  </a:solidFill>
                  <a:latin typeface="SourceCodePro"/>
                  <a:ea typeface="SourceCodePro"/>
                  <a:cs typeface="SourceCodePro"/>
                  <a:sym typeface="SourceCodePro"/>
                </a:defRPr>
              </a:pPr>
              <a:r>
                <a:t>.item</a:t>
              </a:r>
              <a:r>
                <a:rPr>
                  <a:solidFill>
                    <a:srgbClr val="535353"/>
                  </a:solidFill>
                </a:rPr>
                <a:t> {</a:t>
              </a:r>
              <a:br>
                <a:rPr>
                  <a:solidFill>
                    <a:srgbClr val="535353"/>
                  </a:solidFill>
                </a:rPr>
              </a:br>
              <a:r>
                <a:rPr>
                  <a:solidFill>
                    <a:srgbClr val="535353"/>
                  </a:solidFill>
                </a:rPr>
                <a:t>    </a:t>
              </a:r>
              <a:r>
                <a:rPr>
                  <a:solidFill>
                    <a:srgbClr val="2AA198"/>
                  </a:solidFill>
                </a:rPr>
                <a:t>flex-shrink</a:t>
              </a:r>
              <a:r>
                <a:rPr>
                  <a:solidFill>
                    <a:srgbClr val="535353"/>
                  </a:solidFill>
                </a:rPr>
                <a:t>: &lt;</a:t>
              </a:r>
              <a:r>
                <a:rPr>
                  <a:solidFill>
                    <a:srgbClr val="268BD2"/>
                  </a:solidFill>
                </a:rPr>
                <a:t>number</a:t>
              </a:r>
              <a:r>
                <a:rPr>
                  <a:solidFill>
                    <a:srgbClr val="535353"/>
                  </a:solidFill>
                </a:rPr>
                <a:t>&gt;; </a:t>
              </a:r>
              <a:r>
                <a:rPr>
                  <a:solidFill>
                    <a:srgbClr val="586E75"/>
                  </a:solidFill>
                </a:rPr>
                <a:t>/* default </a:t>
              </a:r>
              <a:r>
                <a:rPr>
                  <a:solidFill>
                    <a:srgbClr val="0070C0"/>
                  </a:solidFill>
                </a:rPr>
                <a:t>1</a:t>
              </a:r>
              <a:r>
                <a:rPr>
                  <a:solidFill>
                    <a:srgbClr val="586E75"/>
                  </a:solidFill>
                </a:rPr>
                <a:t> */</a:t>
              </a:r>
              <a:br>
                <a:rPr>
                  <a:solidFill>
                    <a:srgbClr val="586E75"/>
                  </a:solidFill>
                </a:rPr>
              </a:br>
              <a:r>
                <a:rPr>
                  <a:solidFill>
                    <a:srgbClr val="535353"/>
                  </a:solidFill>
                </a:rPr>
                <a:t>}</a:t>
              </a:r>
              <a:r>
                <a:rPr sz="1600">
                  <a:solidFill>
                    <a:srgbClr val="535353"/>
                  </a:solidFill>
                </a:rPr>
                <a:t>​</a:t>
              </a:r>
            </a:p>
          </p:txBody>
        </p:sp>
        <p:sp>
          <p:nvSpPr>
            <p:cNvPr id="1124" name="Shape 1124"/>
            <p:cNvSpPr/>
            <p:nvPr/>
          </p:nvSpPr>
          <p:spPr>
            <a:xfrm>
              <a:off x="0" y="0"/>
              <a:ext cx="5559425" cy="304165"/>
            </a:xfrm>
            <a:prstGeom prst="rect">
              <a:avLst/>
            </a:prstGeom>
            <a:solidFill>
              <a:schemeClr val="accent5"/>
            </a:solidFill>
            <a:ln w="9525" cap="flat">
              <a:solidFill>
                <a:schemeClr val="accent5"/>
              </a:solidFill>
              <a:prstDash val="solid"/>
              <a:round/>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b="1">
                  <a:solidFill>
                    <a:srgbClr val="FFFFFF"/>
                  </a:solidFill>
                </a:defRPr>
              </a:lvl1pPr>
            </a:lstStyle>
            <a:p>
              <a:r>
                <a:t>CSS</a:t>
              </a:r>
            </a:p>
          </p:txBody>
        </p:sp>
      </p:grpSp>
      <p:sp>
        <p:nvSpPr>
          <p:cNvPr id="1126" name="Shape 1126"/>
          <p:cNvSpPr>
            <a:spLocks noGrp="1"/>
          </p:cNvSpPr>
          <p:nvPr>
            <p:ph type="body" sz="quarter" idx="1"/>
          </p:nvPr>
        </p:nvSpPr>
        <p:spPr>
          <a:xfrm>
            <a:off x="0" y="0"/>
            <a:ext cx="12192000" cy="933450"/>
          </a:xfrm>
          <a:prstGeom prst="rect">
            <a:avLst/>
          </a:prstGeom>
        </p:spPr>
        <p:txBody>
          <a:bodyPr/>
          <a:lstStyle>
            <a:lvl1pPr defTabSz="457189">
              <a:spcBef>
                <a:spcPts val="400"/>
              </a:spcBef>
              <a:defRPr sz="2000"/>
            </a:lvl1pPr>
          </a:lstStyle>
          <a:p>
            <a:r>
              <a:t>FLEX-SHRINK</a:t>
            </a:r>
          </a:p>
        </p:txBody>
      </p:sp>
      <p:pic>
        <p:nvPicPr>
          <p:cNvPr id="1127" name="shrink.mov"/>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949469" y="2968824"/>
            <a:ext cx="10293062" cy="333637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1125"/>
                                        </p:tgtEl>
                                        <p:attrNameLst>
                                          <p:attrName>style.visibility</p:attrName>
                                        </p:attrNameLst>
                                      </p:cBhvr>
                                      <p:to>
                                        <p:strVal val="visible"/>
                                      </p:to>
                                    </p:set>
                                    <p:animEffect transition="in" filter="fade">
                                      <p:cBhvr>
                                        <p:cTn id="7" dur="500"/>
                                        <p:tgtEl>
                                          <p:spTgt spid="11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21816" fill="hold"/>
                                        <p:tgtEl>
                                          <p:spTgt spid="112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2" fill="hold" display="0">
                  <p:stCondLst>
                    <p:cond delay="indefinite"/>
                  </p:stCondLst>
                </p:cTn>
                <p:tgtEl>
                  <p:spTgt spid="1127"/>
                </p:tgtEl>
              </p:cMediaNode>
            </p:video>
          </p:childTnLst>
        </p:cTn>
      </p:par>
    </p:tnLst>
    <p:bldLst>
      <p:bldP spid="1125" grpId="1"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1" name="Shape 1131"/>
          <p:cNvSpPr>
            <a:spLocks noGrp="1"/>
          </p:cNvSpPr>
          <p:nvPr>
            <p:ph type="sldNum" sz="quarter" idx="2"/>
          </p:nvPr>
        </p:nvSpPr>
        <p:spPr>
          <a:xfrm>
            <a:off x="11648272" y="6534150"/>
            <a:ext cx="237342" cy="23114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36</a:t>
            </a:fld>
            <a:endParaRPr/>
          </a:p>
        </p:txBody>
      </p:sp>
      <p:grpSp>
        <p:nvGrpSpPr>
          <p:cNvPr id="1134" name="Group 1134"/>
          <p:cNvGrpSpPr/>
          <p:nvPr/>
        </p:nvGrpSpPr>
        <p:grpSpPr>
          <a:xfrm>
            <a:off x="2678112" y="2821287"/>
            <a:ext cx="6835776" cy="1799356"/>
            <a:chOff x="0" y="0"/>
            <a:chExt cx="6835775" cy="1799355"/>
          </a:xfrm>
        </p:grpSpPr>
        <p:sp>
          <p:nvSpPr>
            <p:cNvPr id="1132" name="Shape 1132"/>
            <p:cNvSpPr/>
            <p:nvPr/>
          </p:nvSpPr>
          <p:spPr>
            <a:xfrm>
              <a:off x="0" y="337419"/>
              <a:ext cx="6835775" cy="1461936"/>
            </a:xfrm>
            <a:prstGeom prst="rect">
              <a:avLst/>
            </a:prstGeom>
            <a:solidFill>
              <a:srgbClr val="FFFFFF"/>
            </a:solidFill>
            <a:ln w="9525" cap="flat">
              <a:solidFill>
                <a:schemeClr val="accent5"/>
              </a:solidFill>
              <a:prstDash val="solid"/>
              <a:round/>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defTabSz="914400">
                <a:defRPr sz="900">
                  <a:solidFill>
                    <a:srgbClr val="278BD2"/>
                  </a:solidFill>
                  <a:latin typeface="Courier New"/>
                  <a:ea typeface="Courier New"/>
                  <a:cs typeface="Courier New"/>
                  <a:sym typeface="Courier New"/>
                </a:defRPr>
              </a:pPr>
              <a:endParaRPr dirty="0"/>
            </a:p>
            <a:p>
              <a:pPr>
                <a:defRPr sz="2000">
                  <a:solidFill>
                    <a:srgbClr val="278BD2"/>
                  </a:solidFill>
                  <a:latin typeface="SourceCodePro"/>
                  <a:ea typeface="SourceCodePro"/>
                  <a:cs typeface="SourceCodePro"/>
                  <a:sym typeface="SourceCodePro"/>
                </a:defRPr>
              </a:pPr>
              <a:endParaRPr dirty="0"/>
            </a:p>
            <a:p>
              <a:pPr>
                <a:defRPr sz="2000">
                  <a:solidFill>
                    <a:srgbClr val="278BD2"/>
                  </a:solidFill>
                  <a:latin typeface="SourceCodePro"/>
                  <a:ea typeface="SourceCodePro"/>
                  <a:cs typeface="SourceCodePro"/>
                  <a:sym typeface="SourceCodePro"/>
                </a:defRPr>
              </a:pPr>
              <a:r>
                <a:rPr dirty="0"/>
                <a:t>.</a:t>
              </a:r>
              <a:r>
                <a:rPr dirty="0">
                  <a:solidFill>
                    <a:srgbClr val="B58900"/>
                  </a:solidFill>
                </a:rPr>
                <a:t>item</a:t>
              </a:r>
              <a:r>
                <a:rPr dirty="0"/>
                <a:t> {</a:t>
              </a:r>
              <a:br>
                <a:rPr dirty="0"/>
              </a:br>
              <a:r>
                <a:rPr dirty="0"/>
                <a:t>    </a:t>
              </a:r>
              <a:r>
                <a:rPr dirty="0">
                  <a:solidFill>
                    <a:schemeClr val="accent3"/>
                  </a:solidFill>
                </a:rPr>
                <a:t>flex-basis</a:t>
              </a:r>
              <a:r>
                <a:rPr dirty="0"/>
                <a:t>:</a:t>
              </a:r>
              <a:r>
                <a:rPr dirty="0">
                  <a:solidFill>
                    <a:srgbClr val="D33682"/>
                  </a:solidFill>
                </a:rPr>
                <a:t> &lt;length&gt; | &lt;auto&gt;</a:t>
              </a:r>
              <a:r>
                <a:rPr lang="en-US" dirty="0">
                  <a:solidFill>
                    <a:srgbClr val="D33682"/>
                  </a:solidFill>
                </a:rPr>
                <a:t> | &lt;content&gt;</a:t>
              </a:r>
              <a:r>
                <a:rPr dirty="0">
                  <a:solidFill>
                    <a:srgbClr val="D33682"/>
                  </a:solidFill>
                </a:rPr>
                <a:t>; /* default auto */</a:t>
              </a:r>
              <a:br>
                <a:rPr dirty="0">
                  <a:solidFill>
                    <a:srgbClr val="D33682"/>
                  </a:solidFill>
                </a:rPr>
              </a:br>
              <a:r>
                <a:rPr dirty="0"/>
                <a:t>}</a:t>
              </a:r>
              <a:r>
                <a:rPr sz="1600" dirty="0"/>
                <a:t>​</a:t>
              </a:r>
            </a:p>
          </p:txBody>
        </p:sp>
        <p:sp>
          <p:nvSpPr>
            <p:cNvPr id="1133" name="Shape 1133"/>
            <p:cNvSpPr/>
            <p:nvPr/>
          </p:nvSpPr>
          <p:spPr>
            <a:xfrm>
              <a:off x="0" y="0"/>
              <a:ext cx="6835775" cy="304165"/>
            </a:xfrm>
            <a:prstGeom prst="rect">
              <a:avLst/>
            </a:prstGeom>
            <a:solidFill>
              <a:schemeClr val="accent5"/>
            </a:solidFill>
            <a:ln w="9525" cap="flat">
              <a:solidFill>
                <a:schemeClr val="accent5"/>
              </a:solidFill>
              <a:prstDash val="solid"/>
              <a:round/>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b="1">
                  <a:solidFill>
                    <a:srgbClr val="FFFFFF"/>
                  </a:solidFill>
                </a:defRPr>
              </a:lvl1pPr>
            </a:lstStyle>
            <a:p>
              <a:r>
                <a:t>CSS</a:t>
              </a:r>
            </a:p>
          </p:txBody>
        </p:sp>
      </p:grpSp>
      <p:sp>
        <p:nvSpPr>
          <p:cNvPr id="1135" name="Shape 1135"/>
          <p:cNvSpPr>
            <a:spLocks noGrp="1"/>
          </p:cNvSpPr>
          <p:nvPr>
            <p:ph type="body" sz="quarter" idx="1"/>
          </p:nvPr>
        </p:nvSpPr>
        <p:spPr>
          <a:xfrm>
            <a:off x="0" y="0"/>
            <a:ext cx="12192000" cy="933450"/>
          </a:xfrm>
          <a:prstGeom prst="rect">
            <a:avLst/>
          </a:prstGeom>
        </p:spPr>
        <p:txBody>
          <a:bodyPr/>
          <a:lstStyle>
            <a:lvl1pPr defTabSz="457189">
              <a:spcBef>
                <a:spcPts val="400"/>
              </a:spcBef>
              <a:defRPr sz="2000"/>
            </a:lvl1pPr>
          </a:lstStyle>
          <a:p>
            <a:r>
              <a:t>FLEX-BASIS</a:t>
            </a:r>
          </a:p>
        </p:txBody>
      </p:sp>
      <p:sp>
        <p:nvSpPr>
          <p:cNvPr id="1136" name="Shape 1136"/>
          <p:cNvSpPr/>
          <p:nvPr/>
        </p:nvSpPr>
        <p:spPr>
          <a:xfrm>
            <a:off x="625608" y="1363040"/>
            <a:ext cx="9606365" cy="7899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nSpc>
                <a:spcPct val="150000"/>
              </a:lnSpc>
              <a:defRPr sz="1900">
                <a:solidFill>
                  <a:schemeClr val="accent2"/>
                </a:solidFill>
              </a:defRPr>
            </a:pPr>
            <a:r>
              <a:rPr b="1"/>
              <a:t>flex-basis</a:t>
            </a:r>
            <a:r>
              <a:t> </a:t>
            </a:r>
            <a:r>
              <a:rPr>
                <a:solidFill>
                  <a:srgbClr val="808080"/>
                </a:solidFill>
              </a:rPr>
              <a:t>- </a:t>
            </a:r>
            <a:r>
              <a:rPr>
                <a:solidFill>
                  <a:srgbClr val="4B4C4C"/>
                </a:solidFill>
              </a:rPr>
              <a:t>specifies the default size of an element before the remaining space is distributed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1" nodeType="afterEffect">
                                  <p:stCondLst>
                                    <p:cond delay="0"/>
                                  </p:stCondLst>
                                  <p:iterate>
                                    <p:tmAbs val="0"/>
                                  </p:iterate>
                                  <p:childTnLst>
                                    <p:set>
                                      <p:cBhvr>
                                        <p:cTn id="6" fill="hold"/>
                                        <p:tgtEl>
                                          <p:spTgt spid="1136"/>
                                        </p:tgtEl>
                                        <p:attrNameLst>
                                          <p:attrName>style.visibility</p:attrName>
                                        </p:attrNameLst>
                                      </p:cBhvr>
                                      <p:to>
                                        <p:strVal val="visible"/>
                                      </p:to>
                                    </p:set>
                                    <p:anim calcmode="lin" valueType="num">
                                      <p:cBhvr>
                                        <p:cTn id="7" dur="500" fill="hold"/>
                                        <p:tgtEl>
                                          <p:spTgt spid="1136"/>
                                        </p:tgtEl>
                                        <p:attrNameLst>
                                          <p:attrName>ppt_x</p:attrName>
                                        </p:attrNameLst>
                                      </p:cBhvr>
                                      <p:tavLst>
                                        <p:tav tm="0">
                                          <p:val>
                                            <p:strVal val="#ppt_x"/>
                                          </p:val>
                                        </p:tav>
                                        <p:tav tm="100000">
                                          <p:val>
                                            <p:strVal val="#ppt_x"/>
                                          </p:val>
                                        </p:tav>
                                      </p:tavLst>
                                    </p:anim>
                                    <p:anim calcmode="lin" valueType="num">
                                      <p:cBhvr>
                                        <p:cTn id="8" dur="500" fill="hold"/>
                                        <p:tgtEl>
                                          <p:spTgt spid="113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 grpId="1"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0" name="Shape 1140"/>
          <p:cNvSpPr>
            <a:spLocks noGrp="1"/>
          </p:cNvSpPr>
          <p:nvPr>
            <p:ph type="sldNum" sz="quarter" idx="2"/>
          </p:nvPr>
        </p:nvSpPr>
        <p:spPr>
          <a:xfrm>
            <a:off x="11648272" y="6534150"/>
            <a:ext cx="237342" cy="23114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37</a:t>
            </a:fld>
            <a:endParaRPr/>
          </a:p>
        </p:txBody>
      </p:sp>
      <p:sp>
        <p:nvSpPr>
          <p:cNvPr id="1141" name="Shape 1141"/>
          <p:cNvSpPr>
            <a:spLocks noGrp="1"/>
          </p:cNvSpPr>
          <p:nvPr>
            <p:ph type="body" sz="quarter" idx="1"/>
          </p:nvPr>
        </p:nvSpPr>
        <p:spPr>
          <a:xfrm>
            <a:off x="0" y="0"/>
            <a:ext cx="12192000" cy="933450"/>
          </a:xfrm>
          <a:prstGeom prst="rect">
            <a:avLst/>
          </a:prstGeom>
        </p:spPr>
        <p:txBody>
          <a:bodyPr/>
          <a:lstStyle>
            <a:lvl1pPr defTabSz="457189">
              <a:spcBef>
                <a:spcPts val="400"/>
              </a:spcBef>
              <a:defRPr sz="2000"/>
            </a:lvl1pPr>
          </a:lstStyle>
          <a:p>
            <a:r>
              <a:t>FLEX-BASIS</a:t>
            </a:r>
          </a:p>
        </p:txBody>
      </p:sp>
      <p:grpSp>
        <p:nvGrpSpPr>
          <p:cNvPr id="1154" name="Group 1154"/>
          <p:cNvGrpSpPr/>
          <p:nvPr/>
        </p:nvGrpSpPr>
        <p:grpSpPr>
          <a:xfrm>
            <a:off x="6184380" y="3248030"/>
            <a:ext cx="4562329" cy="912802"/>
            <a:chOff x="0" y="0"/>
            <a:chExt cx="4562328" cy="912801"/>
          </a:xfrm>
        </p:grpSpPr>
        <p:grpSp>
          <p:nvGrpSpPr>
            <p:cNvPr id="1152" name="Group 1152"/>
            <p:cNvGrpSpPr/>
            <p:nvPr/>
          </p:nvGrpSpPr>
          <p:grpSpPr>
            <a:xfrm>
              <a:off x="0" y="0"/>
              <a:ext cx="4562329" cy="912802"/>
              <a:chOff x="0" y="0"/>
              <a:chExt cx="4562328" cy="912801"/>
            </a:xfrm>
          </p:grpSpPr>
          <p:sp>
            <p:nvSpPr>
              <p:cNvPr id="1142" name="Shape 1142"/>
              <p:cNvSpPr/>
              <p:nvPr/>
            </p:nvSpPr>
            <p:spPr>
              <a:xfrm>
                <a:off x="0" y="0"/>
                <a:ext cx="4562329" cy="912802"/>
              </a:xfrm>
              <a:prstGeom prst="rect">
                <a:avLst/>
              </a:prstGeom>
              <a:solidFill>
                <a:srgbClr val="D6EBFF"/>
              </a:solidFill>
              <a:ln w="28575" cap="flat">
                <a:solidFill>
                  <a:srgbClr val="FFFFFF"/>
                </a:solidFill>
                <a:prstDash val="solid"/>
                <a:miter lim="800000"/>
              </a:ln>
              <a:effectLst/>
            </p:spPr>
            <p:txBody>
              <a:bodyPr wrap="square" lIns="45719" tIns="45719" rIns="45719" bIns="45719" numCol="1" anchor="ctr">
                <a:noAutofit/>
              </a:bodyPr>
              <a:lstStyle/>
              <a:p>
                <a:pPr algn="ctr" defTabSz="457200">
                  <a:spcBef>
                    <a:spcPts val="600"/>
                  </a:spcBef>
                  <a:defRPr sz="2400"/>
                </a:pPr>
                <a:endParaRPr/>
              </a:p>
            </p:txBody>
          </p:sp>
          <p:grpSp>
            <p:nvGrpSpPr>
              <p:cNvPr id="1145" name="Group 1145"/>
              <p:cNvGrpSpPr/>
              <p:nvPr/>
            </p:nvGrpSpPr>
            <p:grpSpPr>
              <a:xfrm>
                <a:off x="214202" y="229220"/>
                <a:ext cx="657277" cy="473742"/>
                <a:chOff x="0" y="0"/>
                <a:chExt cx="657275" cy="473741"/>
              </a:xfrm>
            </p:grpSpPr>
            <p:sp>
              <p:nvSpPr>
                <p:cNvPr id="1143" name="Shape 1143"/>
                <p:cNvSpPr/>
                <p:nvPr/>
              </p:nvSpPr>
              <p:spPr>
                <a:xfrm>
                  <a:off x="0" y="-1"/>
                  <a:ext cx="657276" cy="473743"/>
                </a:xfrm>
                <a:prstGeom prst="rect">
                  <a:avLst/>
                </a:prstGeom>
                <a:solidFill>
                  <a:srgbClr val="22B573"/>
                </a:solidFill>
                <a:ln w="28575" cap="flat">
                  <a:solidFill>
                    <a:srgbClr val="FFFFFF"/>
                  </a:solidFill>
                  <a:prstDash val="solid"/>
                  <a:round/>
                </a:ln>
                <a:effectLst/>
              </p:spPr>
              <p:txBody>
                <a:bodyPr wrap="square" lIns="45719" tIns="45719" rIns="45719" bIns="45719" numCol="1" anchor="ctr">
                  <a:noAutofit/>
                </a:bodyPr>
                <a:lstStyle/>
                <a:p>
                  <a:pPr algn="ctr">
                    <a:defRPr>
                      <a:ln w="9525">
                        <a:solidFill>
                          <a:srgbClr val="FFFF00"/>
                        </a:solidFill>
                      </a:ln>
                      <a:solidFill>
                        <a:srgbClr val="FFFFFF"/>
                      </a:solidFill>
                    </a:defRPr>
                  </a:pPr>
                  <a:endParaRPr/>
                </a:p>
              </p:txBody>
            </p:sp>
            <p:sp>
              <p:nvSpPr>
                <p:cNvPr id="1144" name="Shape 1144"/>
                <p:cNvSpPr/>
                <p:nvPr/>
              </p:nvSpPr>
              <p:spPr>
                <a:xfrm>
                  <a:off x="0" y="81443"/>
                  <a:ext cx="657276" cy="31085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noAutofit/>
                </a:bodyPr>
                <a:lstStyle/>
                <a:p>
                  <a:pPr algn="ctr">
                    <a:defRPr>
                      <a:ln w="9525">
                        <a:solidFill>
                          <a:srgbClr val="FFFF00"/>
                        </a:solidFill>
                      </a:ln>
                      <a:solidFill>
                        <a:srgbClr val="FFFFFF"/>
                      </a:solidFill>
                    </a:defRPr>
                  </a:pPr>
                  <a:r>
                    <a:t>10%</a:t>
                  </a:r>
                </a:p>
              </p:txBody>
            </p:sp>
          </p:grpSp>
          <p:grpSp>
            <p:nvGrpSpPr>
              <p:cNvPr id="1148" name="Group 1148"/>
              <p:cNvGrpSpPr/>
              <p:nvPr/>
            </p:nvGrpSpPr>
            <p:grpSpPr>
              <a:xfrm>
                <a:off x="1085679" y="229220"/>
                <a:ext cx="1287422" cy="475122"/>
                <a:chOff x="0" y="0"/>
                <a:chExt cx="1287420" cy="475121"/>
              </a:xfrm>
            </p:grpSpPr>
            <p:sp>
              <p:nvSpPr>
                <p:cNvPr id="1146" name="Shape 1146"/>
                <p:cNvSpPr/>
                <p:nvPr/>
              </p:nvSpPr>
              <p:spPr>
                <a:xfrm>
                  <a:off x="0" y="-1"/>
                  <a:ext cx="1287421" cy="475123"/>
                </a:xfrm>
                <a:prstGeom prst="rect">
                  <a:avLst/>
                </a:prstGeom>
                <a:solidFill>
                  <a:schemeClr val="accent5"/>
                </a:solidFill>
                <a:ln w="28575" cap="flat">
                  <a:solidFill>
                    <a:srgbClr val="FFFFFF"/>
                  </a:solidFill>
                  <a:prstDash val="solid"/>
                  <a:round/>
                </a:ln>
                <a:effectLst/>
              </p:spPr>
              <p:txBody>
                <a:bodyPr wrap="square" lIns="45719" tIns="45719" rIns="45719" bIns="45719" numCol="1" anchor="ctr">
                  <a:noAutofit/>
                </a:bodyPr>
                <a:lstStyle/>
                <a:p>
                  <a:pPr algn="ctr">
                    <a:defRPr>
                      <a:ln w="9525">
                        <a:solidFill>
                          <a:srgbClr val="FFFF00"/>
                        </a:solidFill>
                      </a:ln>
                      <a:noFill/>
                    </a:defRPr>
                  </a:pPr>
                  <a:endParaRPr/>
                </a:p>
              </p:txBody>
            </p:sp>
            <p:sp>
              <p:nvSpPr>
                <p:cNvPr id="1147" name="Shape 1147"/>
                <p:cNvSpPr/>
                <p:nvPr/>
              </p:nvSpPr>
              <p:spPr>
                <a:xfrm>
                  <a:off x="0" y="82133"/>
                  <a:ext cx="1287421" cy="31085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noAutofit/>
                </a:bodyPr>
                <a:lstStyle>
                  <a:lvl1pPr algn="ctr">
                    <a:defRPr>
                      <a:ln w="9525">
                        <a:solidFill>
                          <a:srgbClr val="FFFF00"/>
                        </a:solidFill>
                      </a:ln>
                      <a:noFill/>
                    </a:defRPr>
                  </a:lvl1pPr>
                </a:lstStyle>
                <a:p>
                  <a:r>
                    <a:t>20%</a:t>
                  </a:r>
                </a:p>
              </p:txBody>
            </p:sp>
          </p:grpSp>
          <p:grpSp>
            <p:nvGrpSpPr>
              <p:cNvPr id="1151" name="Group 1151"/>
              <p:cNvGrpSpPr/>
              <p:nvPr/>
            </p:nvGrpSpPr>
            <p:grpSpPr>
              <a:xfrm>
                <a:off x="2582084" y="219528"/>
                <a:ext cx="1753394" cy="473743"/>
                <a:chOff x="0" y="0"/>
                <a:chExt cx="1753393" cy="473742"/>
              </a:xfrm>
            </p:grpSpPr>
            <p:sp>
              <p:nvSpPr>
                <p:cNvPr id="1149" name="Shape 1149"/>
                <p:cNvSpPr/>
                <p:nvPr/>
              </p:nvSpPr>
              <p:spPr>
                <a:xfrm>
                  <a:off x="-1" y="-1"/>
                  <a:ext cx="1753395" cy="473744"/>
                </a:xfrm>
                <a:prstGeom prst="rect">
                  <a:avLst/>
                </a:prstGeom>
                <a:solidFill>
                  <a:schemeClr val="accent3"/>
                </a:solidFill>
                <a:ln w="28575" cap="flat">
                  <a:solidFill>
                    <a:srgbClr val="FFFFFF"/>
                  </a:solidFill>
                  <a:prstDash val="solid"/>
                  <a:round/>
                </a:ln>
                <a:effectLst/>
              </p:spPr>
              <p:txBody>
                <a:bodyPr wrap="square" lIns="45719" tIns="45719" rIns="45719" bIns="45719" numCol="1" anchor="ctr">
                  <a:noAutofit/>
                </a:bodyPr>
                <a:lstStyle/>
                <a:p>
                  <a:pPr algn="ctr">
                    <a:defRPr>
                      <a:ln w="9525">
                        <a:solidFill>
                          <a:srgbClr val="FFFF00"/>
                        </a:solidFill>
                      </a:ln>
                      <a:noFill/>
                    </a:defRPr>
                  </a:pPr>
                  <a:endParaRPr/>
                </a:p>
              </p:txBody>
            </p:sp>
            <p:sp>
              <p:nvSpPr>
                <p:cNvPr id="1150" name="Shape 1150"/>
                <p:cNvSpPr/>
                <p:nvPr/>
              </p:nvSpPr>
              <p:spPr>
                <a:xfrm>
                  <a:off x="-1" y="81443"/>
                  <a:ext cx="1753395" cy="31085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noAutofit/>
                </a:bodyPr>
                <a:lstStyle>
                  <a:lvl1pPr algn="ctr">
                    <a:defRPr>
                      <a:ln w="9525">
                        <a:solidFill>
                          <a:srgbClr val="FFFF00"/>
                        </a:solidFill>
                      </a:ln>
                      <a:noFill/>
                    </a:defRPr>
                  </a:lvl1pPr>
                </a:lstStyle>
                <a:p>
                  <a:r>
                    <a:t>30%</a:t>
                  </a:r>
                </a:p>
              </p:txBody>
            </p:sp>
          </p:grpSp>
        </p:grpSp>
        <p:pic>
          <p:nvPicPr>
            <p:cNvPr id="1153" name="image12.png"/>
            <p:cNvPicPr>
              <a:picLocks noChangeAspect="1"/>
            </p:cNvPicPr>
            <p:nvPr/>
          </p:nvPicPr>
          <p:blipFill>
            <a:blip r:embed="rId3">
              <a:extLst/>
            </a:blip>
            <a:stretch>
              <a:fillRect/>
            </a:stretch>
          </p:blipFill>
          <p:spPr>
            <a:xfrm>
              <a:off x="19289" y="0"/>
              <a:ext cx="4523749" cy="900793"/>
            </a:xfrm>
            <a:prstGeom prst="rect">
              <a:avLst/>
            </a:prstGeom>
            <a:ln w="38100" cap="flat">
              <a:solidFill>
                <a:srgbClr val="FFFFFF"/>
              </a:solidFill>
              <a:prstDash val="solid"/>
              <a:miter lim="800000"/>
            </a:ln>
            <a:effectLst/>
          </p:spPr>
        </p:pic>
      </p:grpSp>
      <p:sp>
        <p:nvSpPr>
          <p:cNvPr id="1155" name="Shape 1155"/>
          <p:cNvSpPr/>
          <p:nvPr/>
        </p:nvSpPr>
        <p:spPr>
          <a:xfrm>
            <a:off x="806383" y="1479891"/>
            <a:ext cx="3824422" cy="4761866"/>
          </a:xfrm>
          <a:prstGeom prst="rect">
            <a:avLst/>
          </a:prstGeom>
          <a:solidFill>
            <a:srgbClr val="FFFFFF"/>
          </a:solidFill>
          <a:ln>
            <a:solidFill>
              <a:schemeClr val="accent5"/>
            </a:solidFill>
          </a:ln>
          <a:extLst>
            <a:ext uri="{C572A759-6A51-4108-AA02-DFA0A04FC94B}">
              <ma14:wrappingTextBoxFlag xmlns="" xmlns:ma14="http://schemas.microsoft.com/office/mac/drawingml/2011/main" val="1"/>
            </a:ext>
          </a:extLst>
        </p:spPr>
        <p:txBody>
          <a:bodyPr lIns="45719" rIns="45719" anchor="ctr">
            <a:spAutoFit/>
          </a:bodyPr>
          <a:lstStyle/>
          <a:p>
            <a:pPr defTabSz="914400">
              <a:defRPr sz="900">
                <a:solidFill>
                  <a:srgbClr val="A9B7C6"/>
                </a:solidFill>
                <a:latin typeface="Courier New"/>
                <a:ea typeface="Courier New"/>
                <a:cs typeface="Courier New"/>
                <a:sym typeface="Courier New"/>
              </a:defRPr>
            </a:pPr>
            <a:endParaRPr dirty="0"/>
          </a:p>
          <a:p>
            <a:pPr defTabSz="914400">
              <a:defRPr sz="1500">
                <a:solidFill>
                  <a:srgbClr val="000000"/>
                </a:solidFill>
                <a:latin typeface="+mn-lt"/>
                <a:ea typeface="+mn-ea"/>
                <a:cs typeface="+mn-cs"/>
                <a:sym typeface="Calibri"/>
              </a:defRPr>
            </a:pPr>
            <a:r>
              <a:rPr dirty="0"/>
              <a:t>.</a:t>
            </a:r>
            <a:r>
              <a:rPr dirty="0">
                <a:solidFill>
                  <a:srgbClr val="B58900"/>
                </a:solidFill>
              </a:rPr>
              <a:t>container</a:t>
            </a:r>
            <a:r>
              <a:rPr dirty="0"/>
              <a:t>{</a:t>
            </a:r>
          </a:p>
          <a:p>
            <a:pPr defTabSz="914400">
              <a:defRPr sz="1500">
                <a:solidFill>
                  <a:srgbClr val="000000"/>
                </a:solidFill>
                <a:latin typeface="+mn-lt"/>
                <a:ea typeface="+mn-ea"/>
                <a:cs typeface="+mn-cs"/>
                <a:sym typeface="Calibri"/>
              </a:defRPr>
            </a:pPr>
            <a:r>
              <a:rPr dirty="0"/>
              <a:t>     </a:t>
            </a:r>
            <a:r>
              <a:rPr dirty="0">
                <a:solidFill>
                  <a:srgbClr val="2AA198"/>
                </a:solidFill>
              </a:rPr>
              <a:t>border</a:t>
            </a:r>
            <a:r>
              <a:rPr dirty="0"/>
              <a:t>: </a:t>
            </a:r>
            <a:r>
              <a:rPr dirty="0">
                <a:solidFill>
                  <a:srgbClr val="D33682"/>
                </a:solidFill>
              </a:rPr>
              <a:t>7px solid silver</a:t>
            </a:r>
            <a:r>
              <a:rPr dirty="0"/>
              <a:t>;</a:t>
            </a:r>
          </a:p>
          <a:p>
            <a:pPr defTabSz="914400">
              <a:defRPr sz="1500">
                <a:solidFill>
                  <a:srgbClr val="000000"/>
                </a:solidFill>
                <a:latin typeface="+mn-lt"/>
                <a:ea typeface="+mn-ea"/>
                <a:cs typeface="+mn-cs"/>
                <a:sym typeface="Calibri"/>
              </a:defRPr>
            </a:pPr>
            <a:r>
              <a:rPr dirty="0"/>
              <a:t>     </a:t>
            </a:r>
            <a:r>
              <a:rPr dirty="0">
                <a:solidFill>
                  <a:srgbClr val="17A085"/>
                </a:solidFill>
              </a:rPr>
              <a:t>display</a:t>
            </a:r>
            <a:r>
              <a:rPr dirty="0"/>
              <a:t>: </a:t>
            </a:r>
            <a:r>
              <a:rPr dirty="0">
                <a:solidFill>
                  <a:srgbClr val="D33682"/>
                </a:solidFill>
              </a:rPr>
              <a:t>flex</a:t>
            </a:r>
            <a:r>
              <a:rPr dirty="0"/>
              <a:t>;</a:t>
            </a:r>
          </a:p>
          <a:p>
            <a:pPr defTabSz="914400">
              <a:defRPr sz="1500">
                <a:solidFill>
                  <a:srgbClr val="000000"/>
                </a:solidFill>
                <a:latin typeface="+mn-lt"/>
                <a:ea typeface="+mn-ea"/>
                <a:cs typeface="+mn-cs"/>
                <a:sym typeface="Calibri"/>
              </a:defRPr>
            </a:pPr>
            <a:r>
              <a:rPr dirty="0"/>
              <a:t>     </a:t>
            </a:r>
            <a:r>
              <a:rPr dirty="0">
                <a:solidFill>
                  <a:srgbClr val="2AA198"/>
                </a:solidFill>
              </a:rPr>
              <a:t>height</a:t>
            </a:r>
            <a:r>
              <a:rPr dirty="0"/>
              <a:t>: </a:t>
            </a:r>
            <a:r>
              <a:rPr dirty="0">
                <a:solidFill>
                  <a:srgbClr val="D33682"/>
                </a:solidFill>
              </a:rPr>
              <a:t>200px</a:t>
            </a:r>
            <a:r>
              <a:rPr dirty="0"/>
              <a:t>;</a:t>
            </a:r>
          </a:p>
          <a:p>
            <a:pPr defTabSz="914400">
              <a:defRPr sz="1500">
                <a:solidFill>
                  <a:srgbClr val="000000"/>
                </a:solidFill>
                <a:latin typeface="+mn-lt"/>
                <a:ea typeface="+mn-ea"/>
                <a:cs typeface="+mn-cs"/>
                <a:sym typeface="Calibri"/>
              </a:defRPr>
            </a:pPr>
            <a:r>
              <a:rPr dirty="0"/>
              <a:t>}</a:t>
            </a:r>
          </a:p>
          <a:p>
            <a:pPr defTabSz="914400">
              <a:defRPr sz="1500">
                <a:solidFill>
                  <a:srgbClr val="000000"/>
                </a:solidFill>
                <a:latin typeface="+mn-lt"/>
                <a:ea typeface="+mn-ea"/>
                <a:cs typeface="+mn-cs"/>
                <a:sym typeface="Calibri"/>
              </a:defRPr>
            </a:pPr>
            <a:r>
              <a:rPr dirty="0"/>
              <a:t>.</a:t>
            </a:r>
            <a:r>
              <a:rPr dirty="0">
                <a:solidFill>
                  <a:srgbClr val="B58900"/>
                </a:solidFill>
              </a:rPr>
              <a:t>container</a:t>
            </a:r>
            <a:r>
              <a:rPr dirty="0"/>
              <a:t> </a:t>
            </a:r>
            <a:r>
              <a:rPr dirty="0" err="1">
                <a:solidFill>
                  <a:srgbClr val="B58900"/>
                </a:solidFill>
              </a:rPr>
              <a:t>div:nth-of-type</a:t>
            </a:r>
            <a:r>
              <a:rPr dirty="0">
                <a:solidFill>
                  <a:srgbClr val="B58900"/>
                </a:solidFill>
              </a:rPr>
              <a:t>(1)</a:t>
            </a:r>
            <a:r>
              <a:rPr dirty="0"/>
              <a:t>{</a:t>
            </a:r>
          </a:p>
          <a:p>
            <a:pPr defTabSz="914400">
              <a:defRPr sz="1500">
                <a:solidFill>
                  <a:srgbClr val="000000"/>
                </a:solidFill>
                <a:latin typeface="+mn-lt"/>
                <a:ea typeface="+mn-ea"/>
                <a:cs typeface="+mn-cs"/>
                <a:sym typeface="Calibri"/>
              </a:defRPr>
            </a:pPr>
            <a:r>
              <a:rPr dirty="0"/>
              <a:t>     </a:t>
            </a:r>
            <a:r>
              <a:rPr dirty="0">
                <a:solidFill>
                  <a:srgbClr val="17A085"/>
                </a:solidFill>
              </a:rPr>
              <a:t>background</a:t>
            </a:r>
            <a:r>
              <a:rPr dirty="0"/>
              <a:t>: </a:t>
            </a:r>
            <a:r>
              <a:rPr dirty="0" err="1">
                <a:solidFill>
                  <a:srgbClr val="D33682"/>
                </a:solidFill>
              </a:rPr>
              <a:t>rgb</a:t>
            </a:r>
            <a:r>
              <a:rPr dirty="0">
                <a:solidFill>
                  <a:srgbClr val="D33682"/>
                </a:solidFill>
              </a:rPr>
              <a:t>(0, 137, 250)</a:t>
            </a:r>
            <a:r>
              <a:rPr dirty="0"/>
              <a:t>;</a:t>
            </a:r>
          </a:p>
          <a:p>
            <a:pPr defTabSz="914400">
              <a:defRPr sz="1500">
                <a:solidFill>
                  <a:srgbClr val="000000"/>
                </a:solidFill>
                <a:latin typeface="+mn-lt"/>
                <a:ea typeface="+mn-ea"/>
                <a:cs typeface="+mn-cs"/>
                <a:sym typeface="Calibri"/>
              </a:defRPr>
            </a:pPr>
            <a:r>
              <a:rPr dirty="0"/>
              <a:t>     </a:t>
            </a:r>
            <a:r>
              <a:rPr dirty="0">
                <a:solidFill>
                  <a:srgbClr val="2AA198"/>
                </a:solidFill>
              </a:rPr>
              <a:t>flex-basis</a:t>
            </a:r>
            <a:r>
              <a:rPr dirty="0"/>
              <a:t>: </a:t>
            </a:r>
            <a:r>
              <a:rPr dirty="0">
                <a:solidFill>
                  <a:srgbClr val="D33682"/>
                </a:solidFill>
              </a:rPr>
              <a:t>10%</a:t>
            </a:r>
            <a:r>
              <a:rPr dirty="0"/>
              <a:t>;</a:t>
            </a:r>
          </a:p>
          <a:p>
            <a:pPr defTabSz="914400">
              <a:defRPr sz="1500">
                <a:solidFill>
                  <a:srgbClr val="000000"/>
                </a:solidFill>
                <a:latin typeface="+mn-lt"/>
                <a:ea typeface="+mn-ea"/>
                <a:cs typeface="+mn-cs"/>
                <a:sym typeface="Calibri"/>
              </a:defRPr>
            </a:pPr>
            <a:r>
              <a:rPr dirty="0"/>
              <a:t>}</a:t>
            </a:r>
          </a:p>
          <a:p>
            <a:pPr defTabSz="914400">
              <a:defRPr sz="1500">
                <a:solidFill>
                  <a:srgbClr val="000000"/>
                </a:solidFill>
                <a:latin typeface="+mn-lt"/>
                <a:ea typeface="+mn-ea"/>
                <a:cs typeface="+mn-cs"/>
                <a:sym typeface="Calibri"/>
              </a:defRPr>
            </a:pPr>
            <a:r>
              <a:rPr dirty="0"/>
              <a:t>.</a:t>
            </a:r>
            <a:r>
              <a:rPr dirty="0">
                <a:solidFill>
                  <a:srgbClr val="B58900"/>
                </a:solidFill>
              </a:rPr>
              <a:t>container</a:t>
            </a:r>
            <a:r>
              <a:rPr dirty="0"/>
              <a:t> </a:t>
            </a:r>
            <a:r>
              <a:rPr dirty="0" err="1">
                <a:solidFill>
                  <a:srgbClr val="B58900"/>
                </a:solidFill>
              </a:rPr>
              <a:t>div:nth-of-type</a:t>
            </a:r>
            <a:r>
              <a:rPr dirty="0">
                <a:solidFill>
                  <a:srgbClr val="B58900"/>
                </a:solidFill>
              </a:rPr>
              <a:t>(2)</a:t>
            </a:r>
            <a:r>
              <a:rPr dirty="0"/>
              <a:t>{</a:t>
            </a:r>
          </a:p>
          <a:p>
            <a:pPr defTabSz="914400">
              <a:defRPr sz="1500">
                <a:solidFill>
                  <a:srgbClr val="000000"/>
                </a:solidFill>
                <a:latin typeface="+mn-lt"/>
                <a:ea typeface="+mn-ea"/>
                <a:cs typeface="+mn-cs"/>
                <a:sym typeface="Calibri"/>
              </a:defRPr>
            </a:pPr>
            <a:r>
              <a:rPr dirty="0"/>
              <a:t>     </a:t>
            </a:r>
            <a:r>
              <a:rPr dirty="0">
                <a:solidFill>
                  <a:srgbClr val="2AA198"/>
                </a:solidFill>
              </a:rPr>
              <a:t>background</a:t>
            </a:r>
            <a:r>
              <a:rPr dirty="0"/>
              <a:t>: </a:t>
            </a:r>
            <a:r>
              <a:rPr dirty="0" err="1">
                <a:solidFill>
                  <a:srgbClr val="D33682"/>
                </a:solidFill>
              </a:rPr>
              <a:t>rgb</a:t>
            </a:r>
            <a:r>
              <a:rPr dirty="0">
                <a:solidFill>
                  <a:srgbClr val="D33682"/>
                </a:solidFill>
              </a:rPr>
              <a:t>(255, 0, 43)</a:t>
            </a:r>
            <a:r>
              <a:rPr dirty="0"/>
              <a:t>;</a:t>
            </a:r>
          </a:p>
          <a:p>
            <a:pPr defTabSz="914400">
              <a:defRPr sz="1500">
                <a:solidFill>
                  <a:srgbClr val="000000"/>
                </a:solidFill>
                <a:latin typeface="+mn-lt"/>
                <a:ea typeface="+mn-ea"/>
                <a:cs typeface="+mn-cs"/>
                <a:sym typeface="Calibri"/>
              </a:defRPr>
            </a:pPr>
            <a:r>
              <a:rPr dirty="0"/>
              <a:t>     </a:t>
            </a:r>
            <a:r>
              <a:rPr dirty="0">
                <a:solidFill>
                  <a:srgbClr val="2AA198"/>
                </a:solidFill>
              </a:rPr>
              <a:t>flex-basis</a:t>
            </a:r>
            <a:r>
              <a:rPr dirty="0"/>
              <a:t>: </a:t>
            </a:r>
            <a:r>
              <a:rPr dirty="0">
                <a:solidFill>
                  <a:srgbClr val="D33682"/>
                </a:solidFill>
              </a:rPr>
              <a:t>20%</a:t>
            </a:r>
            <a:r>
              <a:rPr dirty="0"/>
              <a:t>;</a:t>
            </a:r>
          </a:p>
          <a:p>
            <a:pPr defTabSz="914400">
              <a:defRPr sz="1500">
                <a:solidFill>
                  <a:srgbClr val="000000"/>
                </a:solidFill>
                <a:latin typeface="+mn-lt"/>
                <a:ea typeface="+mn-ea"/>
                <a:cs typeface="+mn-cs"/>
                <a:sym typeface="Calibri"/>
              </a:defRPr>
            </a:pPr>
            <a:r>
              <a:rPr dirty="0"/>
              <a:t>}</a:t>
            </a:r>
          </a:p>
          <a:p>
            <a:pPr defTabSz="914400">
              <a:defRPr sz="1500">
                <a:solidFill>
                  <a:srgbClr val="000000"/>
                </a:solidFill>
                <a:latin typeface="+mn-lt"/>
                <a:ea typeface="+mn-ea"/>
                <a:cs typeface="+mn-cs"/>
                <a:sym typeface="Calibri"/>
              </a:defRPr>
            </a:pPr>
            <a:r>
              <a:rPr dirty="0"/>
              <a:t>.</a:t>
            </a:r>
            <a:r>
              <a:rPr dirty="0">
                <a:solidFill>
                  <a:srgbClr val="B58900"/>
                </a:solidFill>
              </a:rPr>
              <a:t>container</a:t>
            </a:r>
            <a:r>
              <a:rPr dirty="0"/>
              <a:t> </a:t>
            </a:r>
            <a:r>
              <a:rPr dirty="0" err="1">
                <a:solidFill>
                  <a:srgbClr val="B58900"/>
                </a:solidFill>
              </a:rPr>
              <a:t>div:nth-of-type</a:t>
            </a:r>
            <a:r>
              <a:rPr dirty="0">
                <a:solidFill>
                  <a:srgbClr val="B58900"/>
                </a:solidFill>
              </a:rPr>
              <a:t>(3)</a:t>
            </a:r>
            <a:r>
              <a:rPr dirty="0"/>
              <a:t>{</a:t>
            </a:r>
          </a:p>
          <a:p>
            <a:pPr defTabSz="914400">
              <a:defRPr sz="1500">
                <a:solidFill>
                  <a:srgbClr val="000000"/>
                </a:solidFill>
                <a:latin typeface="+mn-lt"/>
                <a:ea typeface="+mn-ea"/>
                <a:cs typeface="+mn-cs"/>
                <a:sym typeface="Calibri"/>
              </a:defRPr>
            </a:pPr>
            <a:r>
              <a:rPr dirty="0"/>
              <a:t>     </a:t>
            </a:r>
            <a:r>
              <a:rPr dirty="0">
                <a:solidFill>
                  <a:srgbClr val="2AA198"/>
                </a:solidFill>
              </a:rPr>
              <a:t>background</a:t>
            </a:r>
            <a:r>
              <a:rPr dirty="0"/>
              <a:t>: </a:t>
            </a:r>
            <a:r>
              <a:rPr dirty="0" err="1">
                <a:solidFill>
                  <a:srgbClr val="D33682"/>
                </a:solidFill>
              </a:rPr>
              <a:t>rgb</a:t>
            </a:r>
            <a:r>
              <a:rPr dirty="0">
                <a:solidFill>
                  <a:srgbClr val="D33682"/>
                </a:solidFill>
              </a:rPr>
              <a:t>(255, 169, 0)</a:t>
            </a:r>
            <a:r>
              <a:rPr dirty="0"/>
              <a:t>;</a:t>
            </a:r>
          </a:p>
          <a:p>
            <a:pPr defTabSz="914400">
              <a:defRPr sz="1500">
                <a:solidFill>
                  <a:srgbClr val="000000"/>
                </a:solidFill>
                <a:latin typeface="+mn-lt"/>
                <a:ea typeface="+mn-ea"/>
                <a:cs typeface="+mn-cs"/>
                <a:sym typeface="Calibri"/>
              </a:defRPr>
            </a:pPr>
            <a:r>
              <a:rPr dirty="0"/>
              <a:t>     </a:t>
            </a:r>
            <a:r>
              <a:rPr dirty="0">
                <a:solidFill>
                  <a:srgbClr val="2AA198"/>
                </a:solidFill>
              </a:rPr>
              <a:t>flex-basis</a:t>
            </a:r>
            <a:r>
              <a:rPr dirty="0"/>
              <a:t>: </a:t>
            </a:r>
            <a:r>
              <a:rPr dirty="0">
                <a:solidFill>
                  <a:srgbClr val="D33682"/>
                </a:solidFill>
              </a:rPr>
              <a:t>30%</a:t>
            </a:r>
            <a:r>
              <a:rPr dirty="0"/>
              <a:t>;</a:t>
            </a:r>
          </a:p>
          <a:p>
            <a:pPr defTabSz="914400">
              <a:defRPr sz="1500">
                <a:solidFill>
                  <a:srgbClr val="000000"/>
                </a:solidFill>
                <a:latin typeface="+mn-lt"/>
                <a:ea typeface="+mn-ea"/>
                <a:cs typeface="+mn-cs"/>
                <a:sym typeface="Calibri"/>
              </a:defRPr>
            </a:pPr>
            <a:r>
              <a:rPr dirty="0"/>
              <a:t>}</a:t>
            </a:r>
          </a:p>
          <a:p>
            <a:pPr defTabSz="914400">
              <a:defRPr sz="1500">
                <a:solidFill>
                  <a:srgbClr val="000000"/>
                </a:solidFill>
                <a:latin typeface="+mn-lt"/>
                <a:ea typeface="+mn-ea"/>
                <a:cs typeface="+mn-cs"/>
                <a:sym typeface="Calibri"/>
              </a:defRPr>
            </a:pPr>
            <a:r>
              <a:rPr dirty="0"/>
              <a:t>.</a:t>
            </a:r>
            <a:r>
              <a:rPr dirty="0">
                <a:solidFill>
                  <a:srgbClr val="B58900"/>
                </a:solidFill>
              </a:rPr>
              <a:t>container </a:t>
            </a:r>
            <a:r>
              <a:rPr dirty="0" err="1">
                <a:solidFill>
                  <a:srgbClr val="B58900"/>
                </a:solidFill>
              </a:rPr>
              <a:t>div:nth-of-type</a:t>
            </a:r>
            <a:r>
              <a:rPr dirty="0">
                <a:solidFill>
                  <a:srgbClr val="B58900"/>
                </a:solidFill>
              </a:rPr>
              <a:t>(4)</a:t>
            </a:r>
            <a:r>
              <a:rPr dirty="0"/>
              <a:t>{</a:t>
            </a:r>
          </a:p>
          <a:p>
            <a:pPr defTabSz="914400">
              <a:defRPr sz="1500">
                <a:solidFill>
                  <a:srgbClr val="000000"/>
                </a:solidFill>
                <a:latin typeface="+mn-lt"/>
                <a:ea typeface="+mn-ea"/>
                <a:cs typeface="+mn-cs"/>
                <a:sym typeface="Calibri"/>
              </a:defRPr>
            </a:pPr>
            <a:r>
              <a:rPr dirty="0"/>
              <a:t>     </a:t>
            </a:r>
            <a:r>
              <a:rPr dirty="0">
                <a:solidFill>
                  <a:schemeClr val="accent3"/>
                </a:solidFill>
              </a:rPr>
              <a:t>background</a:t>
            </a:r>
            <a:r>
              <a:rPr dirty="0"/>
              <a:t>: </a:t>
            </a:r>
            <a:r>
              <a:rPr dirty="0" err="1">
                <a:solidFill>
                  <a:srgbClr val="D33682"/>
                </a:solidFill>
              </a:rPr>
              <a:t>rgb</a:t>
            </a:r>
            <a:r>
              <a:rPr dirty="0">
                <a:solidFill>
                  <a:srgbClr val="D33682"/>
                </a:solidFill>
              </a:rPr>
              <a:t>(0, 167, 83)</a:t>
            </a:r>
            <a:r>
              <a:rPr dirty="0"/>
              <a:t>;</a:t>
            </a:r>
          </a:p>
          <a:p>
            <a:pPr defTabSz="914400">
              <a:defRPr sz="1500">
                <a:solidFill>
                  <a:srgbClr val="000000"/>
                </a:solidFill>
                <a:latin typeface="+mn-lt"/>
                <a:ea typeface="+mn-ea"/>
                <a:cs typeface="+mn-cs"/>
                <a:sym typeface="Calibri"/>
              </a:defRPr>
            </a:pPr>
            <a:r>
              <a:rPr dirty="0"/>
              <a:t>     </a:t>
            </a:r>
            <a:r>
              <a:rPr dirty="0">
                <a:solidFill>
                  <a:srgbClr val="2AA198"/>
                </a:solidFill>
              </a:rPr>
              <a:t>flex-basis</a:t>
            </a:r>
            <a:r>
              <a:rPr dirty="0"/>
              <a:t>:</a:t>
            </a:r>
            <a:r>
              <a:rPr dirty="0">
                <a:solidFill>
                  <a:srgbClr val="D33682"/>
                </a:solidFill>
              </a:rPr>
              <a:t> 40%</a:t>
            </a:r>
            <a:r>
              <a:rPr dirty="0"/>
              <a:t>;</a:t>
            </a:r>
          </a:p>
          <a:p>
            <a:pPr defTabSz="914400">
              <a:defRPr sz="1500">
                <a:solidFill>
                  <a:srgbClr val="000000"/>
                </a:solidFill>
                <a:latin typeface="+mn-lt"/>
                <a:ea typeface="+mn-ea"/>
                <a:cs typeface="+mn-cs"/>
                <a:sym typeface="Calibri"/>
              </a:defRPr>
            </a:pPr>
            <a:r>
              <a:rPr dirty="0"/>
              <a:t>}</a:t>
            </a:r>
          </a:p>
        </p:txBody>
      </p:sp>
      <p:sp>
        <p:nvSpPr>
          <p:cNvPr id="1156" name="Shape 1156"/>
          <p:cNvSpPr/>
          <p:nvPr/>
        </p:nvSpPr>
        <p:spPr>
          <a:xfrm>
            <a:off x="806383" y="1167105"/>
            <a:ext cx="3824422" cy="304166"/>
          </a:xfrm>
          <a:prstGeom prst="rect">
            <a:avLst/>
          </a:prstGeom>
          <a:solidFill>
            <a:schemeClr val="accent5"/>
          </a:solidFill>
          <a:ln>
            <a:solidFill>
              <a:schemeClr val="accent5"/>
            </a:solidFill>
          </a:ln>
          <a:extLst>
            <a:ext uri="{C572A759-6A51-4108-AA02-DFA0A04FC94B}">
              <ma14:wrappingTextBoxFlag xmlns="" xmlns:ma14="http://schemas.microsoft.com/office/mac/drawingml/2011/main" val="1"/>
            </a:ext>
          </a:extLst>
        </p:spPr>
        <p:txBody>
          <a:bodyPr lIns="45719" rIns="45719">
            <a:spAutoFit/>
          </a:bodyPr>
          <a:lstStyle>
            <a:lvl1pPr>
              <a:defRPr b="1">
                <a:solidFill>
                  <a:srgbClr val="FFFFFF"/>
                </a:solidFill>
              </a:defRPr>
            </a:lvl1pPr>
          </a:lstStyle>
          <a:p>
            <a:r>
              <a:t>CSS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1154"/>
                                        </p:tgtEl>
                                        <p:attrNameLst>
                                          <p:attrName>style.visibility</p:attrName>
                                        </p:attrNameLst>
                                      </p:cBhvr>
                                      <p:to>
                                        <p:strVal val="visible"/>
                                      </p:to>
                                    </p:set>
                                    <p:animEffect transition="in" filter="fade">
                                      <p:cBhvr>
                                        <p:cTn id="7" dur="500"/>
                                        <p:tgtEl>
                                          <p:spTgt spid="1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4" grpId="1"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0" name="Shape 1160"/>
          <p:cNvSpPr>
            <a:spLocks noGrp="1"/>
          </p:cNvSpPr>
          <p:nvPr>
            <p:ph type="sldNum" sz="quarter" idx="2"/>
          </p:nvPr>
        </p:nvSpPr>
        <p:spPr>
          <a:xfrm>
            <a:off x="11648272" y="6534150"/>
            <a:ext cx="237342" cy="23114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38</a:t>
            </a:fld>
            <a:endParaRPr/>
          </a:p>
        </p:txBody>
      </p:sp>
      <p:sp>
        <p:nvSpPr>
          <p:cNvPr id="1161" name="Shape 1161"/>
          <p:cNvSpPr/>
          <p:nvPr/>
        </p:nvSpPr>
        <p:spPr>
          <a:xfrm>
            <a:off x="464747" y="1435486"/>
            <a:ext cx="11276793" cy="3835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defRPr sz="2000">
                <a:solidFill>
                  <a:schemeClr val="accent2"/>
                </a:solidFill>
              </a:defRPr>
            </a:pPr>
            <a:r>
              <a:t>flex </a:t>
            </a:r>
            <a:r>
              <a:rPr>
                <a:solidFill>
                  <a:srgbClr val="808080"/>
                </a:solidFill>
              </a:rPr>
              <a:t>-</a:t>
            </a:r>
            <a:r>
              <a:rPr>
                <a:solidFill>
                  <a:srgbClr val="4B4C4C"/>
                </a:solidFill>
              </a:rPr>
              <a:t> specifying the ability of a flex item to alter its dimensions to fill available space</a:t>
            </a:r>
          </a:p>
        </p:txBody>
      </p:sp>
      <p:grpSp>
        <p:nvGrpSpPr>
          <p:cNvPr id="1164" name="Group 1164"/>
          <p:cNvGrpSpPr/>
          <p:nvPr/>
        </p:nvGrpSpPr>
        <p:grpSpPr>
          <a:xfrm>
            <a:off x="2447376" y="2944344"/>
            <a:ext cx="7297248" cy="1876151"/>
            <a:chOff x="0" y="0"/>
            <a:chExt cx="7297246" cy="1876149"/>
          </a:xfrm>
        </p:grpSpPr>
        <p:sp>
          <p:nvSpPr>
            <p:cNvPr id="1162" name="Shape 1162"/>
            <p:cNvSpPr/>
            <p:nvPr/>
          </p:nvSpPr>
          <p:spPr>
            <a:xfrm>
              <a:off x="0" y="305724"/>
              <a:ext cx="7297247" cy="1570426"/>
            </a:xfrm>
            <a:prstGeom prst="rect">
              <a:avLst/>
            </a:prstGeom>
            <a:solidFill>
              <a:srgbClr val="FFFFFF"/>
            </a:solidFill>
            <a:ln w="9525" cap="flat">
              <a:solidFill>
                <a:schemeClr val="accent5"/>
              </a:solidFill>
              <a:prstDash val="solid"/>
              <a:round/>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defTabSz="914400">
                <a:defRPr sz="900">
                  <a:solidFill>
                    <a:srgbClr val="A9B7C6"/>
                  </a:solidFill>
                  <a:latin typeface="Courier New"/>
                  <a:ea typeface="Courier New"/>
                  <a:cs typeface="Courier New"/>
                  <a:sym typeface="Courier New"/>
                </a:defRPr>
              </a:pPr>
              <a:endParaRPr/>
            </a:p>
            <a:p>
              <a:pPr>
                <a:defRPr sz="2000">
                  <a:solidFill>
                    <a:srgbClr val="B58900"/>
                  </a:solidFill>
                  <a:latin typeface="SourceCodePro"/>
                  <a:ea typeface="SourceCodePro"/>
                  <a:cs typeface="SourceCodePro"/>
                  <a:sym typeface="SourceCodePro"/>
                </a:defRPr>
              </a:pPr>
              <a:endParaRPr/>
            </a:p>
            <a:p>
              <a:pPr>
                <a:defRPr sz="2000">
                  <a:solidFill>
                    <a:srgbClr val="B58900"/>
                  </a:solidFill>
                  <a:latin typeface="SourceCodePro"/>
                  <a:ea typeface="SourceCodePro"/>
                  <a:cs typeface="SourceCodePro"/>
                  <a:sym typeface="SourceCodePro"/>
                </a:defRPr>
              </a:pPr>
              <a:r>
                <a:t>.item</a:t>
              </a:r>
              <a:r>
                <a:rPr>
                  <a:solidFill>
                    <a:srgbClr val="535353"/>
                  </a:solidFill>
                </a:rPr>
                <a:t> {</a:t>
              </a:r>
              <a:br>
                <a:rPr>
                  <a:solidFill>
                    <a:srgbClr val="535353"/>
                  </a:solidFill>
                </a:rPr>
              </a:br>
              <a:r>
                <a:rPr>
                  <a:solidFill>
                    <a:srgbClr val="535353"/>
                  </a:solidFill>
                </a:rPr>
                <a:t>    </a:t>
              </a:r>
              <a:r>
                <a:rPr>
                  <a:solidFill>
                    <a:srgbClr val="2AA198"/>
                  </a:solidFill>
                </a:rPr>
                <a:t>flex</a:t>
              </a:r>
              <a:r>
                <a:rPr>
                  <a:solidFill>
                    <a:srgbClr val="535353"/>
                  </a:solidFill>
                </a:rPr>
                <a:t>: </a:t>
              </a:r>
              <a:r>
                <a:rPr>
                  <a:solidFill>
                    <a:srgbClr val="D33682"/>
                  </a:solidFill>
                </a:rPr>
                <a:t>none</a:t>
              </a:r>
              <a:r>
                <a:rPr>
                  <a:solidFill>
                    <a:srgbClr val="535353"/>
                  </a:solidFill>
                </a:rPr>
                <a:t> | </a:t>
              </a:r>
              <a:r>
                <a:t>[ &lt;</a:t>
              </a:r>
              <a:r>
                <a:rPr>
                  <a:solidFill>
                    <a:srgbClr val="859900"/>
                  </a:solidFill>
                </a:rPr>
                <a:t>‘flex-grow'</a:t>
              </a:r>
              <a:r>
                <a:t>&gt;  &lt;</a:t>
              </a:r>
              <a:r>
                <a:rPr>
                  <a:solidFill>
                    <a:srgbClr val="859900"/>
                  </a:solidFill>
                </a:rPr>
                <a:t>'flex-shrink'</a:t>
              </a:r>
              <a:r>
                <a:t>&gt;? || &lt;</a:t>
              </a:r>
              <a:r>
                <a:rPr>
                  <a:solidFill>
                    <a:srgbClr val="859900"/>
                  </a:solidFill>
                </a:rPr>
                <a:t>'flex-basis'</a:t>
              </a:r>
              <a:r>
                <a:t>&gt; ]</a:t>
              </a:r>
              <a:br/>
              <a:r>
                <a:t>}</a:t>
              </a:r>
              <a:r>
                <a:rPr sz="1600"/>
                <a:t>​</a:t>
              </a:r>
            </a:p>
          </p:txBody>
        </p:sp>
        <p:sp>
          <p:nvSpPr>
            <p:cNvPr id="1163" name="Shape 1163"/>
            <p:cNvSpPr/>
            <p:nvPr/>
          </p:nvSpPr>
          <p:spPr>
            <a:xfrm>
              <a:off x="1587" y="0"/>
              <a:ext cx="7294072" cy="304165"/>
            </a:xfrm>
            <a:prstGeom prst="rect">
              <a:avLst/>
            </a:prstGeom>
            <a:solidFill>
              <a:schemeClr val="accent5"/>
            </a:solidFill>
            <a:ln w="9525" cap="flat">
              <a:solidFill>
                <a:schemeClr val="accent5"/>
              </a:solidFill>
              <a:prstDash val="solid"/>
              <a:round/>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b="1">
                  <a:solidFill>
                    <a:srgbClr val="FFFFFF"/>
                  </a:solidFill>
                </a:defRPr>
              </a:lvl1pPr>
            </a:lstStyle>
            <a:p>
              <a:r>
                <a:t>CSS</a:t>
              </a:r>
            </a:p>
          </p:txBody>
        </p:sp>
      </p:grpSp>
      <p:sp>
        <p:nvSpPr>
          <p:cNvPr id="1165" name="Shape 1165"/>
          <p:cNvSpPr>
            <a:spLocks noGrp="1"/>
          </p:cNvSpPr>
          <p:nvPr>
            <p:ph type="body" sz="quarter" idx="1"/>
          </p:nvPr>
        </p:nvSpPr>
        <p:spPr>
          <a:xfrm>
            <a:off x="0" y="0"/>
            <a:ext cx="12192000" cy="933450"/>
          </a:xfrm>
          <a:prstGeom prst="rect">
            <a:avLst/>
          </a:prstGeom>
        </p:spPr>
        <p:txBody>
          <a:bodyPr/>
          <a:lstStyle>
            <a:lvl1pPr defTabSz="457189">
              <a:spcBef>
                <a:spcPts val="400"/>
              </a:spcBef>
              <a:defRPr sz="2000"/>
            </a:lvl1pPr>
          </a:lstStyle>
          <a:p>
            <a:r>
              <a:t>FLEX</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1" nodeType="afterEffect">
                                  <p:stCondLst>
                                    <p:cond delay="0"/>
                                  </p:stCondLst>
                                  <p:iterate>
                                    <p:tmAbs val="0"/>
                                  </p:iterate>
                                  <p:childTnLst>
                                    <p:set>
                                      <p:cBhvr>
                                        <p:cTn id="6" fill="hold"/>
                                        <p:tgtEl>
                                          <p:spTgt spid="1161"/>
                                        </p:tgtEl>
                                        <p:attrNameLst>
                                          <p:attrName>style.visibility</p:attrName>
                                        </p:attrNameLst>
                                      </p:cBhvr>
                                      <p:to>
                                        <p:strVal val="visible"/>
                                      </p:to>
                                    </p:set>
                                    <p:anim calcmode="lin" valueType="num">
                                      <p:cBhvr>
                                        <p:cTn id="7" dur="500" fill="hold"/>
                                        <p:tgtEl>
                                          <p:spTgt spid="1161"/>
                                        </p:tgtEl>
                                        <p:attrNameLst>
                                          <p:attrName>ppt_x</p:attrName>
                                        </p:attrNameLst>
                                      </p:cBhvr>
                                      <p:tavLst>
                                        <p:tav tm="0">
                                          <p:val>
                                            <p:strVal val="#ppt_x"/>
                                          </p:val>
                                        </p:tav>
                                        <p:tav tm="100000">
                                          <p:val>
                                            <p:strVal val="#ppt_x"/>
                                          </p:val>
                                        </p:tav>
                                      </p:tavLst>
                                    </p:anim>
                                    <p:anim calcmode="lin" valueType="num">
                                      <p:cBhvr>
                                        <p:cTn id="8" dur="500" fill="hold"/>
                                        <p:tgtEl>
                                          <p:spTgt spid="116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1" grpId="1"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9" name="Shape 1169"/>
          <p:cNvSpPr>
            <a:spLocks noGrp="1"/>
          </p:cNvSpPr>
          <p:nvPr>
            <p:ph type="sldNum" sz="quarter" idx="2"/>
          </p:nvPr>
        </p:nvSpPr>
        <p:spPr>
          <a:xfrm>
            <a:off x="11648272" y="6534150"/>
            <a:ext cx="237342" cy="23114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39</a:t>
            </a:fld>
            <a:endParaRPr/>
          </a:p>
        </p:txBody>
      </p:sp>
      <p:sp>
        <p:nvSpPr>
          <p:cNvPr id="1170" name="Shape 1170"/>
          <p:cNvSpPr>
            <a:spLocks noGrp="1"/>
          </p:cNvSpPr>
          <p:nvPr>
            <p:ph type="body" sz="quarter" idx="1"/>
          </p:nvPr>
        </p:nvSpPr>
        <p:spPr>
          <a:xfrm>
            <a:off x="0" y="0"/>
            <a:ext cx="12192000" cy="933450"/>
          </a:xfrm>
          <a:prstGeom prst="rect">
            <a:avLst/>
          </a:prstGeom>
        </p:spPr>
        <p:txBody>
          <a:bodyPr/>
          <a:lstStyle>
            <a:lvl1pPr defTabSz="457189">
              <a:spcBef>
                <a:spcPts val="400"/>
              </a:spcBef>
              <a:defRPr sz="2000"/>
            </a:lvl1pPr>
          </a:lstStyle>
          <a:p>
            <a:r>
              <a:t>   CONTAINER PROPERTIES SUMMARY</a:t>
            </a:r>
          </a:p>
        </p:txBody>
      </p:sp>
      <p:pic>
        <p:nvPicPr>
          <p:cNvPr id="1171" name="pasted-image.tiff"/>
          <p:cNvPicPr>
            <a:picLocks noChangeAspect="1"/>
          </p:cNvPicPr>
          <p:nvPr/>
        </p:nvPicPr>
        <p:blipFill>
          <a:blip r:embed="rId3">
            <a:extLst/>
          </a:blip>
          <a:srcRect l="49332" b="2881"/>
          <a:stretch>
            <a:fillRect/>
          </a:stretch>
        </p:blipFill>
        <p:spPr>
          <a:xfrm>
            <a:off x="968967" y="1741654"/>
            <a:ext cx="5327947" cy="4045578"/>
          </a:xfrm>
          <a:prstGeom prst="rect">
            <a:avLst/>
          </a:prstGeom>
          <a:ln w="12700">
            <a:miter lim="400000"/>
          </a:ln>
        </p:spPr>
      </p:pic>
      <p:grpSp>
        <p:nvGrpSpPr>
          <p:cNvPr id="1178" name="Group 1178"/>
          <p:cNvGrpSpPr/>
          <p:nvPr/>
        </p:nvGrpSpPr>
        <p:grpSpPr>
          <a:xfrm>
            <a:off x="7720795" y="2284097"/>
            <a:ext cx="1581329" cy="2840670"/>
            <a:chOff x="0" y="0"/>
            <a:chExt cx="1581328" cy="2840668"/>
          </a:xfrm>
        </p:grpSpPr>
        <p:sp>
          <p:nvSpPr>
            <p:cNvPr id="1172" name="Shape 1172"/>
            <p:cNvSpPr/>
            <p:nvPr/>
          </p:nvSpPr>
          <p:spPr>
            <a:xfrm>
              <a:off x="0" y="0"/>
              <a:ext cx="850793" cy="4470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2300" b="1">
                  <a:solidFill>
                    <a:srgbClr val="2AA198"/>
                  </a:solidFill>
                  <a:latin typeface="SourceCodePro"/>
                  <a:ea typeface="SourceCodePro"/>
                  <a:cs typeface="SourceCodePro"/>
                  <a:sym typeface="SourceCodePro"/>
                </a:defRPr>
              </a:lvl1pPr>
            </a:lstStyle>
            <a:p>
              <a:r>
                <a:t>order</a:t>
              </a:r>
            </a:p>
          </p:txBody>
        </p:sp>
        <p:sp>
          <p:nvSpPr>
            <p:cNvPr id="1173" name="Shape 1173"/>
            <p:cNvSpPr/>
            <p:nvPr/>
          </p:nvSpPr>
          <p:spPr>
            <a:xfrm>
              <a:off x="0" y="478725"/>
              <a:ext cx="1386357" cy="447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2300" b="1">
                  <a:solidFill>
                    <a:srgbClr val="2AA198"/>
                  </a:solidFill>
                  <a:latin typeface="SourceCodePro"/>
                  <a:ea typeface="SourceCodePro"/>
                  <a:cs typeface="SourceCodePro"/>
                  <a:sym typeface="SourceCodePro"/>
                </a:defRPr>
              </a:lvl1pPr>
            </a:lstStyle>
            <a:p>
              <a:pPr>
                <a:defRPr>
                  <a:solidFill>
                    <a:srgbClr val="B58900"/>
                  </a:solidFill>
                </a:defRPr>
              </a:pPr>
              <a:r>
                <a:rPr>
                  <a:solidFill>
                    <a:srgbClr val="2AA198"/>
                  </a:solidFill>
                </a:rPr>
                <a:t>align-self</a:t>
              </a:r>
            </a:p>
          </p:txBody>
        </p:sp>
        <p:sp>
          <p:nvSpPr>
            <p:cNvPr id="1174" name="Shape 1174"/>
            <p:cNvSpPr/>
            <p:nvPr/>
          </p:nvSpPr>
          <p:spPr>
            <a:xfrm>
              <a:off x="0" y="957450"/>
              <a:ext cx="1400380" cy="44627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2300" b="1">
                  <a:solidFill>
                    <a:srgbClr val="2AA198"/>
                  </a:solidFill>
                  <a:latin typeface="SourceCodePro"/>
                  <a:ea typeface="SourceCodePro"/>
                  <a:cs typeface="SourceCodePro"/>
                  <a:sym typeface="SourceCodePro"/>
                </a:defRPr>
              </a:lvl1pPr>
            </a:lstStyle>
            <a:p>
              <a:pPr>
                <a:defRPr>
                  <a:solidFill>
                    <a:srgbClr val="B58900"/>
                  </a:solidFill>
                </a:defRPr>
              </a:pPr>
              <a:r>
                <a:rPr>
                  <a:solidFill>
                    <a:srgbClr val="2AA198"/>
                  </a:solidFill>
                </a:rPr>
                <a:t>flex-g</a:t>
              </a:r>
              <a:r>
                <a:rPr lang="en-US">
                  <a:solidFill>
                    <a:srgbClr val="2AA198"/>
                  </a:solidFill>
                </a:rPr>
                <a:t>r</a:t>
              </a:r>
              <a:r>
                <a:rPr>
                  <a:solidFill>
                    <a:srgbClr val="2AA198"/>
                  </a:solidFill>
                </a:rPr>
                <a:t>ow</a:t>
              </a:r>
            </a:p>
          </p:txBody>
        </p:sp>
        <p:sp>
          <p:nvSpPr>
            <p:cNvPr id="1175" name="Shape 1175"/>
            <p:cNvSpPr/>
            <p:nvPr/>
          </p:nvSpPr>
          <p:spPr>
            <a:xfrm>
              <a:off x="0" y="1436176"/>
              <a:ext cx="1581328" cy="447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2300" b="1">
                  <a:solidFill>
                    <a:srgbClr val="2AA198"/>
                  </a:solidFill>
                  <a:latin typeface="SourceCodePro"/>
                  <a:ea typeface="SourceCodePro"/>
                  <a:cs typeface="SourceCodePro"/>
                  <a:sym typeface="SourceCodePro"/>
                </a:defRPr>
              </a:lvl1pPr>
            </a:lstStyle>
            <a:p>
              <a:pPr>
                <a:defRPr>
                  <a:solidFill>
                    <a:srgbClr val="B58900"/>
                  </a:solidFill>
                </a:defRPr>
              </a:pPr>
              <a:r>
                <a:rPr>
                  <a:solidFill>
                    <a:srgbClr val="2AA198"/>
                  </a:solidFill>
                </a:rPr>
                <a:t>flex-shrink</a:t>
              </a:r>
            </a:p>
          </p:txBody>
        </p:sp>
        <p:sp>
          <p:nvSpPr>
            <p:cNvPr id="1176" name="Shape 1176"/>
            <p:cNvSpPr/>
            <p:nvPr/>
          </p:nvSpPr>
          <p:spPr>
            <a:xfrm>
              <a:off x="0" y="1914901"/>
              <a:ext cx="1451680" cy="447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2300" b="1">
                  <a:solidFill>
                    <a:srgbClr val="2AA198"/>
                  </a:solidFill>
                  <a:latin typeface="SourceCodePro"/>
                  <a:ea typeface="SourceCodePro"/>
                  <a:cs typeface="SourceCodePro"/>
                  <a:sym typeface="SourceCodePro"/>
                </a:defRPr>
              </a:lvl1pPr>
            </a:lstStyle>
            <a:p>
              <a:pPr>
                <a:defRPr>
                  <a:solidFill>
                    <a:srgbClr val="B58900"/>
                  </a:solidFill>
                </a:defRPr>
              </a:pPr>
              <a:r>
                <a:rPr>
                  <a:solidFill>
                    <a:srgbClr val="2AA198"/>
                  </a:solidFill>
                </a:rPr>
                <a:t>flex-basis</a:t>
              </a:r>
            </a:p>
          </p:txBody>
        </p:sp>
        <p:sp>
          <p:nvSpPr>
            <p:cNvPr id="1177" name="Shape 1177"/>
            <p:cNvSpPr/>
            <p:nvPr/>
          </p:nvSpPr>
          <p:spPr>
            <a:xfrm>
              <a:off x="0" y="2393627"/>
              <a:ext cx="607471" cy="447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2300" b="1">
                  <a:solidFill>
                    <a:srgbClr val="2AA198"/>
                  </a:solidFill>
                  <a:latin typeface="SourceCodePro"/>
                  <a:ea typeface="SourceCodePro"/>
                  <a:cs typeface="SourceCodePro"/>
                  <a:sym typeface="SourceCodePro"/>
                </a:defRPr>
              </a:lvl1pPr>
            </a:lstStyle>
            <a:p>
              <a:pPr>
                <a:defRPr>
                  <a:solidFill>
                    <a:srgbClr val="B58900"/>
                  </a:solidFill>
                </a:defRPr>
              </a:pPr>
              <a:r>
                <a:rPr>
                  <a:solidFill>
                    <a:srgbClr val="2AA198"/>
                  </a:solidFill>
                </a:rPr>
                <a:t>flex</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1178"/>
                                        </p:tgtEl>
                                        <p:attrNameLst>
                                          <p:attrName>style.visibility</p:attrName>
                                        </p:attrNameLst>
                                      </p:cBhvr>
                                      <p:to>
                                        <p:strVal val="visible"/>
                                      </p:to>
                                    </p:set>
                                    <p:animEffect transition="in" filter="dissolve">
                                      <p:cBhvr>
                                        <p:cTn id="7" dur="1000"/>
                                        <p:tgtEl>
                                          <p:spTgt spid="1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8" grpId="1"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 name="Shape 860"/>
          <p:cNvSpPr>
            <a:spLocks noGrp="1"/>
          </p:cNvSpPr>
          <p:nvPr>
            <p:ph type="sldNum" sz="quarter" idx="2"/>
          </p:nvPr>
        </p:nvSpPr>
        <p:spPr>
          <a:xfrm>
            <a:off x="11714872" y="6534150"/>
            <a:ext cx="170742" cy="23114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a:t>
            </a:fld>
            <a:endParaRPr/>
          </a:p>
        </p:txBody>
      </p:sp>
      <p:pic>
        <p:nvPicPr>
          <p:cNvPr id="861" name="image9.png" descr="http://webcareer.ru/images/2013/11/equal_column_height.png"/>
          <p:cNvPicPr>
            <a:picLocks noChangeAspect="1"/>
          </p:cNvPicPr>
          <p:nvPr/>
        </p:nvPicPr>
        <p:blipFill>
          <a:blip r:embed="rId3">
            <a:extLst/>
          </a:blip>
          <a:stretch>
            <a:fillRect/>
          </a:stretch>
        </p:blipFill>
        <p:spPr>
          <a:xfrm>
            <a:off x="183916" y="2499107"/>
            <a:ext cx="6541721" cy="2453146"/>
          </a:xfrm>
          <a:prstGeom prst="rect">
            <a:avLst/>
          </a:prstGeom>
          <a:ln w="12700">
            <a:miter lim="400000"/>
          </a:ln>
        </p:spPr>
      </p:pic>
      <p:grpSp>
        <p:nvGrpSpPr>
          <p:cNvPr id="877" name="Group 877"/>
          <p:cNvGrpSpPr/>
          <p:nvPr/>
        </p:nvGrpSpPr>
        <p:grpSpPr>
          <a:xfrm>
            <a:off x="7004597" y="1871110"/>
            <a:ext cx="4763597" cy="3666642"/>
            <a:chOff x="0" y="0"/>
            <a:chExt cx="4763596" cy="3666640"/>
          </a:xfrm>
        </p:grpSpPr>
        <p:grpSp>
          <p:nvGrpSpPr>
            <p:cNvPr id="864" name="Group 864"/>
            <p:cNvGrpSpPr/>
            <p:nvPr/>
          </p:nvGrpSpPr>
          <p:grpSpPr>
            <a:xfrm>
              <a:off x="0" y="-1"/>
              <a:ext cx="4692380" cy="824366"/>
              <a:chOff x="0" y="0"/>
              <a:chExt cx="4692379" cy="824364"/>
            </a:xfrm>
          </p:grpSpPr>
          <p:sp>
            <p:nvSpPr>
              <p:cNvPr id="862" name="Shape 862"/>
              <p:cNvSpPr/>
              <p:nvPr/>
            </p:nvSpPr>
            <p:spPr>
              <a:xfrm>
                <a:off x="0" y="-1"/>
                <a:ext cx="4692380" cy="824366"/>
              </a:xfrm>
              <a:prstGeom prst="rect">
                <a:avLst/>
              </a:prstGeom>
              <a:solidFill>
                <a:srgbClr val="FFE59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63" name="Shape 863"/>
              <p:cNvSpPr/>
              <p:nvPr/>
            </p:nvSpPr>
            <p:spPr>
              <a:xfrm>
                <a:off x="0" y="217522"/>
                <a:ext cx="4692380" cy="48699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noAutofit/>
              </a:bodyPr>
              <a:lstStyle>
                <a:lvl1pPr algn="ctr">
                  <a:defRPr sz="2000" b="1">
                    <a:solidFill>
                      <a:srgbClr val="262626"/>
                    </a:solidFill>
                  </a:defRPr>
                </a:lvl1pPr>
              </a:lstStyle>
              <a:p>
                <a:r>
                  <a:t>&lt;header&gt;</a:t>
                </a:r>
              </a:p>
            </p:txBody>
          </p:sp>
        </p:grpSp>
        <p:grpSp>
          <p:nvGrpSpPr>
            <p:cNvPr id="867" name="Group 867"/>
            <p:cNvGrpSpPr/>
            <p:nvPr/>
          </p:nvGrpSpPr>
          <p:grpSpPr>
            <a:xfrm>
              <a:off x="0" y="2842277"/>
              <a:ext cx="4692380" cy="824364"/>
              <a:chOff x="0" y="0"/>
              <a:chExt cx="4692379" cy="824363"/>
            </a:xfrm>
          </p:grpSpPr>
          <p:sp>
            <p:nvSpPr>
              <p:cNvPr id="865" name="Shape 865"/>
              <p:cNvSpPr/>
              <p:nvPr/>
            </p:nvSpPr>
            <p:spPr>
              <a:xfrm>
                <a:off x="0" y="0"/>
                <a:ext cx="4692380" cy="824364"/>
              </a:xfrm>
              <a:prstGeom prst="rect">
                <a:avLst/>
              </a:prstGeom>
              <a:solidFill>
                <a:srgbClr val="FFE59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66" name="Shape 866"/>
              <p:cNvSpPr/>
              <p:nvPr/>
            </p:nvSpPr>
            <p:spPr>
              <a:xfrm>
                <a:off x="0" y="217522"/>
                <a:ext cx="4692380" cy="5631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noAutofit/>
              </a:bodyPr>
              <a:lstStyle>
                <a:lvl1pPr algn="ctr">
                  <a:defRPr sz="2000" b="1">
                    <a:solidFill>
                      <a:srgbClr val="262626"/>
                    </a:solidFill>
                  </a:defRPr>
                </a:lvl1pPr>
              </a:lstStyle>
              <a:p>
                <a:r>
                  <a:t>&lt;footer&gt;</a:t>
                </a:r>
              </a:p>
            </p:txBody>
          </p:sp>
        </p:grpSp>
        <p:grpSp>
          <p:nvGrpSpPr>
            <p:cNvPr id="870" name="Group 870"/>
            <p:cNvGrpSpPr/>
            <p:nvPr/>
          </p:nvGrpSpPr>
          <p:grpSpPr>
            <a:xfrm>
              <a:off x="-1" y="824365"/>
              <a:ext cx="1067691" cy="2022107"/>
              <a:chOff x="0" y="0"/>
              <a:chExt cx="1067689" cy="2022105"/>
            </a:xfrm>
          </p:grpSpPr>
          <p:sp>
            <p:nvSpPr>
              <p:cNvPr id="868" name="Shape 868"/>
              <p:cNvSpPr/>
              <p:nvPr/>
            </p:nvSpPr>
            <p:spPr>
              <a:xfrm>
                <a:off x="0" y="-1"/>
                <a:ext cx="1067690" cy="2022107"/>
              </a:xfrm>
              <a:prstGeom prst="rect">
                <a:avLst/>
              </a:prstGeom>
              <a:solidFill>
                <a:srgbClr val="74BDEF"/>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69" name="Shape 869"/>
              <p:cNvSpPr/>
              <p:nvPr/>
            </p:nvSpPr>
            <p:spPr>
              <a:xfrm>
                <a:off x="0" y="816393"/>
                <a:ext cx="1067690" cy="49969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noAutofit/>
              </a:bodyPr>
              <a:lstStyle>
                <a:lvl1pPr algn="ctr">
                  <a:defRPr sz="2000" b="1">
                    <a:solidFill>
                      <a:srgbClr val="262626"/>
                    </a:solidFill>
                  </a:defRPr>
                </a:lvl1pPr>
              </a:lstStyle>
              <a:p>
                <a:r>
                  <a:t>&lt;nav&gt;</a:t>
                </a:r>
              </a:p>
            </p:txBody>
          </p:sp>
        </p:grpSp>
        <p:grpSp>
          <p:nvGrpSpPr>
            <p:cNvPr id="873" name="Group 873"/>
            <p:cNvGrpSpPr/>
            <p:nvPr/>
          </p:nvGrpSpPr>
          <p:grpSpPr>
            <a:xfrm>
              <a:off x="3537000" y="824365"/>
              <a:ext cx="1226597" cy="2022107"/>
              <a:chOff x="-40754" y="0"/>
              <a:chExt cx="1226595" cy="2022105"/>
            </a:xfrm>
          </p:grpSpPr>
          <p:sp>
            <p:nvSpPr>
              <p:cNvPr id="871" name="Shape 871"/>
              <p:cNvSpPr/>
              <p:nvPr/>
            </p:nvSpPr>
            <p:spPr>
              <a:xfrm>
                <a:off x="-1" y="-1"/>
                <a:ext cx="1109642" cy="2022107"/>
              </a:xfrm>
              <a:prstGeom prst="rect">
                <a:avLst/>
              </a:prstGeom>
              <a:solidFill>
                <a:srgbClr val="74BDEF"/>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72" name="Shape 872"/>
              <p:cNvSpPr/>
              <p:nvPr/>
            </p:nvSpPr>
            <p:spPr>
              <a:xfrm>
                <a:off x="-40755" y="816393"/>
                <a:ext cx="1226596" cy="58901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noAutofit/>
              </a:bodyPr>
              <a:lstStyle>
                <a:lvl1pPr algn="ctr">
                  <a:defRPr sz="2000" b="1">
                    <a:solidFill>
                      <a:srgbClr val="262626"/>
                    </a:solidFill>
                  </a:defRPr>
                </a:lvl1pPr>
              </a:lstStyle>
              <a:p>
                <a:r>
                  <a:t>&lt;aside&gt;</a:t>
                </a:r>
              </a:p>
            </p:txBody>
          </p:sp>
        </p:grpSp>
        <p:grpSp>
          <p:nvGrpSpPr>
            <p:cNvPr id="876" name="Group 876"/>
            <p:cNvGrpSpPr/>
            <p:nvPr/>
          </p:nvGrpSpPr>
          <p:grpSpPr>
            <a:xfrm>
              <a:off x="1067690" y="824365"/>
              <a:ext cx="2557001" cy="2022107"/>
              <a:chOff x="0" y="0"/>
              <a:chExt cx="2556999" cy="2022105"/>
            </a:xfrm>
          </p:grpSpPr>
          <p:sp>
            <p:nvSpPr>
              <p:cNvPr id="874" name="Shape 874"/>
              <p:cNvSpPr/>
              <p:nvPr/>
            </p:nvSpPr>
            <p:spPr>
              <a:xfrm>
                <a:off x="-1" y="-1"/>
                <a:ext cx="2557001" cy="2022107"/>
              </a:xfrm>
              <a:prstGeom prst="rect">
                <a:avLst/>
              </a:prstGeom>
              <a:solidFill>
                <a:srgbClr val="FF868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75" name="Shape 875"/>
              <p:cNvSpPr/>
              <p:nvPr/>
            </p:nvSpPr>
            <p:spPr>
              <a:xfrm>
                <a:off x="-1" y="816393"/>
                <a:ext cx="2557001" cy="5676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noAutofit/>
              </a:bodyPr>
              <a:lstStyle>
                <a:lvl1pPr algn="ctr">
                  <a:defRPr sz="2000" b="1">
                    <a:solidFill>
                      <a:srgbClr val="262626"/>
                    </a:solidFill>
                  </a:defRPr>
                </a:lvl1pPr>
              </a:lstStyle>
              <a:p>
                <a:r>
                  <a:t>&lt;article&gt;</a:t>
                </a:r>
              </a:p>
            </p:txBody>
          </p:sp>
        </p:grpSp>
      </p:grpSp>
      <p:sp>
        <p:nvSpPr>
          <p:cNvPr id="878" name="Shape 878"/>
          <p:cNvSpPr>
            <a:spLocks noGrp="1"/>
          </p:cNvSpPr>
          <p:nvPr>
            <p:ph type="body" sz="quarter" idx="1"/>
          </p:nvPr>
        </p:nvSpPr>
        <p:spPr>
          <a:xfrm>
            <a:off x="0" y="0"/>
            <a:ext cx="12192000" cy="933450"/>
          </a:xfrm>
          <a:prstGeom prst="rect">
            <a:avLst/>
          </a:prstGeom>
        </p:spPr>
        <p:txBody>
          <a:bodyPr/>
          <a:lstStyle>
            <a:lvl1pPr defTabSz="457189">
              <a:spcBef>
                <a:spcPts val="400"/>
              </a:spcBef>
              <a:defRPr sz="2000"/>
            </a:lvl1pPr>
          </a:lstStyle>
          <a:p>
            <a:r>
              <a:t>CSS PROBLEMS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861"/>
                                        </p:tgtEl>
                                        <p:attrNameLst>
                                          <p:attrName>style.visibility</p:attrName>
                                        </p:attrNameLst>
                                      </p:cBhvr>
                                      <p:to>
                                        <p:strVal val="visible"/>
                                      </p:to>
                                    </p:set>
                                    <p:animEffect transition="in" filter="fade">
                                      <p:cBhvr>
                                        <p:cTn id="7" dur="500"/>
                                        <p:tgtEl>
                                          <p:spTgt spid="861"/>
                                        </p:tgtEl>
                                      </p:cBhvr>
                                    </p:animEffect>
                                  </p:childTnLst>
                                </p:cTn>
                              </p:par>
                            </p:childTnLst>
                          </p:cTn>
                        </p:par>
                        <p:par>
                          <p:cTn id="8" fill="hold">
                            <p:stCondLst>
                              <p:cond delay="500"/>
                            </p:stCondLst>
                            <p:childTnLst>
                              <p:par>
                                <p:cTn id="9" presetID="10" presetClass="entr" presetSubtype="0" fill="hold" grpId="2" nodeType="afterEffect">
                                  <p:stCondLst>
                                    <p:cond delay="0"/>
                                  </p:stCondLst>
                                  <p:childTnLst>
                                    <p:set>
                                      <p:cBhvr>
                                        <p:cTn id="10" dur="1" fill="hold">
                                          <p:stCondLst>
                                            <p:cond delay="0"/>
                                          </p:stCondLst>
                                        </p:cTn>
                                        <p:tgtEl>
                                          <p:spTgt spid="877"/>
                                        </p:tgtEl>
                                        <p:attrNameLst>
                                          <p:attrName>style.visibility</p:attrName>
                                        </p:attrNameLst>
                                      </p:cBhvr>
                                      <p:to>
                                        <p:strVal val="visible"/>
                                      </p:to>
                                    </p:set>
                                    <p:animEffect transition="in" filter="fade">
                                      <p:cBhvr>
                                        <p:cTn id="11" dur="500"/>
                                        <p:tgtEl>
                                          <p:spTgt spid="8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1" grpId="1" animBg="1" advAuto="0"/>
      <p:bldP spid="877" grpId="2"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6" name="Shape 916"/>
          <p:cNvSpPr/>
          <p:nvPr/>
        </p:nvSpPr>
        <p:spPr>
          <a:xfrm>
            <a:off x="-20637" y="927203"/>
            <a:ext cx="12207875" cy="5554457"/>
          </a:xfrm>
          <a:prstGeom prst="rect">
            <a:avLst/>
          </a:prstGeom>
          <a:solidFill>
            <a:srgbClr val="F2E8D4"/>
          </a:solidFill>
          <a:ln w="12700">
            <a:miter lim="400000"/>
          </a:ln>
        </p:spPr>
        <p:txBody>
          <a:bodyPr lIns="45719" rIns="45719" anchor="ctr"/>
          <a:lstStyle/>
          <a:p>
            <a:pPr marL="0" marR="0" lvl="0" indent="0" algn="l" defTabSz="342900" rtl="0" eaLnBrk="1" fontAlgn="auto" latinLnBrk="0" hangingPunct="0">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464547"/>
              </a:solidFill>
              <a:effectLst/>
              <a:uLnTx/>
              <a:uFillTx/>
              <a:latin typeface="Trebuchet MS"/>
              <a:sym typeface="Trebuchet MS"/>
            </a:endParaRPr>
          </a:p>
        </p:txBody>
      </p:sp>
      <p:sp>
        <p:nvSpPr>
          <p:cNvPr id="917" name="Shape 917"/>
          <p:cNvSpPr>
            <a:spLocks noGrp="1"/>
          </p:cNvSpPr>
          <p:nvPr>
            <p:ph type="sldNum" sz="quarter" idx="2"/>
          </p:nvPr>
        </p:nvSpPr>
        <p:spPr>
          <a:xfrm>
            <a:off x="11648272" y="6534150"/>
            <a:ext cx="237342" cy="231140"/>
          </a:xfrm>
          <a:prstGeom prst="rect">
            <a:avLst/>
          </a:prstGeom>
          <a:extLst>
            <a:ext uri="{C572A759-6A51-4108-AA02-DFA0A04FC94B}">
              <ma14:wrappingTextBoxFlag xmlns:ma14="http://schemas.microsoft.com/office/mac/drawingml/2011/main" xmlns="" val="1"/>
            </a:ext>
          </a:extLst>
        </p:spPr>
        <p:txBody>
          <a:bodyPr/>
          <a:lstStyle/>
          <a:p>
            <a:pPr marL="0" marR="0" lvl="0" indent="0" algn="r" defTabSz="342900" rtl="0" eaLnBrk="1" fontAlgn="auto" latinLnBrk="0" hangingPunct="0">
              <a:lnSpc>
                <a:spcPct val="100000"/>
              </a:lnSpc>
              <a:spcBef>
                <a:spcPts val="0"/>
              </a:spcBef>
              <a:spcAft>
                <a:spcPts val="0"/>
              </a:spcAft>
              <a:buClrTx/>
              <a:buSzTx/>
              <a:buFontTx/>
              <a:buNone/>
              <a:tabLst/>
              <a:defRPr/>
            </a:pPr>
            <a:fld id="{86CB4B4D-7CA3-9044-876B-883B54F8677D}" type="slidenum">
              <a:rPr kumimoji="0" sz="1000" b="0" i="0" u="none" strike="noStrike" kern="0" cap="none" spc="0" normalizeH="0" baseline="0" noProof="0">
                <a:ln>
                  <a:noFill/>
                </a:ln>
                <a:solidFill>
                  <a:srgbClr val="CCCCCC"/>
                </a:solidFill>
                <a:effectLst/>
                <a:uLnTx/>
                <a:uFillTx/>
                <a:latin typeface="Trebuchet MS"/>
                <a:sym typeface="Trebuchet MS"/>
              </a:rPr>
              <a:pPr marL="0" marR="0" lvl="0" indent="0" algn="r" defTabSz="342900" rtl="0" eaLnBrk="1" fontAlgn="auto" latinLnBrk="0" hangingPunct="0">
                <a:lnSpc>
                  <a:spcPct val="100000"/>
                </a:lnSpc>
                <a:spcBef>
                  <a:spcPts val="0"/>
                </a:spcBef>
                <a:spcAft>
                  <a:spcPts val="0"/>
                </a:spcAft>
                <a:buClrTx/>
                <a:buSzTx/>
                <a:buFontTx/>
                <a:buNone/>
                <a:tabLst/>
                <a:defRPr/>
              </a:pPr>
              <a:t>40</a:t>
            </a:fld>
            <a:endParaRPr kumimoji="0" sz="1000" b="0" i="0" u="none" strike="noStrike" kern="0" cap="none" spc="0" normalizeH="0" baseline="0" noProof="0">
              <a:ln>
                <a:noFill/>
              </a:ln>
              <a:solidFill>
                <a:srgbClr val="CCCCCC"/>
              </a:solidFill>
              <a:effectLst/>
              <a:uLnTx/>
              <a:uFillTx/>
              <a:latin typeface="Trebuchet MS"/>
              <a:sym typeface="Trebuchet MS"/>
            </a:endParaRPr>
          </a:p>
        </p:txBody>
      </p:sp>
      <p:sp>
        <p:nvSpPr>
          <p:cNvPr id="918" name="Shape 918"/>
          <p:cNvSpPr>
            <a:spLocks noGrp="1"/>
          </p:cNvSpPr>
          <p:nvPr>
            <p:ph type="body" sz="quarter" idx="1"/>
          </p:nvPr>
        </p:nvSpPr>
        <p:spPr>
          <a:xfrm>
            <a:off x="0" y="0"/>
            <a:ext cx="12192000" cy="933450"/>
          </a:xfrm>
          <a:prstGeom prst="rect">
            <a:avLst/>
          </a:prstGeom>
        </p:spPr>
        <p:txBody>
          <a:bodyPr/>
          <a:lstStyle>
            <a:lvl1pPr defTabSz="457189">
              <a:spcBef>
                <a:spcPts val="400"/>
              </a:spcBef>
              <a:defRPr sz="2000"/>
            </a:lvl1pPr>
          </a:lstStyle>
          <a:p>
            <a:r>
              <a:t>BROWSER SUPPORT</a:t>
            </a:r>
          </a:p>
        </p:txBody>
      </p:sp>
      <p:pic>
        <p:nvPicPr>
          <p:cNvPr id="4" name="Picture 3">
            <a:extLst>
              <a:ext uri="{FF2B5EF4-FFF2-40B4-BE49-F238E27FC236}">
                <a16:creationId xmlns:a16="http://schemas.microsoft.com/office/drawing/2014/main" id="{C9F40216-A048-2849-86C6-5AF464F408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041" y="1221297"/>
            <a:ext cx="9718517" cy="4972515"/>
          </a:xfrm>
          <a:prstGeom prst="rect">
            <a:avLst/>
          </a:prstGeom>
        </p:spPr>
      </p:pic>
    </p:spTree>
    <p:extLst>
      <p:ext uri="{BB962C8B-B14F-4D97-AF65-F5344CB8AC3E}">
        <p14:creationId xmlns:p14="http://schemas.microsoft.com/office/powerpoint/2010/main" val="3494539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2" name="Shape 1182"/>
          <p:cNvSpPr>
            <a:spLocks noGrp="1"/>
          </p:cNvSpPr>
          <p:nvPr>
            <p:ph type="sldNum" sz="quarter" idx="2"/>
          </p:nvPr>
        </p:nvSpPr>
        <p:spPr>
          <a:xfrm>
            <a:off x="11648272" y="6534150"/>
            <a:ext cx="237342" cy="23114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41</a:t>
            </a:fld>
            <a:endParaRPr/>
          </a:p>
        </p:txBody>
      </p:sp>
      <p:sp>
        <p:nvSpPr>
          <p:cNvPr id="1183" name="Shape 1183"/>
          <p:cNvSpPr>
            <a:spLocks noGrp="1"/>
          </p:cNvSpPr>
          <p:nvPr>
            <p:ph type="title"/>
          </p:nvPr>
        </p:nvSpPr>
        <p:spPr>
          <a:xfrm>
            <a:off x="1105519" y="4755773"/>
            <a:ext cx="3226150" cy="842964"/>
          </a:xfrm>
          <a:prstGeom prst="rect">
            <a:avLst/>
          </a:prstGeom>
        </p:spPr>
        <p:txBody>
          <a:bodyPr/>
          <a:lstStyle>
            <a:lvl1pPr defTabSz="457189"/>
          </a:lstStyle>
          <a:p>
            <a:r>
              <a:t>examples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 name="Shape 1188"/>
          <p:cNvSpPr>
            <a:spLocks noGrp="1"/>
          </p:cNvSpPr>
          <p:nvPr>
            <p:ph type="sldNum" sz="quarter" idx="2"/>
          </p:nvPr>
        </p:nvSpPr>
        <p:spPr>
          <a:xfrm>
            <a:off x="11648272" y="6534150"/>
            <a:ext cx="237342" cy="23114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42</a:t>
            </a:fld>
            <a:endParaRPr/>
          </a:p>
        </p:txBody>
      </p:sp>
      <p:grpSp>
        <p:nvGrpSpPr>
          <p:cNvPr id="2" name="Group 1">
            <a:extLst>
              <a:ext uri="{FF2B5EF4-FFF2-40B4-BE49-F238E27FC236}">
                <a16:creationId xmlns:a16="http://schemas.microsoft.com/office/drawing/2014/main" id="{34F9AF9E-AFF9-3B43-BC17-1137FBC18D87}"/>
              </a:ext>
            </a:extLst>
          </p:cNvPr>
          <p:cNvGrpSpPr/>
          <p:nvPr/>
        </p:nvGrpSpPr>
        <p:grpSpPr>
          <a:xfrm>
            <a:off x="846137" y="2041525"/>
            <a:ext cx="5205038" cy="514350"/>
            <a:chOff x="846137" y="2041525"/>
            <a:chExt cx="5205038" cy="514350"/>
          </a:xfrm>
        </p:grpSpPr>
        <p:grpSp>
          <p:nvGrpSpPr>
            <p:cNvPr id="1187" name="Group 1187"/>
            <p:cNvGrpSpPr/>
            <p:nvPr/>
          </p:nvGrpSpPr>
          <p:grpSpPr>
            <a:xfrm>
              <a:off x="4810124" y="2041525"/>
              <a:ext cx="1241051" cy="509588"/>
              <a:chOff x="0" y="0"/>
              <a:chExt cx="1062037" cy="514350"/>
            </a:xfrm>
          </p:grpSpPr>
          <p:sp>
            <p:nvSpPr>
              <p:cNvPr id="1185" name="Shape 1185"/>
              <p:cNvSpPr/>
              <p:nvPr/>
            </p:nvSpPr>
            <p:spPr>
              <a:xfrm>
                <a:off x="-1" y="0"/>
                <a:ext cx="1062039" cy="514350"/>
              </a:xfrm>
              <a:prstGeom prst="rect">
                <a:avLst/>
              </a:prstGeom>
              <a:solidFill>
                <a:schemeClr val="accent4"/>
              </a:solidFill>
              <a:ln w="25400" cap="flat">
                <a:solidFill>
                  <a:srgbClr val="779032"/>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186" name="Shape 1186"/>
              <p:cNvSpPr/>
              <p:nvPr/>
            </p:nvSpPr>
            <p:spPr>
              <a:xfrm>
                <a:off x="-1" y="109855"/>
                <a:ext cx="1062039" cy="2946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r>
                  <a:rPr dirty="0"/>
                  <a:t>Contacts</a:t>
                </a:r>
              </a:p>
            </p:txBody>
          </p:sp>
        </p:grpSp>
        <p:grpSp>
          <p:nvGrpSpPr>
            <p:cNvPr id="1191" name="Group 1191"/>
            <p:cNvGrpSpPr/>
            <p:nvPr/>
          </p:nvGrpSpPr>
          <p:grpSpPr>
            <a:xfrm>
              <a:off x="846137" y="2041525"/>
              <a:ext cx="823913" cy="514350"/>
              <a:chOff x="0" y="0"/>
              <a:chExt cx="823912" cy="514350"/>
            </a:xfrm>
          </p:grpSpPr>
          <p:sp>
            <p:nvSpPr>
              <p:cNvPr id="1189" name="Shape 1189"/>
              <p:cNvSpPr/>
              <p:nvPr/>
            </p:nvSpPr>
            <p:spPr>
              <a:xfrm>
                <a:off x="-1" y="0"/>
                <a:ext cx="823914" cy="514350"/>
              </a:xfrm>
              <a:prstGeom prst="rect">
                <a:avLst/>
              </a:prstGeom>
              <a:solidFill>
                <a:schemeClr val="accent4"/>
              </a:solidFill>
              <a:ln w="25400" cap="flat">
                <a:solidFill>
                  <a:srgbClr val="779032"/>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190" name="Shape 1190"/>
              <p:cNvSpPr/>
              <p:nvPr/>
            </p:nvSpPr>
            <p:spPr>
              <a:xfrm>
                <a:off x="-1" y="109855"/>
                <a:ext cx="823914" cy="2946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r>
                  <a:rPr dirty="0"/>
                  <a:t>Home</a:t>
                </a:r>
              </a:p>
            </p:txBody>
          </p:sp>
        </p:grpSp>
        <p:grpSp>
          <p:nvGrpSpPr>
            <p:cNvPr id="1194" name="Group 1194"/>
            <p:cNvGrpSpPr/>
            <p:nvPr/>
          </p:nvGrpSpPr>
          <p:grpSpPr>
            <a:xfrm>
              <a:off x="1670050" y="2041525"/>
              <a:ext cx="822325" cy="514350"/>
              <a:chOff x="0" y="0"/>
              <a:chExt cx="822325" cy="514350"/>
            </a:xfrm>
          </p:grpSpPr>
          <p:sp>
            <p:nvSpPr>
              <p:cNvPr id="1192" name="Shape 1192"/>
              <p:cNvSpPr/>
              <p:nvPr/>
            </p:nvSpPr>
            <p:spPr>
              <a:xfrm>
                <a:off x="0" y="0"/>
                <a:ext cx="822325" cy="514350"/>
              </a:xfrm>
              <a:prstGeom prst="rect">
                <a:avLst/>
              </a:prstGeom>
              <a:solidFill>
                <a:schemeClr val="accent3"/>
              </a:solidFill>
              <a:ln w="25400" cap="flat">
                <a:solidFill>
                  <a:srgbClr val="146575"/>
                </a:solidFill>
                <a:prstDash val="solid"/>
                <a:round/>
              </a:ln>
              <a:effectLst/>
            </p:spPr>
            <p:txBody>
              <a:bodyPr wrap="square" lIns="45719" tIns="45719" rIns="45719" bIns="45719" numCol="1" anchor="ctr">
                <a:noAutofit/>
              </a:bodyPr>
              <a:lstStyle/>
              <a:p>
                <a:pPr algn="ctr">
                  <a:defRPr>
                    <a:solidFill>
                      <a:srgbClr val="FFFFFF"/>
                    </a:solidFill>
                  </a:defRPr>
                </a:pPr>
                <a:endParaRPr dirty="0"/>
              </a:p>
            </p:txBody>
          </p:sp>
          <p:sp>
            <p:nvSpPr>
              <p:cNvPr id="1193" name="Shape 1193"/>
              <p:cNvSpPr/>
              <p:nvPr/>
            </p:nvSpPr>
            <p:spPr>
              <a:xfrm>
                <a:off x="0" y="109855"/>
                <a:ext cx="822325" cy="2946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r>
                  <a:rPr dirty="0"/>
                  <a:t>About</a:t>
                </a:r>
              </a:p>
            </p:txBody>
          </p:sp>
        </p:grpSp>
        <p:grpSp>
          <p:nvGrpSpPr>
            <p:cNvPr id="1197" name="Group 1197"/>
            <p:cNvGrpSpPr/>
            <p:nvPr/>
          </p:nvGrpSpPr>
          <p:grpSpPr>
            <a:xfrm>
              <a:off x="2492375" y="2041525"/>
              <a:ext cx="1393825" cy="514350"/>
              <a:chOff x="0" y="0"/>
              <a:chExt cx="1393825" cy="514350"/>
            </a:xfrm>
          </p:grpSpPr>
          <p:sp>
            <p:nvSpPr>
              <p:cNvPr id="1195" name="Shape 1195"/>
              <p:cNvSpPr/>
              <p:nvPr/>
            </p:nvSpPr>
            <p:spPr>
              <a:xfrm>
                <a:off x="0" y="0"/>
                <a:ext cx="1393825" cy="514350"/>
              </a:xfrm>
              <a:prstGeom prst="rect">
                <a:avLst/>
              </a:prstGeom>
              <a:solidFill>
                <a:schemeClr val="accent4"/>
              </a:solidFill>
              <a:ln w="25400" cap="flat">
                <a:solidFill>
                  <a:srgbClr val="779032"/>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196" name="Shape 1196"/>
              <p:cNvSpPr/>
              <p:nvPr/>
            </p:nvSpPr>
            <p:spPr>
              <a:xfrm>
                <a:off x="0" y="109855"/>
                <a:ext cx="1393825" cy="2946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r>
                  <a:t>Services</a:t>
                </a:r>
              </a:p>
            </p:txBody>
          </p:sp>
        </p:grpSp>
        <p:grpSp>
          <p:nvGrpSpPr>
            <p:cNvPr id="1200" name="Group 1200"/>
            <p:cNvGrpSpPr/>
            <p:nvPr/>
          </p:nvGrpSpPr>
          <p:grpSpPr>
            <a:xfrm>
              <a:off x="3886200" y="2041525"/>
              <a:ext cx="915988" cy="514350"/>
              <a:chOff x="0" y="0"/>
              <a:chExt cx="915987" cy="514350"/>
            </a:xfrm>
          </p:grpSpPr>
          <p:sp>
            <p:nvSpPr>
              <p:cNvPr id="1198" name="Shape 1198"/>
              <p:cNvSpPr/>
              <p:nvPr/>
            </p:nvSpPr>
            <p:spPr>
              <a:xfrm>
                <a:off x="0" y="0"/>
                <a:ext cx="915988" cy="514350"/>
              </a:xfrm>
              <a:prstGeom prst="rect">
                <a:avLst/>
              </a:prstGeom>
              <a:solidFill>
                <a:schemeClr val="accent4"/>
              </a:solidFill>
              <a:ln w="25400" cap="flat">
                <a:solidFill>
                  <a:srgbClr val="779032"/>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199" name="Shape 1199"/>
              <p:cNvSpPr/>
              <p:nvPr/>
            </p:nvSpPr>
            <p:spPr>
              <a:xfrm>
                <a:off x="0" y="109855"/>
                <a:ext cx="915988" cy="2946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r>
                  <a:t>Gallery</a:t>
                </a:r>
              </a:p>
            </p:txBody>
          </p:sp>
        </p:grpSp>
      </p:grpSp>
      <p:grpSp>
        <p:nvGrpSpPr>
          <p:cNvPr id="1213" name="Group 1213"/>
          <p:cNvGrpSpPr/>
          <p:nvPr/>
        </p:nvGrpSpPr>
        <p:grpSpPr>
          <a:xfrm>
            <a:off x="885825" y="3203574"/>
            <a:ext cx="4446588" cy="2284096"/>
            <a:chOff x="0" y="88899"/>
            <a:chExt cx="4446587" cy="2284094"/>
          </a:xfrm>
        </p:grpSpPr>
        <p:sp>
          <p:nvSpPr>
            <p:cNvPr id="1211" name="Shape 1211"/>
            <p:cNvSpPr/>
            <p:nvPr/>
          </p:nvSpPr>
          <p:spPr>
            <a:xfrm>
              <a:off x="0" y="392429"/>
              <a:ext cx="4446588" cy="1980566"/>
            </a:xfrm>
            <a:prstGeom prst="rect">
              <a:avLst/>
            </a:prstGeom>
            <a:solidFill>
              <a:srgbClr val="FFFFFF"/>
            </a:solidFill>
            <a:ln w="9525" cap="flat">
              <a:solidFill>
                <a:schemeClr val="accent5"/>
              </a:solidFill>
              <a:prstDash val="solid"/>
              <a:round/>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defTabSz="914400">
                <a:defRPr sz="900">
                  <a:solidFill>
                    <a:srgbClr val="A9B7C6"/>
                  </a:solidFill>
                  <a:latin typeface="Courier New"/>
                  <a:ea typeface="Courier New"/>
                  <a:cs typeface="Courier New"/>
                  <a:sym typeface="Courier New"/>
                </a:defRPr>
              </a:pPr>
              <a:endParaRPr/>
            </a:p>
            <a:p>
              <a:pPr>
                <a:defRPr>
                  <a:solidFill>
                    <a:srgbClr val="B58900"/>
                  </a:solidFill>
                  <a:latin typeface="SourceCodePro"/>
                  <a:ea typeface="SourceCodePro"/>
                  <a:cs typeface="SourceCodePro"/>
                  <a:sym typeface="SourceCodePro"/>
                </a:defRPr>
              </a:pPr>
              <a:r>
                <a:t>.navigation</a:t>
              </a:r>
              <a:r>
                <a:rPr>
                  <a:solidFill>
                    <a:srgbClr val="535353"/>
                  </a:solidFill>
                </a:rPr>
                <a:t> {</a:t>
              </a:r>
            </a:p>
            <a:p>
              <a:pPr>
                <a:defRPr>
                  <a:solidFill>
                    <a:srgbClr val="535353"/>
                  </a:solidFill>
                  <a:latin typeface="SourceCodePro"/>
                  <a:ea typeface="SourceCodePro"/>
                  <a:cs typeface="SourceCodePro"/>
                  <a:sym typeface="SourceCodePro"/>
                </a:defRPr>
              </a:pPr>
              <a:r>
                <a:t>    </a:t>
              </a:r>
              <a:r>
                <a:rPr>
                  <a:solidFill>
                    <a:srgbClr val="2AA198"/>
                  </a:solidFill>
                </a:rPr>
                <a:t>display</a:t>
              </a:r>
              <a:r>
                <a:t>: </a:t>
              </a:r>
              <a:r>
                <a:rPr>
                  <a:solidFill>
                    <a:srgbClr val="D33682"/>
                  </a:solidFill>
                </a:rPr>
                <a:t>flex</a:t>
              </a:r>
              <a:r>
                <a:t>;</a:t>
              </a:r>
            </a:p>
            <a:p>
              <a:pPr>
                <a:defRPr>
                  <a:solidFill>
                    <a:srgbClr val="535353"/>
                  </a:solidFill>
                  <a:latin typeface="SourceCodePro"/>
                  <a:ea typeface="SourceCodePro"/>
                  <a:cs typeface="SourceCodePro"/>
                  <a:sym typeface="SourceCodePro"/>
                </a:defRPr>
              </a:pPr>
              <a:r>
                <a:t>    </a:t>
              </a:r>
              <a:r>
                <a:rPr>
                  <a:solidFill>
                    <a:srgbClr val="2AA198"/>
                  </a:solidFill>
                </a:rPr>
                <a:t>flex-flow</a:t>
              </a:r>
              <a:r>
                <a:t>: </a:t>
              </a:r>
              <a:r>
                <a:rPr>
                  <a:solidFill>
                    <a:srgbClr val="D33682"/>
                  </a:solidFill>
                </a:rPr>
                <a:t>row</a:t>
              </a:r>
              <a:r>
                <a:t> </a:t>
              </a:r>
              <a:r>
                <a:rPr>
                  <a:solidFill>
                    <a:srgbClr val="D33682"/>
                  </a:solidFill>
                </a:rPr>
                <a:t>nowrap</a:t>
              </a:r>
              <a:r>
                <a:t>;</a:t>
              </a:r>
            </a:p>
            <a:p>
              <a:pPr>
                <a:defRPr>
                  <a:solidFill>
                    <a:srgbClr val="535353"/>
                  </a:solidFill>
                  <a:latin typeface="SourceCodePro"/>
                  <a:ea typeface="SourceCodePro"/>
                  <a:cs typeface="SourceCodePro"/>
                  <a:sym typeface="SourceCodePro"/>
                </a:defRPr>
              </a:pPr>
              <a:r>
                <a:t>}</a:t>
              </a:r>
            </a:p>
            <a:p>
              <a:pPr>
                <a:defRPr>
                  <a:solidFill>
                    <a:srgbClr val="535353"/>
                  </a:solidFill>
                  <a:latin typeface="SourceCodePro"/>
                  <a:ea typeface="SourceCodePro"/>
                  <a:cs typeface="SourceCodePro"/>
                  <a:sym typeface="SourceCodePro"/>
                </a:defRPr>
              </a:pPr>
              <a:r>
                <a:t>. </a:t>
              </a:r>
              <a:r>
                <a:rPr>
                  <a:solidFill>
                    <a:srgbClr val="93A1A1"/>
                  </a:solidFill>
                </a:rPr>
                <a:t>navigation</a:t>
              </a:r>
              <a:r>
                <a:t> </a:t>
              </a:r>
              <a:r>
                <a:rPr>
                  <a:solidFill>
                    <a:srgbClr val="B58900"/>
                  </a:solidFill>
                </a:rPr>
                <a:t>.flex-item</a:t>
              </a:r>
              <a:r>
                <a:t> {</a:t>
              </a:r>
            </a:p>
            <a:p>
              <a:pPr>
                <a:defRPr>
                  <a:solidFill>
                    <a:srgbClr val="535353"/>
                  </a:solidFill>
                  <a:latin typeface="SourceCodePro"/>
                  <a:ea typeface="SourceCodePro"/>
                  <a:cs typeface="SourceCodePro"/>
                  <a:sym typeface="SourceCodePro"/>
                </a:defRPr>
              </a:pPr>
              <a:r>
                <a:t>    </a:t>
              </a:r>
              <a:r>
                <a:rPr>
                  <a:solidFill>
                    <a:srgbClr val="2AA198"/>
                  </a:solidFill>
                </a:rPr>
                <a:t>flex</a:t>
              </a:r>
              <a:r>
                <a:t>: </a:t>
              </a:r>
              <a:r>
                <a:rPr>
                  <a:solidFill>
                    <a:srgbClr val="D33682"/>
                  </a:solidFill>
                </a:rPr>
                <a:t>1</a:t>
              </a:r>
              <a:r>
                <a:t> </a:t>
              </a:r>
              <a:r>
                <a:rPr>
                  <a:solidFill>
                    <a:srgbClr val="D33682"/>
                  </a:solidFill>
                </a:rPr>
                <a:t>0</a:t>
              </a:r>
              <a:r>
                <a:t> </a:t>
              </a:r>
              <a:r>
                <a:rPr>
                  <a:solidFill>
                    <a:srgbClr val="D33682"/>
                  </a:solidFill>
                </a:rPr>
                <a:t>auto</a:t>
              </a:r>
              <a:r>
                <a:t>;</a:t>
              </a:r>
            </a:p>
            <a:p>
              <a:pPr>
                <a:defRPr>
                  <a:solidFill>
                    <a:srgbClr val="535353"/>
                  </a:solidFill>
                  <a:latin typeface="SourceCodePro"/>
                  <a:ea typeface="SourceCodePro"/>
                  <a:cs typeface="SourceCodePro"/>
                  <a:sym typeface="SourceCodePro"/>
                </a:defRPr>
              </a:pPr>
              <a:r>
                <a:t>}</a:t>
              </a:r>
            </a:p>
            <a:p>
              <a:pPr>
                <a:defRPr sz="1600">
                  <a:solidFill>
                    <a:srgbClr val="535353"/>
                  </a:solidFill>
                  <a:latin typeface="SourceCodePro"/>
                  <a:ea typeface="SourceCodePro"/>
                  <a:cs typeface="SourceCodePro"/>
                  <a:sym typeface="SourceCodePro"/>
                </a:defRPr>
              </a:pPr>
              <a:r>
                <a:t>​</a:t>
              </a:r>
            </a:p>
          </p:txBody>
        </p:sp>
        <p:sp>
          <p:nvSpPr>
            <p:cNvPr id="1212" name="Shape 1212"/>
            <p:cNvSpPr/>
            <p:nvPr/>
          </p:nvSpPr>
          <p:spPr>
            <a:xfrm>
              <a:off x="0" y="88900"/>
              <a:ext cx="4446588" cy="304165"/>
            </a:xfrm>
            <a:prstGeom prst="rect">
              <a:avLst/>
            </a:prstGeom>
            <a:solidFill>
              <a:schemeClr val="accent5"/>
            </a:solidFill>
            <a:ln w="9525" cap="flat">
              <a:solidFill>
                <a:schemeClr val="accent5"/>
              </a:solidFill>
              <a:prstDash val="solid"/>
              <a:round/>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b="1">
                  <a:solidFill>
                    <a:srgbClr val="FFFFFF"/>
                  </a:solidFill>
                </a:defRPr>
              </a:lvl1pPr>
            </a:lstStyle>
            <a:p>
              <a:r>
                <a:t>CSS</a:t>
              </a:r>
            </a:p>
          </p:txBody>
        </p:sp>
      </p:grpSp>
      <p:grpSp>
        <p:nvGrpSpPr>
          <p:cNvPr id="1216" name="Group 1216"/>
          <p:cNvGrpSpPr/>
          <p:nvPr/>
        </p:nvGrpSpPr>
        <p:grpSpPr>
          <a:xfrm>
            <a:off x="6758454" y="3203575"/>
            <a:ext cx="4448175" cy="2904492"/>
            <a:chOff x="0" y="0"/>
            <a:chExt cx="4448175" cy="2661664"/>
          </a:xfrm>
        </p:grpSpPr>
        <p:sp>
          <p:nvSpPr>
            <p:cNvPr id="1214" name="Shape 1214"/>
            <p:cNvSpPr/>
            <p:nvPr/>
          </p:nvSpPr>
          <p:spPr>
            <a:xfrm>
              <a:off x="0" y="278385"/>
              <a:ext cx="4448175" cy="2383279"/>
            </a:xfrm>
            <a:prstGeom prst="rect">
              <a:avLst/>
            </a:prstGeom>
            <a:solidFill>
              <a:srgbClr val="FFFFFF"/>
            </a:solidFill>
            <a:ln w="9525" cap="flat">
              <a:solidFill>
                <a:schemeClr val="accent5"/>
              </a:solidFill>
              <a:prstDash val="solid"/>
              <a:round/>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a:defRPr sz="900">
                  <a:solidFill>
                    <a:srgbClr val="535353"/>
                  </a:solidFill>
                  <a:latin typeface="SourceCodePro"/>
                  <a:ea typeface="SourceCodePro"/>
                  <a:cs typeface="SourceCodePro"/>
                  <a:sym typeface="SourceCodePro"/>
                </a:defRPr>
              </a:pPr>
              <a:r>
                <a:rPr dirty="0"/>
                <a:t>​</a:t>
              </a:r>
            </a:p>
            <a:p>
              <a:pPr>
                <a:defRPr>
                  <a:solidFill>
                    <a:srgbClr val="B58900"/>
                  </a:solidFill>
                  <a:latin typeface="SourceCodePro"/>
                  <a:ea typeface="SourceCodePro"/>
                  <a:cs typeface="SourceCodePro"/>
                  <a:sym typeface="SourceCodePro"/>
                </a:defRPr>
              </a:pPr>
              <a:r>
                <a:rPr dirty="0"/>
                <a:t>.container</a:t>
              </a:r>
              <a:r>
                <a:rPr dirty="0">
                  <a:solidFill>
                    <a:srgbClr val="535353"/>
                  </a:solidFill>
                </a:rPr>
                <a:t> {</a:t>
              </a:r>
            </a:p>
            <a:p>
              <a:pPr>
                <a:defRPr>
                  <a:solidFill>
                    <a:srgbClr val="535353"/>
                  </a:solidFill>
                  <a:latin typeface="SourceCodePro"/>
                  <a:ea typeface="SourceCodePro"/>
                  <a:cs typeface="SourceCodePro"/>
                  <a:sym typeface="SourceCodePro"/>
                </a:defRPr>
              </a:pPr>
              <a:r>
                <a:rPr dirty="0"/>
                <a:t>    </a:t>
              </a:r>
              <a:r>
                <a:rPr dirty="0">
                  <a:solidFill>
                    <a:srgbClr val="2AA198"/>
                  </a:solidFill>
                </a:rPr>
                <a:t>display</a:t>
              </a:r>
              <a:r>
                <a:rPr dirty="0"/>
                <a:t>: </a:t>
              </a:r>
              <a:r>
                <a:rPr dirty="0">
                  <a:solidFill>
                    <a:srgbClr val="D33682"/>
                  </a:solidFill>
                </a:rPr>
                <a:t>flex</a:t>
              </a:r>
              <a:r>
                <a:rPr dirty="0"/>
                <a:t>;</a:t>
              </a:r>
            </a:p>
            <a:p>
              <a:pPr>
                <a:defRPr>
                  <a:solidFill>
                    <a:srgbClr val="535353"/>
                  </a:solidFill>
                  <a:latin typeface="SourceCodePro"/>
                  <a:ea typeface="SourceCodePro"/>
                  <a:cs typeface="SourceCodePro"/>
                  <a:sym typeface="SourceCodePro"/>
                </a:defRPr>
              </a:pPr>
              <a:r>
                <a:rPr dirty="0"/>
                <a:t>    </a:t>
              </a:r>
              <a:r>
                <a:rPr dirty="0">
                  <a:solidFill>
                    <a:srgbClr val="2AA198"/>
                  </a:solidFill>
                </a:rPr>
                <a:t>flex-flow</a:t>
              </a:r>
              <a:r>
                <a:rPr dirty="0"/>
                <a:t>: </a:t>
              </a:r>
              <a:r>
                <a:rPr dirty="0">
                  <a:solidFill>
                    <a:srgbClr val="D33682"/>
                  </a:solidFill>
                </a:rPr>
                <a:t>row</a:t>
              </a:r>
              <a:r>
                <a:rPr dirty="0"/>
                <a:t> </a:t>
              </a:r>
              <a:r>
                <a:rPr lang="en-US" dirty="0" err="1">
                  <a:solidFill>
                    <a:srgbClr val="D33682"/>
                  </a:solidFill>
                </a:rPr>
                <a:t>nowrap</a:t>
              </a:r>
              <a:r>
                <a:rPr dirty="0"/>
                <a:t>;</a:t>
              </a:r>
            </a:p>
            <a:p>
              <a:pPr>
                <a:defRPr>
                  <a:solidFill>
                    <a:srgbClr val="535353"/>
                  </a:solidFill>
                  <a:latin typeface="SourceCodePro"/>
                  <a:ea typeface="SourceCodePro"/>
                  <a:cs typeface="SourceCodePro"/>
                  <a:sym typeface="SourceCodePro"/>
                </a:defRPr>
              </a:pPr>
              <a:r>
                <a:rPr dirty="0"/>
                <a:t>}</a:t>
              </a:r>
            </a:p>
            <a:p>
              <a:pPr>
                <a:defRPr>
                  <a:solidFill>
                    <a:srgbClr val="B58900"/>
                  </a:solidFill>
                  <a:latin typeface="SourceCodePro"/>
                  <a:ea typeface="SourceCodePro"/>
                  <a:cs typeface="SourceCodePro"/>
                  <a:sym typeface="SourceCodePro"/>
                </a:defRPr>
              </a:pPr>
              <a:r>
                <a:rPr dirty="0"/>
                <a:t>.container</a:t>
              </a:r>
              <a:r>
                <a:rPr dirty="0">
                  <a:solidFill>
                    <a:srgbClr val="535353"/>
                  </a:solidFill>
                </a:rPr>
                <a:t> </a:t>
              </a:r>
              <a:r>
                <a:rPr dirty="0"/>
                <a:t>.flex-item</a:t>
              </a:r>
              <a:r>
                <a:rPr dirty="0">
                  <a:solidFill>
                    <a:srgbClr val="535353"/>
                  </a:solidFill>
                </a:rPr>
                <a:t> {</a:t>
              </a:r>
            </a:p>
            <a:p>
              <a:pPr>
                <a:defRPr>
                  <a:solidFill>
                    <a:srgbClr val="535353"/>
                  </a:solidFill>
                  <a:latin typeface="SourceCodePro"/>
                  <a:ea typeface="SourceCodePro"/>
                  <a:cs typeface="SourceCodePro"/>
                  <a:sym typeface="SourceCodePro"/>
                </a:defRPr>
              </a:pPr>
              <a:r>
                <a:rPr dirty="0"/>
                <a:t>    </a:t>
              </a:r>
              <a:r>
                <a:rPr dirty="0">
                  <a:solidFill>
                    <a:srgbClr val="2AA198"/>
                  </a:solidFill>
                </a:rPr>
                <a:t>flex</a:t>
              </a:r>
              <a:r>
                <a:rPr dirty="0"/>
                <a:t>: </a:t>
              </a:r>
              <a:r>
                <a:rPr dirty="0">
                  <a:solidFill>
                    <a:srgbClr val="D33682"/>
                  </a:solidFill>
                </a:rPr>
                <a:t>1</a:t>
              </a:r>
              <a:r>
                <a:rPr dirty="0"/>
                <a:t> </a:t>
              </a:r>
              <a:r>
                <a:rPr dirty="0">
                  <a:solidFill>
                    <a:srgbClr val="D33682"/>
                  </a:solidFill>
                </a:rPr>
                <a:t>0</a:t>
              </a:r>
              <a:r>
                <a:rPr dirty="0"/>
                <a:t> </a:t>
              </a:r>
              <a:r>
                <a:rPr dirty="0">
                  <a:solidFill>
                    <a:srgbClr val="D33682"/>
                  </a:solidFill>
                </a:rPr>
                <a:t>auto</a:t>
              </a:r>
              <a:r>
                <a:rPr dirty="0"/>
                <a:t>;</a:t>
              </a:r>
            </a:p>
            <a:p>
              <a:pPr>
                <a:defRPr>
                  <a:solidFill>
                    <a:srgbClr val="535353"/>
                  </a:solidFill>
                  <a:latin typeface="SourceCodePro"/>
                  <a:ea typeface="SourceCodePro"/>
                  <a:cs typeface="SourceCodePro"/>
                  <a:sym typeface="SourceCodePro"/>
                </a:defRPr>
              </a:pPr>
              <a:r>
                <a:rPr dirty="0"/>
                <a:t>}</a:t>
              </a:r>
              <a:endParaRPr lang="en-US" dirty="0"/>
            </a:p>
            <a:p>
              <a:pPr>
                <a:defRPr>
                  <a:solidFill>
                    <a:srgbClr val="535353"/>
                  </a:solidFill>
                  <a:latin typeface="SourceCodePro"/>
                  <a:ea typeface="SourceCodePro"/>
                  <a:cs typeface="SourceCodePro"/>
                  <a:sym typeface="SourceCodePro"/>
                </a:defRPr>
              </a:pPr>
              <a:endParaRPr lang="en-US" dirty="0"/>
            </a:p>
            <a:p>
              <a:pPr>
                <a:defRPr>
                  <a:solidFill>
                    <a:srgbClr val="535353"/>
                  </a:solidFill>
                  <a:latin typeface="SourceCodePro"/>
                  <a:ea typeface="SourceCodePro"/>
                  <a:cs typeface="SourceCodePro"/>
                  <a:sym typeface="SourceCodePro"/>
                </a:defRPr>
              </a:pPr>
              <a:r>
                <a:rPr lang="en-US" dirty="0">
                  <a:solidFill>
                    <a:srgbClr val="FFC000"/>
                  </a:solidFill>
                </a:rPr>
                <a:t>.sign-in </a:t>
              </a:r>
              <a:r>
                <a:rPr lang="en-US" dirty="0"/>
                <a:t>{</a:t>
              </a:r>
              <a:br>
                <a:rPr lang="en-US" dirty="0"/>
              </a:br>
              <a:r>
                <a:rPr lang="en-US" dirty="0"/>
                <a:t>    </a:t>
              </a:r>
              <a:r>
                <a:rPr lang="en-US" dirty="0">
                  <a:solidFill>
                    <a:schemeClr val="accent2">
                      <a:lumMod val="75000"/>
                    </a:schemeClr>
                  </a:solidFill>
                </a:rPr>
                <a:t>margin-left: </a:t>
              </a:r>
              <a:r>
                <a:rPr lang="en-US" dirty="0">
                  <a:solidFill>
                    <a:srgbClr val="FF2F92"/>
                  </a:solidFill>
                </a:rPr>
                <a:t>auto</a:t>
              </a:r>
              <a:r>
                <a:rPr lang="en-US" dirty="0">
                  <a:solidFill>
                    <a:schemeClr val="accent6">
                      <a:lumMod val="60000"/>
                      <a:lumOff val="40000"/>
                    </a:schemeClr>
                  </a:solidFill>
                </a:rPr>
                <a:t>;</a:t>
              </a:r>
            </a:p>
            <a:p>
              <a:pPr>
                <a:defRPr>
                  <a:solidFill>
                    <a:srgbClr val="535353"/>
                  </a:solidFill>
                  <a:latin typeface="SourceCodePro"/>
                  <a:ea typeface="SourceCodePro"/>
                  <a:cs typeface="SourceCodePro"/>
                  <a:sym typeface="SourceCodePro"/>
                </a:defRPr>
              </a:pPr>
              <a:r>
                <a:rPr lang="en-US" dirty="0"/>
                <a:t>}</a:t>
              </a:r>
            </a:p>
          </p:txBody>
        </p:sp>
        <p:sp>
          <p:nvSpPr>
            <p:cNvPr id="1215" name="Shape 1215"/>
            <p:cNvSpPr/>
            <p:nvPr/>
          </p:nvSpPr>
          <p:spPr>
            <a:xfrm>
              <a:off x="0" y="0"/>
              <a:ext cx="4448175" cy="304165"/>
            </a:xfrm>
            <a:prstGeom prst="rect">
              <a:avLst/>
            </a:prstGeom>
            <a:solidFill>
              <a:schemeClr val="accent5"/>
            </a:solidFill>
            <a:ln w="9525" cap="flat">
              <a:solidFill>
                <a:schemeClr val="accent5"/>
              </a:solidFill>
              <a:prstDash val="solid"/>
              <a:round/>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b="1">
                  <a:solidFill>
                    <a:srgbClr val="FFFFFF"/>
                  </a:solidFill>
                </a:defRPr>
              </a:lvl1pPr>
            </a:lstStyle>
            <a:p>
              <a:r>
                <a:t>CSS</a:t>
              </a:r>
            </a:p>
          </p:txBody>
        </p:sp>
      </p:grpSp>
      <p:sp>
        <p:nvSpPr>
          <p:cNvPr id="1217" name="Shape 1217"/>
          <p:cNvSpPr>
            <a:spLocks noGrp="1"/>
          </p:cNvSpPr>
          <p:nvPr>
            <p:ph type="body" sz="quarter" idx="1"/>
          </p:nvPr>
        </p:nvSpPr>
        <p:spPr>
          <a:xfrm>
            <a:off x="0" y="0"/>
            <a:ext cx="12192000" cy="933450"/>
          </a:xfrm>
          <a:prstGeom prst="rect">
            <a:avLst/>
          </a:prstGeom>
        </p:spPr>
        <p:txBody>
          <a:bodyPr/>
          <a:lstStyle>
            <a:lvl1pPr defTabSz="457189">
              <a:spcBef>
                <a:spcPts val="400"/>
              </a:spcBef>
              <a:defRPr sz="2000"/>
            </a:lvl1pPr>
          </a:lstStyle>
          <a:p>
            <a:r>
              <a:t>FLEXBOX IS IDEAL FOR COMPONENTS</a:t>
            </a:r>
          </a:p>
        </p:txBody>
      </p:sp>
      <p:grpSp>
        <p:nvGrpSpPr>
          <p:cNvPr id="13" name="Group 12">
            <a:extLst>
              <a:ext uri="{FF2B5EF4-FFF2-40B4-BE49-F238E27FC236}">
                <a16:creationId xmlns:a16="http://schemas.microsoft.com/office/drawing/2014/main" id="{02C99A5F-E3BE-1549-B7C0-6F14E10AB281}"/>
              </a:ext>
            </a:extLst>
          </p:cNvPr>
          <p:cNvGrpSpPr/>
          <p:nvPr/>
        </p:nvGrpSpPr>
        <p:grpSpPr>
          <a:xfrm>
            <a:off x="6758454" y="2041524"/>
            <a:ext cx="4478284" cy="517520"/>
            <a:chOff x="6758454" y="2041524"/>
            <a:chExt cx="4478284" cy="517520"/>
          </a:xfrm>
        </p:grpSpPr>
        <p:grpSp>
          <p:nvGrpSpPr>
            <p:cNvPr id="10" name="Group 9">
              <a:extLst>
                <a:ext uri="{FF2B5EF4-FFF2-40B4-BE49-F238E27FC236}">
                  <a16:creationId xmlns:a16="http://schemas.microsoft.com/office/drawing/2014/main" id="{358A5E4D-BA1F-834E-9AE3-B283ECE9D6BE}"/>
                </a:ext>
              </a:extLst>
            </p:cNvPr>
            <p:cNvGrpSpPr/>
            <p:nvPr/>
          </p:nvGrpSpPr>
          <p:grpSpPr>
            <a:xfrm>
              <a:off x="6758454" y="2041524"/>
              <a:ext cx="2408682" cy="509589"/>
              <a:chOff x="6758454" y="2041524"/>
              <a:chExt cx="2408682" cy="509589"/>
            </a:xfrm>
          </p:grpSpPr>
          <p:sp>
            <p:nvSpPr>
              <p:cNvPr id="4" name="Round Same Side Corner Rectangle 3">
                <a:extLst>
                  <a:ext uri="{FF2B5EF4-FFF2-40B4-BE49-F238E27FC236}">
                    <a16:creationId xmlns:a16="http://schemas.microsoft.com/office/drawing/2014/main" id="{B5A8F492-AD2F-5A48-8B9C-FC3F0BAC5FAA}"/>
                  </a:ext>
                </a:extLst>
              </p:cNvPr>
              <p:cNvSpPr/>
              <p:nvPr/>
            </p:nvSpPr>
            <p:spPr>
              <a:xfrm rot="16200000">
                <a:off x="6892915" y="1907064"/>
                <a:ext cx="509588" cy="778510"/>
              </a:xfrm>
              <a:prstGeom prst="round2Same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3429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464547"/>
                  </a:solidFill>
                  <a:effectLst/>
                  <a:uFillTx/>
                  <a:latin typeface="Trebuchet MS"/>
                  <a:ea typeface="Trebuchet MS"/>
                  <a:cs typeface="Trebuchet MS"/>
                  <a:sym typeface="Trebuchet MS"/>
                </a:endParaRPr>
              </a:p>
            </p:txBody>
          </p:sp>
          <p:sp>
            <p:nvSpPr>
              <p:cNvPr id="3" name="Rectangle 2">
                <a:extLst>
                  <a:ext uri="{FF2B5EF4-FFF2-40B4-BE49-F238E27FC236}">
                    <a16:creationId xmlns:a16="http://schemas.microsoft.com/office/drawing/2014/main" id="{F0EBEC77-BC66-E743-A102-1492ACFBF660}"/>
                  </a:ext>
                </a:extLst>
              </p:cNvPr>
              <p:cNvSpPr/>
              <p:nvPr/>
            </p:nvSpPr>
            <p:spPr>
              <a:xfrm>
                <a:off x="7540487" y="2041525"/>
                <a:ext cx="848139" cy="509588"/>
              </a:xfrm>
              <a:prstGeom prst="rect">
                <a:avLst/>
              </a:prstGeom>
              <a:solidFill>
                <a:schemeClr val="bg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3429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464547"/>
                  </a:solidFill>
                  <a:effectLst/>
                  <a:uFillTx/>
                  <a:latin typeface="Trebuchet MS"/>
                  <a:ea typeface="Trebuchet MS"/>
                  <a:cs typeface="Trebuchet MS"/>
                  <a:sym typeface="Trebuchet MS"/>
                </a:endParaRPr>
              </a:p>
            </p:txBody>
          </p:sp>
          <p:sp>
            <p:nvSpPr>
              <p:cNvPr id="29" name="Round Same Side Corner Rectangle 28">
                <a:extLst>
                  <a:ext uri="{FF2B5EF4-FFF2-40B4-BE49-F238E27FC236}">
                    <a16:creationId xmlns:a16="http://schemas.microsoft.com/office/drawing/2014/main" id="{576CFF3C-7D27-4746-9807-1A99129C8742}"/>
                  </a:ext>
                </a:extLst>
              </p:cNvPr>
              <p:cNvSpPr/>
              <p:nvPr/>
            </p:nvSpPr>
            <p:spPr>
              <a:xfrm rot="5400000">
                <a:off x="8523087" y="1907063"/>
                <a:ext cx="509588" cy="778510"/>
              </a:xfrm>
              <a:prstGeom prst="round2Same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3429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464547"/>
                  </a:solidFill>
                  <a:effectLst/>
                  <a:uFillTx/>
                  <a:latin typeface="Trebuchet MS"/>
                  <a:ea typeface="Trebuchet MS"/>
                  <a:cs typeface="Trebuchet MS"/>
                  <a:sym typeface="Trebuchet MS"/>
                </a:endParaRPr>
              </a:p>
            </p:txBody>
          </p:sp>
          <p:sp>
            <p:nvSpPr>
              <p:cNvPr id="6" name="TextBox 5">
                <a:extLst>
                  <a:ext uri="{FF2B5EF4-FFF2-40B4-BE49-F238E27FC236}">
                    <a16:creationId xmlns:a16="http://schemas.microsoft.com/office/drawing/2014/main" id="{58DCFE19-A7DE-AF49-9A5D-AC326242D3F0}"/>
                  </a:ext>
                </a:extLst>
              </p:cNvPr>
              <p:cNvSpPr txBox="1"/>
              <p:nvPr/>
            </p:nvSpPr>
            <p:spPr>
              <a:xfrm>
                <a:off x="6881444" y="2150363"/>
                <a:ext cx="560175"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342900" rtl="0" fontAlgn="auto" latinLnBrk="0" hangingPunct="0">
                  <a:lnSpc>
                    <a:spcPct val="100000"/>
                  </a:lnSpc>
                  <a:spcBef>
                    <a:spcPts val="0"/>
                  </a:spcBef>
                  <a:spcAft>
                    <a:spcPts val="0"/>
                  </a:spcAft>
                  <a:buClrTx/>
                  <a:buSzTx/>
                  <a:buFontTx/>
                  <a:buNone/>
                  <a:tabLst/>
                </a:pPr>
                <a:r>
                  <a:rPr lang="en-US" dirty="0"/>
                  <a:t>Home</a:t>
                </a:r>
                <a:endParaRPr kumimoji="0" lang="en-US" sz="1400" b="0" i="0" u="none" strike="noStrike" cap="none" spc="0" normalizeH="0" baseline="0" dirty="0">
                  <a:ln>
                    <a:noFill/>
                  </a:ln>
                  <a:solidFill>
                    <a:srgbClr val="464547"/>
                  </a:solidFill>
                  <a:effectLst/>
                  <a:uFillTx/>
                  <a:latin typeface="Trebuchet MS"/>
                  <a:ea typeface="Trebuchet MS"/>
                  <a:cs typeface="Trebuchet MS"/>
                  <a:sym typeface="Trebuchet MS"/>
                </a:endParaRPr>
              </a:p>
            </p:txBody>
          </p:sp>
          <p:sp>
            <p:nvSpPr>
              <p:cNvPr id="7" name="TextBox 6">
                <a:extLst>
                  <a:ext uri="{FF2B5EF4-FFF2-40B4-BE49-F238E27FC236}">
                    <a16:creationId xmlns:a16="http://schemas.microsoft.com/office/drawing/2014/main" id="{36C7EDCC-4B31-3244-9254-873971765E65}"/>
                  </a:ext>
                </a:extLst>
              </p:cNvPr>
              <p:cNvSpPr txBox="1"/>
              <p:nvPr/>
            </p:nvSpPr>
            <p:spPr>
              <a:xfrm>
                <a:off x="7674443" y="2150363"/>
                <a:ext cx="56979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3429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464547"/>
                    </a:solidFill>
                    <a:effectLst/>
                    <a:uFillTx/>
                    <a:latin typeface="Trebuchet MS"/>
                    <a:ea typeface="Trebuchet MS"/>
                    <a:cs typeface="Trebuchet MS"/>
                    <a:sym typeface="Trebuchet MS"/>
                  </a:rPr>
                  <a:t>About</a:t>
                </a:r>
              </a:p>
            </p:txBody>
          </p:sp>
          <p:sp>
            <p:nvSpPr>
              <p:cNvPr id="8" name="TextBox 7">
                <a:extLst>
                  <a:ext uri="{FF2B5EF4-FFF2-40B4-BE49-F238E27FC236}">
                    <a16:creationId xmlns:a16="http://schemas.microsoft.com/office/drawing/2014/main" id="{091055F6-67B2-BB48-A01E-DA0E458E11F0}"/>
                  </a:ext>
                </a:extLst>
              </p:cNvPr>
              <p:cNvSpPr txBox="1"/>
              <p:nvPr/>
            </p:nvSpPr>
            <p:spPr>
              <a:xfrm>
                <a:off x="8500226" y="2150363"/>
                <a:ext cx="56804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342900" rtl="0" fontAlgn="auto" latinLnBrk="0" hangingPunct="0">
                  <a:lnSpc>
                    <a:spcPct val="100000"/>
                  </a:lnSpc>
                  <a:spcBef>
                    <a:spcPts val="0"/>
                  </a:spcBef>
                  <a:spcAft>
                    <a:spcPts val="0"/>
                  </a:spcAft>
                  <a:buClrTx/>
                  <a:buSzTx/>
                  <a:buFontTx/>
                  <a:buNone/>
                  <a:tabLst/>
                </a:pPr>
                <a:r>
                  <a:rPr lang="en-US" dirty="0"/>
                  <a:t>Help</a:t>
                </a:r>
                <a:endParaRPr kumimoji="0" lang="en-US" sz="1400" b="0" i="0" u="none" strike="noStrike" cap="none" spc="0" normalizeH="0" baseline="0" dirty="0">
                  <a:ln>
                    <a:noFill/>
                  </a:ln>
                  <a:solidFill>
                    <a:srgbClr val="464547"/>
                  </a:solidFill>
                  <a:effectLst/>
                  <a:uFillTx/>
                  <a:latin typeface="Trebuchet MS"/>
                  <a:ea typeface="Trebuchet MS"/>
                  <a:cs typeface="Trebuchet MS"/>
                  <a:sym typeface="Trebuchet MS"/>
                </a:endParaRPr>
              </a:p>
            </p:txBody>
          </p:sp>
        </p:grpSp>
        <p:sp>
          <p:nvSpPr>
            <p:cNvPr id="36" name="Round Same Side Corner Rectangle 35">
              <a:extLst>
                <a:ext uri="{FF2B5EF4-FFF2-40B4-BE49-F238E27FC236}">
                  <a16:creationId xmlns:a16="http://schemas.microsoft.com/office/drawing/2014/main" id="{62BEA936-99DE-A640-B78B-B09CB99BA2DB}"/>
                </a:ext>
              </a:extLst>
            </p:cNvPr>
            <p:cNvSpPr/>
            <p:nvPr/>
          </p:nvSpPr>
          <p:spPr>
            <a:xfrm rot="16200000">
              <a:off x="9760481" y="1914995"/>
              <a:ext cx="509588" cy="778510"/>
            </a:xfrm>
            <a:prstGeom prst="round2Same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3429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464547"/>
                </a:solidFill>
                <a:effectLst/>
                <a:uFillTx/>
                <a:latin typeface="Trebuchet MS"/>
                <a:ea typeface="Trebuchet MS"/>
                <a:cs typeface="Trebuchet MS"/>
                <a:sym typeface="Trebuchet MS"/>
              </a:endParaRPr>
            </a:p>
          </p:txBody>
        </p:sp>
        <p:sp>
          <p:nvSpPr>
            <p:cNvPr id="37" name="Round Same Side Corner Rectangle 36">
              <a:extLst>
                <a:ext uri="{FF2B5EF4-FFF2-40B4-BE49-F238E27FC236}">
                  <a16:creationId xmlns:a16="http://schemas.microsoft.com/office/drawing/2014/main" id="{85B52B71-B744-294D-8545-62297AB98C79}"/>
                </a:ext>
              </a:extLst>
            </p:cNvPr>
            <p:cNvSpPr/>
            <p:nvPr/>
          </p:nvSpPr>
          <p:spPr>
            <a:xfrm rot="5400000">
              <a:off x="10548114" y="1916187"/>
              <a:ext cx="491341" cy="778510"/>
            </a:xfrm>
            <a:prstGeom prst="round2Same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3429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464547"/>
                </a:solidFill>
                <a:effectLst/>
                <a:uFillTx/>
                <a:latin typeface="Trebuchet MS"/>
                <a:ea typeface="Trebuchet MS"/>
                <a:cs typeface="Trebuchet MS"/>
                <a:sym typeface="Trebuchet MS"/>
              </a:endParaRPr>
            </a:p>
          </p:txBody>
        </p:sp>
        <p:sp>
          <p:nvSpPr>
            <p:cNvPr id="11" name="TextBox 10">
              <a:extLst>
                <a:ext uri="{FF2B5EF4-FFF2-40B4-BE49-F238E27FC236}">
                  <a16:creationId xmlns:a16="http://schemas.microsoft.com/office/drawing/2014/main" id="{A8A1D47E-402B-6C46-A143-4246A3453BF7}"/>
                </a:ext>
              </a:extLst>
            </p:cNvPr>
            <p:cNvSpPr txBox="1"/>
            <p:nvPr/>
          </p:nvSpPr>
          <p:spPr>
            <a:xfrm>
              <a:off x="9684413" y="2160677"/>
              <a:ext cx="70799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3429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464547"/>
                  </a:solidFill>
                  <a:effectLst/>
                  <a:uFillTx/>
                  <a:latin typeface="Trebuchet MS"/>
                  <a:ea typeface="Trebuchet MS"/>
                  <a:cs typeface="Trebuchet MS"/>
                  <a:sym typeface="Trebuchet MS"/>
                </a:rPr>
                <a:t>Sign In</a:t>
              </a:r>
            </a:p>
          </p:txBody>
        </p:sp>
        <p:sp>
          <p:nvSpPr>
            <p:cNvPr id="12" name="TextBox 11">
              <a:extLst>
                <a:ext uri="{FF2B5EF4-FFF2-40B4-BE49-F238E27FC236}">
                  <a16:creationId xmlns:a16="http://schemas.microsoft.com/office/drawing/2014/main" id="{52EE7A40-B1E5-6D44-8D0C-20AD9298A8F7}"/>
                </a:ext>
              </a:extLst>
            </p:cNvPr>
            <p:cNvSpPr txBox="1"/>
            <p:nvPr/>
          </p:nvSpPr>
          <p:spPr>
            <a:xfrm>
              <a:off x="10458228" y="2150363"/>
              <a:ext cx="77851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3429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464547"/>
                  </a:solidFill>
                  <a:effectLst/>
                  <a:uFillTx/>
                  <a:latin typeface="Trebuchet MS"/>
                  <a:ea typeface="Trebuchet MS"/>
                  <a:cs typeface="Trebuchet MS"/>
                  <a:sym typeface="Trebuchet MS"/>
                </a:rPr>
                <a:t>Sign Up</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1" name="Shape 1221"/>
          <p:cNvSpPr>
            <a:spLocks noGrp="1"/>
          </p:cNvSpPr>
          <p:nvPr>
            <p:ph type="sldNum" sz="quarter" idx="2"/>
          </p:nvPr>
        </p:nvSpPr>
        <p:spPr>
          <a:xfrm>
            <a:off x="11648272" y="6534150"/>
            <a:ext cx="237342" cy="23114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43</a:t>
            </a:fld>
            <a:endParaRPr/>
          </a:p>
        </p:txBody>
      </p:sp>
      <p:grpSp>
        <p:nvGrpSpPr>
          <p:cNvPr id="1227" name="Group 1227"/>
          <p:cNvGrpSpPr/>
          <p:nvPr/>
        </p:nvGrpSpPr>
        <p:grpSpPr>
          <a:xfrm>
            <a:off x="6524625" y="2743200"/>
            <a:ext cx="4957763" cy="923926"/>
            <a:chOff x="0" y="0"/>
            <a:chExt cx="4957762" cy="923925"/>
          </a:xfrm>
        </p:grpSpPr>
        <p:grpSp>
          <p:nvGrpSpPr>
            <p:cNvPr id="1224" name="Group 1224"/>
            <p:cNvGrpSpPr/>
            <p:nvPr/>
          </p:nvGrpSpPr>
          <p:grpSpPr>
            <a:xfrm>
              <a:off x="0" y="0"/>
              <a:ext cx="923927" cy="923926"/>
              <a:chOff x="0" y="0"/>
              <a:chExt cx="923925" cy="923925"/>
            </a:xfrm>
          </p:grpSpPr>
          <p:sp>
            <p:nvSpPr>
              <p:cNvPr id="1222" name="Shape 1222"/>
              <p:cNvSpPr/>
              <p:nvPr/>
            </p:nvSpPr>
            <p:spPr>
              <a:xfrm>
                <a:off x="0" y="0"/>
                <a:ext cx="923926" cy="923926"/>
              </a:xfrm>
              <a:prstGeom prst="ellipse">
                <a:avLst/>
              </a:prstGeom>
              <a:solidFill>
                <a:schemeClr val="accent5"/>
              </a:solidFill>
              <a:ln w="12700" cap="flat">
                <a:noFill/>
                <a:miter lim="400000"/>
              </a:ln>
              <a:effectLst/>
            </p:spPr>
            <p:txBody>
              <a:bodyPr wrap="square" lIns="45719" tIns="45719" rIns="45719" bIns="45719" numCol="1" anchor="ctr">
                <a:noAutofit/>
              </a:bodyPr>
              <a:lstStyle/>
              <a:p>
                <a:pPr algn="ctr">
                  <a:defRPr sz="2800">
                    <a:solidFill>
                      <a:srgbClr val="FFFFFF"/>
                    </a:solidFill>
                  </a:defRPr>
                </a:pPr>
                <a:endParaRPr/>
              </a:p>
            </p:txBody>
          </p:sp>
          <p:sp>
            <p:nvSpPr>
              <p:cNvPr id="1223" name="Shape 1223"/>
              <p:cNvSpPr/>
              <p:nvPr/>
            </p:nvSpPr>
            <p:spPr>
              <a:xfrm>
                <a:off x="135305" y="213042"/>
                <a:ext cx="653315" cy="4978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2800">
                    <a:solidFill>
                      <a:srgbClr val="FFFFFF"/>
                    </a:solidFill>
                  </a:defRPr>
                </a:lvl1pPr>
              </a:lstStyle>
              <a:p>
                <a:r>
                  <a:t>5</a:t>
                </a:r>
              </a:p>
            </p:txBody>
          </p:sp>
        </p:grpSp>
        <p:sp>
          <p:nvSpPr>
            <p:cNvPr id="1225" name="Shape 1225"/>
            <p:cNvSpPr/>
            <p:nvPr/>
          </p:nvSpPr>
          <p:spPr>
            <a:xfrm>
              <a:off x="1001771" y="132049"/>
              <a:ext cx="1753305" cy="2946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p>
              <a:r>
                <a:t>Flexbox in 5 minutes</a:t>
              </a:r>
            </a:p>
          </p:txBody>
        </p:sp>
        <p:sp>
          <p:nvSpPr>
            <p:cNvPr id="1226" name="Shape 1226"/>
            <p:cNvSpPr/>
            <p:nvPr/>
          </p:nvSpPr>
          <p:spPr>
            <a:xfrm>
              <a:off x="1001713" y="387350"/>
              <a:ext cx="3956050" cy="3327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1600" u="sng">
                  <a:solidFill>
                    <a:srgbClr val="32B6CE"/>
                  </a:solidFill>
                  <a:uFill>
                    <a:solidFill>
                      <a:srgbClr val="32B6CE"/>
                    </a:solidFill>
                  </a:uFill>
                  <a:hlinkClick r:id="rId3"/>
                </a:defRPr>
              </a:lvl1pPr>
            </a:lstStyle>
            <a:p>
              <a:pPr>
                <a:defRPr u="none">
                  <a:solidFill>
                    <a:schemeClr val="accent3"/>
                  </a:solidFill>
                  <a:uFillTx/>
                </a:defRPr>
              </a:pPr>
              <a:r>
                <a:rPr u="sng">
                  <a:solidFill>
                    <a:srgbClr val="32B6CE"/>
                  </a:solidFill>
                  <a:uFill>
                    <a:solidFill>
                      <a:srgbClr val="32B6CE"/>
                    </a:solidFill>
                  </a:uFill>
                  <a:hlinkClick r:id="rId3"/>
                </a:rPr>
                <a:t>http://flexboxfroggy.com/</a:t>
              </a:r>
            </a:p>
          </p:txBody>
        </p:sp>
      </p:grpSp>
      <p:grpSp>
        <p:nvGrpSpPr>
          <p:cNvPr id="1233" name="Group 1233"/>
          <p:cNvGrpSpPr/>
          <p:nvPr/>
        </p:nvGrpSpPr>
        <p:grpSpPr>
          <a:xfrm>
            <a:off x="6502399" y="1435100"/>
            <a:ext cx="4979989" cy="923926"/>
            <a:chOff x="0" y="0"/>
            <a:chExt cx="4979987" cy="923925"/>
          </a:xfrm>
        </p:grpSpPr>
        <p:grpSp>
          <p:nvGrpSpPr>
            <p:cNvPr id="1230" name="Group 1230"/>
            <p:cNvGrpSpPr/>
            <p:nvPr/>
          </p:nvGrpSpPr>
          <p:grpSpPr>
            <a:xfrm>
              <a:off x="-1" y="0"/>
              <a:ext cx="923926" cy="923926"/>
              <a:chOff x="0" y="0"/>
              <a:chExt cx="923924" cy="923925"/>
            </a:xfrm>
          </p:grpSpPr>
          <p:sp>
            <p:nvSpPr>
              <p:cNvPr id="1228" name="Shape 1228"/>
              <p:cNvSpPr/>
              <p:nvPr/>
            </p:nvSpPr>
            <p:spPr>
              <a:xfrm>
                <a:off x="-1" y="0"/>
                <a:ext cx="923926" cy="923926"/>
              </a:xfrm>
              <a:prstGeom prst="ellipse">
                <a:avLst/>
              </a:prstGeom>
              <a:solidFill>
                <a:schemeClr val="accent4"/>
              </a:solidFill>
              <a:ln w="12700" cap="flat">
                <a:noFill/>
                <a:miter lim="400000"/>
              </a:ln>
              <a:effectLst/>
            </p:spPr>
            <p:txBody>
              <a:bodyPr wrap="square" lIns="45719" tIns="45719" rIns="45719" bIns="45719" numCol="1" anchor="ctr">
                <a:noAutofit/>
              </a:bodyPr>
              <a:lstStyle/>
              <a:p>
                <a:pPr algn="ctr">
                  <a:defRPr sz="2800">
                    <a:solidFill>
                      <a:srgbClr val="FFFFFF"/>
                    </a:solidFill>
                  </a:defRPr>
                </a:pPr>
                <a:endParaRPr/>
              </a:p>
            </p:txBody>
          </p:sp>
          <p:sp>
            <p:nvSpPr>
              <p:cNvPr id="1229" name="Shape 1229"/>
              <p:cNvSpPr/>
              <p:nvPr/>
            </p:nvSpPr>
            <p:spPr>
              <a:xfrm>
                <a:off x="135305" y="213042"/>
                <a:ext cx="653314" cy="4978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2800">
                    <a:solidFill>
                      <a:srgbClr val="FFFFFF"/>
                    </a:solidFill>
                  </a:defRPr>
                </a:lvl1pPr>
              </a:lstStyle>
              <a:p>
                <a:r>
                  <a:t>4</a:t>
                </a:r>
              </a:p>
            </p:txBody>
          </p:sp>
        </p:grpSp>
        <p:sp>
          <p:nvSpPr>
            <p:cNvPr id="1231" name="Shape 1231"/>
            <p:cNvSpPr/>
            <p:nvPr/>
          </p:nvSpPr>
          <p:spPr>
            <a:xfrm>
              <a:off x="1023652" y="177357"/>
              <a:ext cx="1118678" cy="2946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p>
              <a:r>
                <a:t>Flexbox help</a:t>
              </a:r>
            </a:p>
          </p:txBody>
        </p:sp>
        <p:sp>
          <p:nvSpPr>
            <p:cNvPr id="1232" name="Shape 1232"/>
            <p:cNvSpPr/>
            <p:nvPr/>
          </p:nvSpPr>
          <p:spPr>
            <a:xfrm>
              <a:off x="1023937" y="433387"/>
              <a:ext cx="3956051" cy="3327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1600">
                  <a:solidFill>
                    <a:schemeClr val="accent3"/>
                  </a:solidFill>
                </a:defRPr>
              </a:lvl1pPr>
            </a:lstStyle>
            <a:p>
              <a:r>
                <a:t>http://flexbox.help/</a:t>
              </a:r>
            </a:p>
          </p:txBody>
        </p:sp>
      </p:grpSp>
      <p:grpSp>
        <p:nvGrpSpPr>
          <p:cNvPr id="1239" name="Group 1239"/>
          <p:cNvGrpSpPr/>
          <p:nvPr/>
        </p:nvGrpSpPr>
        <p:grpSpPr>
          <a:xfrm>
            <a:off x="6524625" y="4049712"/>
            <a:ext cx="5340350" cy="923927"/>
            <a:chOff x="0" y="0"/>
            <a:chExt cx="5340349" cy="923925"/>
          </a:xfrm>
        </p:grpSpPr>
        <p:grpSp>
          <p:nvGrpSpPr>
            <p:cNvPr id="1236" name="Group 1236"/>
            <p:cNvGrpSpPr/>
            <p:nvPr/>
          </p:nvGrpSpPr>
          <p:grpSpPr>
            <a:xfrm>
              <a:off x="0" y="0"/>
              <a:ext cx="923927" cy="923926"/>
              <a:chOff x="0" y="0"/>
              <a:chExt cx="923925" cy="923925"/>
            </a:xfrm>
          </p:grpSpPr>
          <p:sp>
            <p:nvSpPr>
              <p:cNvPr id="1234" name="Shape 1234"/>
              <p:cNvSpPr/>
              <p:nvPr/>
            </p:nvSpPr>
            <p:spPr>
              <a:xfrm>
                <a:off x="0" y="0"/>
                <a:ext cx="923926" cy="923926"/>
              </a:xfrm>
              <a:prstGeom prst="ellipse">
                <a:avLst/>
              </a:prstGeom>
              <a:solidFill>
                <a:schemeClr val="accent6"/>
              </a:solidFill>
              <a:ln w="12700" cap="flat">
                <a:noFill/>
                <a:miter lim="400000"/>
              </a:ln>
              <a:effectLst/>
            </p:spPr>
            <p:txBody>
              <a:bodyPr wrap="square" lIns="45719" tIns="45719" rIns="45719" bIns="45719" numCol="1" anchor="ctr">
                <a:noAutofit/>
              </a:bodyPr>
              <a:lstStyle/>
              <a:p>
                <a:pPr algn="ctr">
                  <a:defRPr sz="2800">
                    <a:solidFill>
                      <a:srgbClr val="FFFFFF"/>
                    </a:solidFill>
                  </a:defRPr>
                </a:pPr>
                <a:endParaRPr/>
              </a:p>
            </p:txBody>
          </p:sp>
          <p:sp>
            <p:nvSpPr>
              <p:cNvPr id="1235" name="Shape 1235"/>
              <p:cNvSpPr/>
              <p:nvPr/>
            </p:nvSpPr>
            <p:spPr>
              <a:xfrm>
                <a:off x="135305" y="213042"/>
                <a:ext cx="653315" cy="4978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2800">
                    <a:solidFill>
                      <a:srgbClr val="FFFFFF"/>
                    </a:solidFill>
                  </a:defRPr>
                </a:lvl1pPr>
              </a:lstStyle>
              <a:p>
                <a:r>
                  <a:t>6</a:t>
                </a:r>
              </a:p>
            </p:txBody>
          </p:sp>
        </p:grpSp>
        <p:sp>
          <p:nvSpPr>
            <p:cNvPr id="1237" name="Shape 1237"/>
            <p:cNvSpPr/>
            <p:nvPr/>
          </p:nvSpPr>
          <p:spPr>
            <a:xfrm>
              <a:off x="1001871" y="177028"/>
              <a:ext cx="3956390" cy="2946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t>CSS Flexbox Please!</a:t>
              </a:r>
            </a:p>
          </p:txBody>
        </p:sp>
        <p:sp>
          <p:nvSpPr>
            <p:cNvPr id="1238" name="Shape 1238"/>
            <p:cNvSpPr/>
            <p:nvPr/>
          </p:nvSpPr>
          <p:spPr>
            <a:xfrm>
              <a:off x="1017587" y="430211"/>
              <a:ext cx="4322763" cy="3327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1600">
                  <a:solidFill>
                    <a:schemeClr val="accent3"/>
                  </a:solidFill>
                </a:defRPr>
              </a:lvl1pPr>
            </a:lstStyle>
            <a:p>
              <a:r>
                <a:t>http://demo.agektmr.com/flexbox/</a:t>
              </a:r>
            </a:p>
          </p:txBody>
        </p:sp>
      </p:grpSp>
      <p:grpSp>
        <p:nvGrpSpPr>
          <p:cNvPr id="1245" name="Group 1245"/>
          <p:cNvGrpSpPr/>
          <p:nvPr/>
        </p:nvGrpSpPr>
        <p:grpSpPr>
          <a:xfrm>
            <a:off x="976313" y="1435100"/>
            <a:ext cx="4667250" cy="923926"/>
            <a:chOff x="0" y="0"/>
            <a:chExt cx="4667249" cy="923925"/>
          </a:xfrm>
        </p:grpSpPr>
        <p:grpSp>
          <p:nvGrpSpPr>
            <p:cNvPr id="1242" name="Group 1242"/>
            <p:cNvGrpSpPr/>
            <p:nvPr/>
          </p:nvGrpSpPr>
          <p:grpSpPr>
            <a:xfrm>
              <a:off x="0" y="0"/>
              <a:ext cx="923927" cy="923926"/>
              <a:chOff x="0" y="0"/>
              <a:chExt cx="923925" cy="923925"/>
            </a:xfrm>
          </p:grpSpPr>
          <p:sp>
            <p:nvSpPr>
              <p:cNvPr id="1240" name="Shape 1240"/>
              <p:cNvSpPr/>
              <p:nvPr/>
            </p:nvSpPr>
            <p:spPr>
              <a:xfrm>
                <a:off x="0" y="0"/>
                <a:ext cx="923926" cy="923926"/>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sz="2800">
                    <a:solidFill>
                      <a:srgbClr val="FFFFFF"/>
                    </a:solidFill>
                  </a:defRPr>
                </a:pPr>
                <a:endParaRPr/>
              </a:p>
            </p:txBody>
          </p:sp>
          <p:sp>
            <p:nvSpPr>
              <p:cNvPr id="1241" name="Shape 1241"/>
              <p:cNvSpPr/>
              <p:nvPr/>
            </p:nvSpPr>
            <p:spPr>
              <a:xfrm>
                <a:off x="135305" y="213042"/>
                <a:ext cx="653315" cy="4978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2800">
                    <a:solidFill>
                      <a:srgbClr val="FFFFFF"/>
                    </a:solidFill>
                  </a:defRPr>
                </a:lvl1pPr>
              </a:lstStyle>
              <a:p>
                <a:r>
                  <a:t>1</a:t>
                </a:r>
              </a:p>
            </p:txBody>
          </p:sp>
        </p:grpSp>
        <p:sp>
          <p:nvSpPr>
            <p:cNvPr id="1243" name="Shape 1243"/>
            <p:cNvSpPr/>
            <p:nvPr/>
          </p:nvSpPr>
          <p:spPr>
            <a:xfrm>
              <a:off x="985814" y="176317"/>
              <a:ext cx="1031253" cy="2946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a:solidFill>
                    <a:srgbClr val="353232"/>
                  </a:solidFill>
                </a:defRPr>
              </a:lvl1pPr>
            </a:lstStyle>
            <a:p>
              <a:r>
                <a:t>Flexy Boxes</a:t>
              </a:r>
            </a:p>
          </p:txBody>
        </p:sp>
        <p:sp>
          <p:nvSpPr>
            <p:cNvPr id="1244" name="Shape 1244"/>
            <p:cNvSpPr/>
            <p:nvPr/>
          </p:nvSpPr>
          <p:spPr>
            <a:xfrm>
              <a:off x="982662" y="431799"/>
              <a:ext cx="3684588" cy="3327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1600">
                  <a:solidFill>
                    <a:schemeClr val="accent3"/>
                  </a:solidFill>
                </a:defRPr>
              </a:lvl1pPr>
            </a:lstStyle>
            <a:p>
              <a:r>
                <a:t>http://the-echoplex.net/flexyboxes/</a:t>
              </a:r>
            </a:p>
          </p:txBody>
        </p:sp>
      </p:grpSp>
      <p:grpSp>
        <p:nvGrpSpPr>
          <p:cNvPr id="1251" name="Group 1251"/>
          <p:cNvGrpSpPr/>
          <p:nvPr/>
        </p:nvGrpSpPr>
        <p:grpSpPr>
          <a:xfrm>
            <a:off x="976313" y="2743200"/>
            <a:ext cx="4932362" cy="923926"/>
            <a:chOff x="0" y="0"/>
            <a:chExt cx="4932361" cy="923925"/>
          </a:xfrm>
        </p:grpSpPr>
        <p:grpSp>
          <p:nvGrpSpPr>
            <p:cNvPr id="1248" name="Group 1248"/>
            <p:cNvGrpSpPr/>
            <p:nvPr/>
          </p:nvGrpSpPr>
          <p:grpSpPr>
            <a:xfrm>
              <a:off x="0" y="0"/>
              <a:ext cx="923927" cy="923926"/>
              <a:chOff x="0" y="0"/>
              <a:chExt cx="923925" cy="923925"/>
            </a:xfrm>
          </p:grpSpPr>
          <p:sp>
            <p:nvSpPr>
              <p:cNvPr id="1246" name="Shape 1246"/>
              <p:cNvSpPr/>
              <p:nvPr/>
            </p:nvSpPr>
            <p:spPr>
              <a:xfrm>
                <a:off x="0" y="0"/>
                <a:ext cx="923926" cy="923926"/>
              </a:xfrm>
              <a:prstGeom prst="ellipse">
                <a:avLst/>
              </a:prstGeom>
              <a:solidFill>
                <a:schemeClr val="accent2"/>
              </a:solidFill>
              <a:ln w="12700" cap="flat">
                <a:noFill/>
                <a:miter lim="400000"/>
              </a:ln>
              <a:effectLst/>
            </p:spPr>
            <p:txBody>
              <a:bodyPr wrap="square" lIns="45719" tIns="45719" rIns="45719" bIns="45719" numCol="1" anchor="ctr">
                <a:noAutofit/>
              </a:bodyPr>
              <a:lstStyle/>
              <a:p>
                <a:pPr algn="ctr">
                  <a:defRPr sz="2800">
                    <a:solidFill>
                      <a:srgbClr val="FFFFFF"/>
                    </a:solidFill>
                  </a:defRPr>
                </a:pPr>
                <a:endParaRPr/>
              </a:p>
            </p:txBody>
          </p:sp>
          <p:sp>
            <p:nvSpPr>
              <p:cNvPr id="1247" name="Shape 1247"/>
              <p:cNvSpPr/>
              <p:nvPr/>
            </p:nvSpPr>
            <p:spPr>
              <a:xfrm>
                <a:off x="135305" y="213042"/>
                <a:ext cx="653315" cy="4978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2800">
                    <a:solidFill>
                      <a:srgbClr val="FFFFFF"/>
                    </a:solidFill>
                  </a:defRPr>
                </a:lvl1pPr>
              </a:lstStyle>
              <a:p>
                <a:r>
                  <a:t>2</a:t>
                </a:r>
              </a:p>
            </p:txBody>
          </p:sp>
        </p:grpSp>
        <p:sp>
          <p:nvSpPr>
            <p:cNvPr id="1249" name="Shape 1249"/>
            <p:cNvSpPr/>
            <p:nvPr/>
          </p:nvSpPr>
          <p:spPr>
            <a:xfrm>
              <a:off x="979594" y="132049"/>
              <a:ext cx="918045" cy="2946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p>
              <a:r>
                <a:t>Flexplorer</a:t>
              </a:r>
            </a:p>
          </p:txBody>
        </p:sp>
        <p:sp>
          <p:nvSpPr>
            <p:cNvPr id="1250" name="Shape 1250"/>
            <p:cNvSpPr/>
            <p:nvPr/>
          </p:nvSpPr>
          <p:spPr>
            <a:xfrm>
              <a:off x="976311" y="387350"/>
              <a:ext cx="3956051" cy="3327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1600">
                  <a:solidFill>
                    <a:schemeClr val="accent3"/>
                  </a:solidFill>
                </a:defRPr>
              </a:lvl1pPr>
            </a:lstStyle>
            <a:p>
              <a:r>
                <a:t>http://bennettfeely.com/flexplorer/</a:t>
              </a:r>
            </a:p>
          </p:txBody>
        </p:sp>
      </p:grpSp>
      <p:grpSp>
        <p:nvGrpSpPr>
          <p:cNvPr id="1257" name="Group 1257"/>
          <p:cNvGrpSpPr/>
          <p:nvPr/>
        </p:nvGrpSpPr>
        <p:grpSpPr>
          <a:xfrm>
            <a:off x="976313" y="4049712"/>
            <a:ext cx="4932362" cy="923927"/>
            <a:chOff x="0" y="0"/>
            <a:chExt cx="4932361" cy="923925"/>
          </a:xfrm>
        </p:grpSpPr>
        <p:grpSp>
          <p:nvGrpSpPr>
            <p:cNvPr id="1254" name="Group 1254"/>
            <p:cNvGrpSpPr/>
            <p:nvPr/>
          </p:nvGrpSpPr>
          <p:grpSpPr>
            <a:xfrm>
              <a:off x="0" y="0"/>
              <a:ext cx="923927" cy="923926"/>
              <a:chOff x="0" y="0"/>
              <a:chExt cx="923925" cy="923925"/>
            </a:xfrm>
          </p:grpSpPr>
          <p:sp>
            <p:nvSpPr>
              <p:cNvPr id="1252" name="Shape 1252"/>
              <p:cNvSpPr/>
              <p:nvPr/>
            </p:nvSpPr>
            <p:spPr>
              <a:xfrm>
                <a:off x="0" y="0"/>
                <a:ext cx="923926" cy="923926"/>
              </a:xfrm>
              <a:prstGeom prst="ellipse">
                <a:avLst/>
              </a:prstGeom>
              <a:solidFill>
                <a:schemeClr val="accent3"/>
              </a:solidFill>
              <a:ln w="12700" cap="flat">
                <a:noFill/>
                <a:miter lim="400000"/>
              </a:ln>
              <a:effectLst/>
            </p:spPr>
            <p:txBody>
              <a:bodyPr wrap="square" lIns="45719" tIns="45719" rIns="45719" bIns="45719" numCol="1" anchor="ctr">
                <a:noAutofit/>
              </a:bodyPr>
              <a:lstStyle/>
              <a:p>
                <a:pPr algn="ctr">
                  <a:defRPr sz="2800">
                    <a:solidFill>
                      <a:srgbClr val="FFFFFF"/>
                    </a:solidFill>
                  </a:defRPr>
                </a:pPr>
                <a:endParaRPr/>
              </a:p>
            </p:txBody>
          </p:sp>
          <p:sp>
            <p:nvSpPr>
              <p:cNvPr id="1253" name="Shape 1253"/>
              <p:cNvSpPr/>
              <p:nvPr/>
            </p:nvSpPr>
            <p:spPr>
              <a:xfrm>
                <a:off x="135305" y="213042"/>
                <a:ext cx="653315" cy="4978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2800">
                    <a:solidFill>
                      <a:srgbClr val="FFFFFF"/>
                    </a:solidFill>
                  </a:defRPr>
                </a:lvl1pPr>
              </a:lstStyle>
              <a:p>
                <a:r>
                  <a:t>3</a:t>
                </a:r>
              </a:p>
            </p:txBody>
          </p:sp>
        </p:grpSp>
        <p:sp>
          <p:nvSpPr>
            <p:cNvPr id="1255" name="Shape 1255"/>
            <p:cNvSpPr/>
            <p:nvPr/>
          </p:nvSpPr>
          <p:spPr>
            <a:xfrm>
              <a:off x="979594" y="139784"/>
              <a:ext cx="1112166" cy="2946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a:solidFill>
                    <a:srgbClr val="353232"/>
                  </a:solidFill>
                </a:defRPr>
              </a:lvl1pPr>
            </a:lstStyle>
            <a:p>
              <a:r>
                <a:t>Flexbox Grid</a:t>
              </a:r>
            </a:p>
          </p:txBody>
        </p:sp>
        <p:sp>
          <p:nvSpPr>
            <p:cNvPr id="1256" name="Shape 1256"/>
            <p:cNvSpPr/>
            <p:nvPr/>
          </p:nvSpPr>
          <p:spPr>
            <a:xfrm>
              <a:off x="976311" y="427037"/>
              <a:ext cx="3956051" cy="3327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1600">
                  <a:solidFill>
                    <a:schemeClr val="accent3"/>
                  </a:solidFill>
                </a:defRPr>
              </a:lvl1pPr>
            </a:lstStyle>
            <a:p>
              <a:r>
                <a:t>http://flexboxgrid.com/</a:t>
              </a:r>
            </a:p>
          </p:txBody>
        </p:sp>
      </p:grpSp>
      <p:sp>
        <p:nvSpPr>
          <p:cNvPr id="1258" name="Shape 1258"/>
          <p:cNvSpPr>
            <a:spLocks noGrp="1"/>
          </p:cNvSpPr>
          <p:nvPr>
            <p:ph type="body" sz="quarter" idx="1"/>
          </p:nvPr>
        </p:nvSpPr>
        <p:spPr>
          <a:xfrm>
            <a:off x="0" y="0"/>
            <a:ext cx="12192000" cy="933450"/>
          </a:xfrm>
          <a:prstGeom prst="rect">
            <a:avLst/>
          </a:prstGeom>
        </p:spPr>
        <p:txBody>
          <a:bodyPr/>
          <a:lstStyle>
            <a:lvl1pPr defTabSz="457189">
              <a:spcBef>
                <a:spcPts val="400"/>
              </a:spcBef>
              <a:defRPr sz="2000"/>
            </a:lvl1pPr>
          </a:lstStyle>
          <a:p>
            <a:r>
              <a:t>TOOLS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2" name="Shape 1262"/>
          <p:cNvSpPr>
            <a:spLocks noGrp="1"/>
          </p:cNvSpPr>
          <p:nvPr>
            <p:ph type="sldNum" sz="quarter" idx="2"/>
          </p:nvPr>
        </p:nvSpPr>
        <p:spPr>
          <a:xfrm>
            <a:off x="11648272" y="6534150"/>
            <a:ext cx="237342" cy="23114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44</a:t>
            </a:fld>
            <a:endParaRPr/>
          </a:p>
        </p:txBody>
      </p:sp>
      <p:sp>
        <p:nvSpPr>
          <p:cNvPr id="1263" name="Shape 1263"/>
          <p:cNvSpPr>
            <a:spLocks noGrp="1"/>
          </p:cNvSpPr>
          <p:nvPr>
            <p:ph type="body" sz="quarter" idx="1"/>
          </p:nvPr>
        </p:nvSpPr>
        <p:spPr>
          <a:xfrm>
            <a:off x="1163637" y="4668837"/>
            <a:ext cx="4787901" cy="493713"/>
          </a:xfrm>
          <a:prstGeom prst="rect">
            <a:avLst/>
          </a:prstGeom>
        </p:spPr>
        <p:txBody>
          <a:bodyPr/>
          <a:lstStyle>
            <a:lvl1pPr defTabSz="393182">
              <a:spcBef>
                <a:spcPts val="500"/>
              </a:spcBef>
              <a:defRPr sz="2408"/>
            </a:lvl1pPr>
          </a:lstStyle>
          <a:p>
            <a:r>
              <a:t>Let’s make a sum up</a:t>
            </a:r>
          </a:p>
        </p:txBody>
      </p:sp>
      <p:sp>
        <p:nvSpPr>
          <p:cNvPr id="1264" name="Shape 1264"/>
          <p:cNvSpPr>
            <a:spLocks noGrp="1"/>
          </p:cNvSpPr>
          <p:nvPr>
            <p:ph type="title"/>
          </p:nvPr>
        </p:nvSpPr>
        <p:spPr>
          <a:xfrm>
            <a:off x="1163637" y="3825875"/>
            <a:ext cx="4787901" cy="842963"/>
          </a:xfrm>
          <a:prstGeom prst="rect">
            <a:avLst/>
          </a:prstGeom>
        </p:spPr>
        <p:txBody>
          <a:bodyPr/>
          <a:lstStyle>
            <a:lvl1pPr defTabSz="457189"/>
          </a:lstStyle>
          <a:p>
            <a:r>
              <a:t>conclusion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6" name="Shape 1266"/>
          <p:cNvSpPr>
            <a:spLocks noGrp="1"/>
          </p:cNvSpPr>
          <p:nvPr>
            <p:ph type="sldNum" sz="quarter" idx="2"/>
          </p:nvPr>
        </p:nvSpPr>
        <p:spPr>
          <a:xfrm>
            <a:off x="11648272" y="6534150"/>
            <a:ext cx="237342" cy="23114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45</a:t>
            </a:fld>
            <a:endParaRPr/>
          </a:p>
        </p:txBody>
      </p:sp>
      <p:grpSp>
        <p:nvGrpSpPr>
          <p:cNvPr id="1273" name="Group 1273"/>
          <p:cNvGrpSpPr/>
          <p:nvPr/>
        </p:nvGrpSpPr>
        <p:grpSpPr>
          <a:xfrm>
            <a:off x="1905000" y="1530350"/>
            <a:ext cx="2974415" cy="858203"/>
            <a:chOff x="0" y="0"/>
            <a:chExt cx="2974414" cy="858202"/>
          </a:xfrm>
        </p:grpSpPr>
        <p:grpSp>
          <p:nvGrpSpPr>
            <p:cNvPr id="1269" name="Group 1269"/>
            <p:cNvGrpSpPr/>
            <p:nvPr/>
          </p:nvGrpSpPr>
          <p:grpSpPr>
            <a:xfrm>
              <a:off x="0" y="72209"/>
              <a:ext cx="277650" cy="276772"/>
              <a:chOff x="0" y="0"/>
              <a:chExt cx="277649" cy="276770"/>
            </a:xfrm>
          </p:grpSpPr>
          <p:sp>
            <p:nvSpPr>
              <p:cNvPr id="1267" name="Shape 1267"/>
              <p:cNvSpPr/>
              <p:nvPr/>
            </p:nvSpPr>
            <p:spPr>
              <a:xfrm>
                <a:off x="71621" y="71055"/>
                <a:ext cx="134411" cy="134661"/>
              </a:xfrm>
              <a:prstGeom prst="ellipse">
                <a:avLst/>
              </a:prstGeom>
              <a:solidFill>
                <a:schemeClr val="accent5"/>
              </a:solidFill>
              <a:ln w="12700" cap="flat">
                <a:noFill/>
                <a:miter lim="400000"/>
              </a:ln>
              <a:effectLst/>
            </p:spPr>
            <p:txBody>
              <a:bodyPr wrap="square" lIns="45719" tIns="45719" rIns="45719" bIns="45719" numCol="1" anchor="t">
                <a:noAutofit/>
              </a:bodyPr>
              <a:lstStyle/>
              <a:p>
                <a:endParaRPr/>
              </a:p>
            </p:txBody>
          </p:sp>
          <p:sp>
            <p:nvSpPr>
              <p:cNvPr id="1268" name="Shape 1268"/>
              <p:cNvSpPr/>
              <p:nvPr/>
            </p:nvSpPr>
            <p:spPr>
              <a:xfrm>
                <a:off x="0" y="-1"/>
                <a:ext cx="277650" cy="276772"/>
              </a:xfrm>
              <a:custGeom>
                <a:avLst/>
                <a:gdLst/>
                <a:ahLst/>
                <a:cxnLst>
                  <a:cxn ang="0">
                    <a:pos x="wd2" y="hd2"/>
                  </a:cxn>
                  <a:cxn ang="5400000">
                    <a:pos x="wd2" y="hd2"/>
                  </a:cxn>
                  <a:cxn ang="10800000">
                    <a:pos x="wd2" y="hd2"/>
                  </a:cxn>
                  <a:cxn ang="16200000">
                    <a:pos x="wd2" y="hd2"/>
                  </a:cxn>
                </a:cxnLst>
                <a:rect l="0" t="0" r="r" b="b"/>
                <a:pathLst>
                  <a:path w="21600" h="21600" extrusionOk="0">
                    <a:moveTo>
                      <a:pt x="10826" y="0"/>
                    </a:moveTo>
                    <a:cubicBezTo>
                      <a:pt x="4851" y="0"/>
                      <a:pt x="0" y="4840"/>
                      <a:pt x="0" y="10800"/>
                    </a:cubicBezTo>
                    <a:cubicBezTo>
                      <a:pt x="0" y="16760"/>
                      <a:pt x="4851" y="21600"/>
                      <a:pt x="10826" y="21600"/>
                    </a:cubicBezTo>
                    <a:cubicBezTo>
                      <a:pt x="16800" y="21600"/>
                      <a:pt x="21600" y="16760"/>
                      <a:pt x="21600" y="10800"/>
                    </a:cubicBezTo>
                    <a:cubicBezTo>
                      <a:pt x="21600" y="4840"/>
                      <a:pt x="16800" y="0"/>
                      <a:pt x="10826" y="0"/>
                    </a:cubicBezTo>
                    <a:close/>
                    <a:moveTo>
                      <a:pt x="10826" y="19664"/>
                    </a:moveTo>
                    <a:cubicBezTo>
                      <a:pt x="5923" y="19664"/>
                      <a:pt x="1940" y="15691"/>
                      <a:pt x="1940" y="10800"/>
                    </a:cubicBezTo>
                    <a:cubicBezTo>
                      <a:pt x="1940" y="5909"/>
                      <a:pt x="5923" y="1936"/>
                      <a:pt x="10826" y="1936"/>
                    </a:cubicBezTo>
                    <a:cubicBezTo>
                      <a:pt x="15728" y="1936"/>
                      <a:pt x="19711" y="5909"/>
                      <a:pt x="19711" y="10800"/>
                    </a:cubicBezTo>
                    <a:cubicBezTo>
                      <a:pt x="19711" y="15691"/>
                      <a:pt x="15728" y="19664"/>
                      <a:pt x="10826" y="19664"/>
                    </a:cubicBezTo>
                    <a:close/>
                  </a:path>
                </a:pathLst>
              </a:custGeom>
              <a:solidFill>
                <a:schemeClr val="accent5"/>
              </a:solidFill>
              <a:ln w="12700" cap="flat">
                <a:noFill/>
                <a:miter lim="400000"/>
              </a:ln>
              <a:effectLst/>
            </p:spPr>
            <p:txBody>
              <a:bodyPr wrap="square" lIns="45719" tIns="45719" rIns="45719" bIns="45719" numCol="1" anchor="t">
                <a:noAutofit/>
              </a:bodyPr>
              <a:lstStyle/>
              <a:p>
                <a:endParaRPr/>
              </a:p>
            </p:txBody>
          </p:sp>
        </p:grpSp>
        <p:grpSp>
          <p:nvGrpSpPr>
            <p:cNvPr id="1272" name="Group 1272"/>
            <p:cNvGrpSpPr/>
            <p:nvPr/>
          </p:nvGrpSpPr>
          <p:grpSpPr>
            <a:xfrm>
              <a:off x="277812" y="-1"/>
              <a:ext cx="2696603" cy="858204"/>
              <a:chOff x="0" y="0"/>
              <a:chExt cx="2696601" cy="858202"/>
            </a:xfrm>
          </p:grpSpPr>
          <p:sp>
            <p:nvSpPr>
              <p:cNvPr id="1270" name="Shape 1270"/>
              <p:cNvSpPr/>
              <p:nvPr/>
            </p:nvSpPr>
            <p:spPr>
              <a:xfrm>
                <a:off x="0" y="0"/>
                <a:ext cx="2696602" cy="3835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2000">
                    <a:solidFill>
                      <a:srgbClr val="4B4C4C"/>
                    </a:solidFill>
                  </a:defRPr>
                </a:lvl1pPr>
              </a:lstStyle>
              <a:p>
                <a:r>
                  <a:t>It’s a new layout mode</a:t>
                </a:r>
              </a:p>
            </p:txBody>
          </p:sp>
          <p:sp>
            <p:nvSpPr>
              <p:cNvPr id="1271" name="Shape 1271"/>
              <p:cNvSpPr/>
              <p:nvPr/>
            </p:nvSpPr>
            <p:spPr>
              <a:xfrm>
                <a:off x="0" y="284162"/>
                <a:ext cx="2541588" cy="574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1600">
                    <a:solidFill>
                      <a:srgbClr val="4B4C4C"/>
                    </a:solidFill>
                  </a:defRPr>
                </a:lvl1pPr>
              </a:lstStyle>
              <a:p>
                <a:r>
                  <a:t>Joins block, inline, table, and positioned</a:t>
                </a:r>
              </a:p>
            </p:txBody>
          </p:sp>
        </p:grpSp>
      </p:grpSp>
      <p:grpSp>
        <p:nvGrpSpPr>
          <p:cNvPr id="1280" name="Group 1280"/>
          <p:cNvGrpSpPr/>
          <p:nvPr/>
        </p:nvGrpSpPr>
        <p:grpSpPr>
          <a:xfrm>
            <a:off x="1905000" y="2493963"/>
            <a:ext cx="3606800" cy="858203"/>
            <a:chOff x="0" y="0"/>
            <a:chExt cx="3606799" cy="858201"/>
          </a:xfrm>
        </p:grpSpPr>
        <p:grpSp>
          <p:nvGrpSpPr>
            <p:cNvPr id="1276" name="Group 1276"/>
            <p:cNvGrpSpPr/>
            <p:nvPr/>
          </p:nvGrpSpPr>
          <p:grpSpPr>
            <a:xfrm>
              <a:off x="0" y="66826"/>
              <a:ext cx="277714" cy="276753"/>
              <a:chOff x="0" y="0"/>
              <a:chExt cx="277713" cy="276751"/>
            </a:xfrm>
          </p:grpSpPr>
          <p:sp>
            <p:nvSpPr>
              <p:cNvPr id="1274" name="Shape 1274"/>
              <p:cNvSpPr/>
              <p:nvPr/>
            </p:nvSpPr>
            <p:spPr>
              <a:xfrm>
                <a:off x="71637" y="71050"/>
                <a:ext cx="134441" cy="134651"/>
              </a:xfrm>
              <a:prstGeom prst="ellipse">
                <a:avLst/>
              </a:prstGeom>
              <a:solidFill>
                <a:schemeClr val="accent3"/>
              </a:solidFill>
              <a:ln w="12700" cap="flat">
                <a:noFill/>
                <a:miter lim="400000"/>
              </a:ln>
              <a:effectLst/>
            </p:spPr>
            <p:txBody>
              <a:bodyPr wrap="square" lIns="45719" tIns="45719" rIns="45719" bIns="45719" numCol="1" anchor="t">
                <a:noAutofit/>
              </a:bodyPr>
              <a:lstStyle/>
              <a:p>
                <a:endParaRPr/>
              </a:p>
            </p:txBody>
          </p:sp>
          <p:sp>
            <p:nvSpPr>
              <p:cNvPr id="1275" name="Shape 1275"/>
              <p:cNvSpPr/>
              <p:nvPr/>
            </p:nvSpPr>
            <p:spPr>
              <a:xfrm>
                <a:off x="0" y="-1"/>
                <a:ext cx="277714" cy="276753"/>
              </a:xfrm>
              <a:custGeom>
                <a:avLst/>
                <a:gdLst/>
                <a:ahLst/>
                <a:cxnLst>
                  <a:cxn ang="0">
                    <a:pos x="wd2" y="hd2"/>
                  </a:cxn>
                  <a:cxn ang="5400000">
                    <a:pos x="wd2" y="hd2"/>
                  </a:cxn>
                  <a:cxn ang="10800000">
                    <a:pos x="wd2" y="hd2"/>
                  </a:cxn>
                  <a:cxn ang="16200000">
                    <a:pos x="wd2" y="hd2"/>
                  </a:cxn>
                </a:cxnLst>
                <a:rect l="0" t="0" r="r" b="b"/>
                <a:pathLst>
                  <a:path w="21600" h="21600" extrusionOk="0">
                    <a:moveTo>
                      <a:pt x="10826" y="0"/>
                    </a:moveTo>
                    <a:cubicBezTo>
                      <a:pt x="4851" y="0"/>
                      <a:pt x="0" y="4840"/>
                      <a:pt x="0" y="10800"/>
                    </a:cubicBezTo>
                    <a:cubicBezTo>
                      <a:pt x="0" y="16760"/>
                      <a:pt x="4851" y="21600"/>
                      <a:pt x="10826" y="21600"/>
                    </a:cubicBezTo>
                    <a:cubicBezTo>
                      <a:pt x="16800" y="21600"/>
                      <a:pt x="21600" y="16760"/>
                      <a:pt x="21600" y="10800"/>
                    </a:cubicBezTo>
                    <a:cubicBezTo>
                      <a:pt x="21600" y="4840"/>
                      <a:pt x="16800" y="0"/>
                      <a:pt x="10826" y="0"/>
                    </a:cubicBezTo>
                    <a:close/>
                    <a:moveTo>
                      <a:pt x="10826" y="19664"/>
                    </a:moveTo>
                    <a:cubicBezTo>
                      <a:pt x="5923" y="19664"/>
                      <a:pt x="1940" y="15691"/>
                      <a:pt x="1940" y="10800"/>
                    </a:cubicBezTo>
                    <a:cubicBezTo>
                      <a:pt x="1940" y="5909"/>
                      <a:pt x="5923" y="1936"/>
                      <a:pt x="10826" y="1936"/>
                    </a:cubicBezTo>
                    <a:cubicBezTo>
                      <a:pt x="15728" y="1936"/>
                      <a:pt x="19711" y="5909"/>
                      <a:pt x="19711" y="10800"/>
                    </a:cubicBezTo>
                    <a:cubicBezTo>
                      <a:pt x="19711" y="15691"/>
                      <a:pt x="15728" y="19664"/>
                      <a:pt x="10826" y="19664"/>
                    </a:cubicBezTo>
                    <a:close/>
                  </a:path>
                </a:pathLst>
              </a:custGeom>
              <a:solidFill>
                <a:schemeClr val="accent3"/>
              </a:solidFill>
              <a:ln w="12700" cap="flat">
                <a:noFill/>
                <a:miter lim="400000"/>
              </a:ln>
              <a:effectLst/>
            </p:spPr>
            <p:txBody>
              <a:bodyPr wrap="square" lIns="45719" tIns="45719" rIns="45719" bIns="45719" numCol="1" anchor="t">
                <a:noAutofit/>
              </a:bodyPr>
              <a:lstStyle/>
              <a:p>
                <a:endParaRPr/>
              </a:p>
            </p:txBody>
          </p:sp>
        </p:grpSp>
        <p:grpSp>
          <p:nvGrpSpPr>
            <p:cNvPr id="1279" name="Group 1279"/>
            <p:cNvGrpSpPr/>
            <p:nvPr/>
          </p:nvGrpSpPr>
          <p:grpSpPr>
            <a:xfrm>
              <a:off x="277813" y="-1"/>
              <a:ext cx="3328987" cy="858203"/>
              <a:chOff x="0" y="0"/>
              <a:chExt cx="3328986" cy="858201"/>
            </a:xfrm>
          </p:grpSpPr>
          <p:sp>
            <p:nvSpPr>
              <p:cNvPr id="1277" name="Shape 1277"/>
              <p:cNvSpPr/>
              <p:nvPr/>
            </p:nvSpPr>
            <p:spPr>
              <a:xfrm>
                <a:off x="0" y="0"/>
                <a:ext cx="1485886" cy="3835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2000">
                    <a:solidFill>
                      <a:srgbClr val="4B4C4C"/>
                    </a:solidFill>
                  </a:defRPr>
                </a:lvl1pPr>
              </a:lstStyle>
              <a:p>
                <a:r>
                  <a:t>It’s flexible!</a:t>
                </a:r>
              </a:p>
            </p:txBody>
          </p:sp>
          <p:sp>
            <p:nvSpPr>
              <p:cNvPr id="1278" name="Shape 1278"/>
              <p:cNvSpPr/>
              <p:nvPr/>
            </p:nvSpPr>
            <p:spPr>
              <a:xfrm>
                <a:off x="0" y="284161"/>
                <a:ext cx="3328987" cy="574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1600">
                    <a:solidFill>
                      <a:srgbClr val="4B4C4C"/>
                    </a:solidFill>
                  </a:defRPr>
                </a:lvl1pPr>
              </a:lstStyle>
              <a:p>
                <a:r>
                  <a:t>You can easily make things stretch and flex to fit available space</a:t>
                </a:r>
              </a:p>
            </p:txBody>
          </p:sp>
        </p:grpSp>
      </p:grpSp>
      <p:grpSp>
        <p:nvGrpSpPr>
          <p:cNvPr id="1287" name="Group 1287"/>
          <p:cNvGrpSpPr/>
          <p:nvPr/>
        </p:nvGrpSpPr>
        <p:grpSpPr>
          <a:xfrm>
            <a:off x="1905000" y="3455987"/>
            <a:ext cx="3340100" cy="615317"/>
            <a:chOff x="0" y="0"/>
            <a:chExt cx="3340099" cy="615315"/>
          </a:xfrm>
        </p:grpSpPr>
        <p:grpSp>
          <p:nvGrpSpPr>
            <p:cNvPr id="1283" name="Group 1283"/>
            <p:cNvGrpSpPr/>
            <p:nvPr/>
          </p:nvGrpSpPr>
          <p:grpSpPr>
            <a:xfrm>
              <a:off x="0" y="51115"/>
              <a:ext cx="277662" cy="276571"/>
              <a:chOff x="0" y="0"/>
              <a:chExt cx="277661" cy="276570"/>
            </a:xfrm>
          </p:grpSpPr>
          <p:sp>
            <p:nvSpPr>
              <p:cNvPr id="1281" name="Shape 1281"/>
              <p:cNvSpPr/>
              <p:nvPr/>
            </p:nvSpPr>
            <p:spPr>
              <a:xfrm>
                <a:off x="71623" y="71004"/>
                <a:ext cx="134415" cy="134563"/>
              </a:xfrm>
              <a:prstGeom prst="ellipse">
                <a:avLst/>
              </a:prstGeom>
              <a:solidFill>
                <a:schemeClr val="accent2"/>
              </a:solidFill>
              <a:ln w="12700" cap="flat">
                <a:noFill/>
                <a:miter lim="400000"/>
              </a:ln>
              <a:effectLst/>
            </p:spPr>
            <p:txBody>
              <a:bodyPr wrap="square" lIns="45719" tIns="45719" rIns="45719" bIns="45719" numCol="1" anchor="t">
                <a:noAutofit/>
              </a:bodyPr>
              <a:lstStyle/>
              <a:p>
                <a:endParaRPr/>
              </a:p>
            </p:txBody>
          </p:sp>
          <p:sp>
            <p:nvSpPr>
              <p:cNvPr id="1282" name="Shape 1282"/>
              <p:cNvSpPr/>
              <p:nvPr/>
            </p:nvSpPr>
            <p:spPr>
              <a:xfrm>
                <a:off x="0" y="0"/>
                <a:ext cx="277662" cy="276571"/>
              </a:xfrm>
              <a:custGeom>
                <a:avLst/>
                <a:gdLst/>
                <a:ahLst/>
                <a:cxnLst>
                  <a:cxn ang="0">
                    <a:pos x="wd2" y="hd2"/>
                  </a:cxn>
                  <a:cxn ang="5400000">
                    <a:pos x="wd2" y="hd2"/>
                  </a:cxn>
                  <a:cxn ang="10800000">
                    <a:pos x="wd2" y="hd2"/>
                  </a:cxn>
                  <a:cxn ang="16200000">
                    <a:pos x="wd2" y="hd2"/>
                  </a:cxn>
                </a:cxnLst>
                <a:rect l="0" t="0" r="r" b="b"/>
                <a:pathLst>
                  <a:path w="21600" h="21600" extrusionOk="0">
                    <a:moveTo>
                      <a:pt x="10826" y="0"/>
                    </a:moveTo>
                    <a:cubicBezTo>
                      <a:pt x="4851" y="0"/>
                      <a:pt x="0" y="4840"/>
                      <a:pt x="0" y="10800"/>
                    </a:cubicBezTo>
                    <a:cubicBezTo>
                      <a:pt x="0" y="16760"/>
                      <a:pt x="4851" y="21600"/>
                      <a:pt x="10826" y="21600"/>
                    </a:cubicBezTo>
                    <a:cubicBezTo>
                      <a:pt x="16800" y="21600"/>
                      <a:pt x="21600" y="16760"/>
                      <a:pt x="21600" y="10800"/>
                    </a:cubicBezTo>
                    <a:cubicBezTo>
                      <a:pt x="21600" y="4840"/>
                      <a:pt x="16800" y="0"/>
                      <a:pt x="10826" y="0"/>
                    </a:cubicBezTo>
                    <a:close/>
                    <a:moveTo>
                      <a:pt x="10826" y="19664"/>
                    </a:moveTo>
                    <a:cubicBezTo>
                      <a:pt x="5923" y="19664"/>
                      <a:pt x="1940" y="15691"/>
                      <a:pt x="1940" y="10800"/>
                    </a:cubicBezTo>
                    <a:cubicBezTo>
                      <a:pt x="1940" y="5909"/>
                      <a:pt x="5923" y="1936"/>
                      <a:pt x="10826" y="1936"/>
                    </a:cubicBezTo>
                    <a:cubicBezTo>
                      <a:pt x="15728" y="1936"/>
                      <a:pt x="19711" y="5909"/>
                      <a:pt x="19711" y="10800"/>
                    </a:cubicBezTo>
                    <a:cubicBezTo>
                      <a:pt x="19711" y="15691"/>
                      <a:pt x="15728" y="19664"/>
                      <a:pt x="10826" y="19664"/>
                    </a:cubicBezTo>
                    <a:close/>
                  </a:path>
                </a:pathLst>
              </a:custGeom>
              <a:solidFill>
                <a:schemeClr val="accent2"/>
              </a:solidFill>
              <a:ln w="12700" cap="flat">
                <a:noFill/>
                <a:miter lim="400000"/>
              </a:ln>
              <a:effectLst/>
            </p:spPr>
            <p:txBody>
              <a:bodyPr wrap="square" lIns="45719" tIns="45719" rIns="45719" bIns="45719" numCol="1" anchor="t">
                <a:noAutofit/>
              </a:bodyPr>
              <a:lstStyle/>
              <a:p>
                <a:endParaRPr/>
              </a:p>
            </p:txBody>
          </p:sp>
        </p:grpSp>
        <p:grpSp>
          <p:nvGrpSpPr>
            <p:cNvPr id="1286" name="Group 1286"/>
            <p:cNvGrpSpPr/>
            <p:nvPr/>
          </p:nvGrpSpPr>
          <p:grpSpPr>
            <a:xfrm>
              <a:off x="277813" y="-1"/>
              <a:ext cx="3062287" cy="615317"/>
              <a:chOff x="0" y="0"/>
              <a:chExt cx="3062285" cy="615315"/>
            </a:xfrm>
          </p:grpSpPr>
          <p:sp>
            <p:nvSpPr>
              <p:cNvPr id="1284" name="Shape 1284"/>
              <p:cNvSpPr/>
              <p:nvPr/>
            </p:nvSpPr>
            <p:spPr>
              <a:xfrm>
                <a:off x="0" y="0"/>
                <a:ext cx="1814176" cy="3835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2000">
                    <a:solidFill>
                      <a:srgbClr val="4B4C4C"/>
                    </a:solidFill>
                  </a:defRPr>
                </a:lvl1pPr>
              </a:lstStyle>
              <a:p>
                <a:r>
                  <a:t>Easy alignment</a:t>
                </a:r>
              </a:p>
            </p:txBody>
          </p:sp>
          <p:sp>
            <p:nvSpPr>
              <p:cNvPr id="1285" name="Shape 1285"/>
              <p:cNvSpPr/>
              <p:nvPr/>
            </p:nvSpPr>
            <p:spPr>
              <a:xfrm>
                <a:off x="0" y="282575"/>
                <a:ext cx="3062286" cy="3327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1600">
                    <a:solidFill>
                      <a:srgbClr val="4B4C4C"/>
                    </a:solidFill>
                  </a:defRPr>
                </a:lvl1pPr>
              </a:lstStyle>
              <a:p>
                <a:r>
                  <a:t>Horizontal, vertical, baseline</a:t>
                </a:r>
              </a:p>
            </p:txBody>
          </p:sp>
        </p:grpSp>
      </p:grpSp>
      <p:grpSp>
        <p:nvGrpSpPr>
          <p:cNvPr id="1294" name="Group 1294"/>
          <p:cNvGrpSpPr/>
          <p:nvPr/>
        </p:nvGrpSpPr>
        <p:grpSpPr>
          <a:xfrm>
            <a:off x="4233862" y="4440237"/>
            <a:ext cx="3706813" cy="1121728"/>
            <a:chOff x="0" y="0"/>
            <a:chExt cx="3706811" cy="1121726"/>
          </a:xfrm>
        </p:grpSpPr>
        <p:grpSp>
          <p:nvGrpSpPr>
            <p:cNvPr id="1290" name="Group 1290"/>
            <p:cNvGrpSpPr/>
            <p:nvPr/>
          </p:nvGrpSpPr>
          <p:grpSpPr>
            <a:xfrm>
              <a:off x="0" y="61247"/>
              <a:ext cx="264288" cy="276896"/>
              <a:chOff x="0" y="0"/>
              <a:chExt cx="264287" cy="276894"/>
            </a:xfrm>
          </p:grpSpPr>
          <p:sp>
            <p:nvSpPr>
              <p:cNvPr id="1288" name="Shape 1288"/>
              <p:cNvSpPr/>
              <p:nvPr/>
            </p:nvSpPr>
            <p:spPr>
              <a:xfrm>
                <a:off x="68174" y="71087"/>
                <a:ext cx="127941" cy="134721"/>
              </a:xfrm>
              <a:prstGeom prst="ellipse">
                <a:avLst/>
              </a:prstGeom>
              <a:solidFill>
                <a:schemeClr val="accent6"/>
              </a:solidFill>
              <a:ln w="12700" cap="flat">
                <a:noFill/>
                <a:miter lim="400000"/>
              </a:ln>
              <a:effectLst/>
            </p:spPr>
            <p:txBody>
              <a:bodyPr wrap="square" lIns="45719" tIns="45719" rIns="45719" bIns="45719" numCol="1" anchor="t">
                <a:noAutofit/>
              </a:bodyPr>
              <a:lstStyle/>
              <a:p>
                <a:endParaRPr/>
              </a:p>
            </p:txBody>
          </p:sp>
          <p:sp>
            <p:nvSpPr>
              <p:cNvPr id="1289" name="Shape 1289"/>
              <p:cNvSpPr/>
              <p:nvPr/>
            </p:nvSpPr>
            <p:spPr>
              <a:xfrm>
                <a:off x="0" y="0"/>
                <a:ext cx="264288" cy="276895"/>
              </a:xfrm>
              <a:custGeom>
                <a:avLst/>
                <a:gdLst/>
                <a:ahLst/>
                <a:cxnLst>
                  <a:cxn ang="0">
                    <a:pos x="wd2" y="hd2"/>
                  </a:cxn>
                  <a:cxn ang="5400000">
                    <a:pos x="wd2" y="hd2"/>
                  </a:cxn>
                  <a:cxn ang="10800000">
                    <a:pos x="wd2" y="hd2"/>
                  </a:cxn>
                  <a:cxn ang="16200000">
                    <a:pos x="wd2" y="hd2"/>
                  </a:cxn>
                </a:cxnLst>
                <a:rect l="0" t="0" r="r" b="b"/>
                <a:pathLst>
                  <a:path w="21600" h="21600" extrusionOk="0">
                    <a:moveTo>
                      <a:pt x="10826" y="0"/>
                    </a:moveTo>
                    <a:cubicBezTo>
                      <a:pt x="4851" y="0"/>
                      <a:pt x="0" y="4840"/>
                      <a:pt x="0" y="10800"/>
                    </a:cubicBezTo>
                    <a:cubicBezTo>
                      <a:pt x="0" y="16760"/>
                      <a:pt x="4851" y="21600"/>
                      <a:pt x="10826" y="21600"/>
                    </a:cubicBezTo>
                    <a:cubicBezTo>
                      <a:pt x="16800" y="21600"/>
                      <a:pt x="21600" y="16760"/>
                      <a:pt x="21600" y="10800"/>
                    </a:cubicBezTo>
                    <a:cubicBezTo>
                      <a:pt x="21600" y="4840"/>
                      <a:pt x="16800" y="0"/>
                      <a:pt x="10826" y="0"/>
                    </a:cubicBezTo>
                    <a:close/>
                    <a:moveTo>
                      <a:pt x="10826" y="19664"/>
                    </a:moveTo>
                    <a:cubicBezTo>
                      <a:pt x="5923" y="19664"/>
                      <a:pt x="1940" y="15691"/>
                      <a:pt x="1940" y="10800"/>
                    </a:cubicBezTo>
                    <a:cubicBezTo>
                      <a:pt x="1940" y="5909"/>
                      <a:pt x="5923" y="1936"/>
                      <a:pt x="10826" y="1936"/>
                    </a:cubicBezTo>
                    <a:cubicBezTo>
                      <a:pt x="15728" y="1936"/>
                      <a:pt x="19711" y="5909"/>
                      <a:pt x="19711" y="10800"/>
                    </a:cubicBezTo>
                    <a:cubicBezTo>
                      <a:pt x="19711" y="15691"/>
                      <a:pt x="15728" y="19664"/>
                      <a:pt x="10826" y="19664"/>
                    </a:cubicBezTo>
                    <a:close/>
                  </a:path>
                </a:pathLst>
              </a:custGeom>
              <a:solidFill>
                <a:schemeClr val="accent6"/>
              </a:solidFill>
              <a:ln w="12700" cap="flat">
                <a:noFill/>
                <a:miter lim="400000"/>
              </a:ln>
              <a:effectLst/>
            </p:spPr>
            <p:txBody>
              <a:bodyPr wrap="square" lIns="45719" tIns="45719" rIns="45719" bIns="45719" numCol="1" anchor="t">
                <a:noAutofit/>
              </a:bodyPr>
              <a:lstStyle/>
              <a:p>
                <a:endParaRPr/>
              </a:p>
            </p:txBody>
          </p:sp>
        </p:grpSp>
        <p:grpSp>
          <p:nvGrpSpPr>
            <p:cNvPr id="1293" name="Group 1293"/>
            <p:cNvGrpSpPr/>
            <p:nvPr/>
          </p:nvGrpSpPr>
          <p:grpSpPr>
            <a:xfrm>
              <a:off x="263525" y="-1"/>
              <a:ext cx="3443287" cy="1121728"/>
              <a:chOff x="0" y="0"/>
              <a:chExt cx="3443285" cy="1121726"/>
            </a:xfrm>
          </p:grpSpPr>
          <p:sp>
            <p:nvSpPr>
              <p:cNvPr id="1291" name="Shape 1291"/>
              <p:cNvSpPr/>
              <p:nvPr/>
            </p:nvSpPr>
            <p:spPr>
              <a:xfrm>
                <a:off x="0" y="0"/>
                <a:ext cx="2967036" cy="3835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2000">
                    <a:solidFill>
                      <a:srgbClr val="4B4C4C"/>
                    </a:solidFill>
                  </a:defRPr>
                </a:lvl1pPr>
              </a:lstStyle>
              <a:p>
                <a:r>
                  <a:t>Establish flow direction</a:t>
                </a:r>
              </a:p>
            </p:txBody>
          </p:sp>
          <p:sp>
            <p:nvSpPr>
              <p:cNvPr id="1292" name="Shape 1292"/>
              <p:cNvSpPr/>
              <p:nvPr/>
            </p:nvSpPr>
            <p:spPr>
              <a:xfrm>
                <a:off x="0" y="306386"/>
                <a:ext cx="3443286" cy="8153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1600">
                    <a:solidFill>
                      <a:srgbClr val="4B4C4C"/>
                    </a:solidFill>
                  </a:defRPr>
                </a:lvl1pPr>
              </a:lstStyle>
              <a:p>
                <a:r>
                  <a:rPr dirty="0"/>
                  <a:t>Flex containers can flow either in a row or column and be single or multiple</a:t>
                </a:r>
              </a:p>
            </p:txBody>
          </p:sp>
        </p:grpSp>
      </p:grpSp>
      <p:grpSp>
        <p:nvGrpSpPr>
          <p:cNvPr id="1301" name="Group 1301"/>
          <p:cNvGrpSpPr/>
          <p:nvPr/>
        </p:nvGrpSpPr>
        <p:grpSpPr>
          <a:xfrm>
            <a:off x="7188200" y="1530350"/>
            <a:ext cx="3502259" cy="858203"/>
            <a:chOff x="0" y="0"/>
            <a:chExt cx="3502258" cy="858202"/>
          </a:xfrm>
        </p:grpSpPr>
        <p:grpSp>
          <p:nvGrpSpPr>
            <p:cNvPr id="1297" name="Group 1297"/>
            <p:cNvGrpSpPr/>
            <p:nvPr/>
          </p:nvGrpSpPr>
          <p:grpSpPr>
            <a:xfrm>
              <a:off x="0" y="72209"/>
              <a:ext cx="277581" cy="276772"/>
              <a:chOff x="0" y="0"/>
              <a:chExt cx="277580" cy="276770"/>
            </a:xfrm>
          </p:grpSpPr>
          <p:sp>
            <p:nvSpPr>
              <p:cNvPr id="1295" name="Shape 1295"/>
              <p:cNvSpPr/>
              <p:nvPr/>
            </p:nvSpPr>
            <p:spPr>
              <a:xfrm>
                <a:off x="71603" y="71055"/>
                <a:ext cx="134377" cy="134661"/>
              </a:xfrm>
              <a:prstGeom prst="ellipse">
                <a:avLst/>
              </a:prstGeom>
              <a:solidFill>
                <a:schemeClr val="accent5"/>
              </a:solidFill>
              <a:ln w="12700" cap="flat">
                <a:noFill/>
                <a:miter lim="400000"/>
              </a:ln>
              <a:effectLst/>
            </p:spPr>
            <p:txBody>
              <a:bodyPr wrap="square" lIns="45719" tIns="45719" rIns="45719" bIns="45719" numCol="1" anchor="t">
                <a:noAutofit/>
              </a:bodyPr>
              <a:lstStyle/>
              <a:p>
                <a:endParaRPr/>
              </a:p>
            </p:txBody>
          </p:sp>
          <p:sp>
            <p:nvSpPr>
              <p:cNvPr id="1296" name="Shape 1296"/>
              <p:cNvSpPr/>
              <p:nvPr/>
            </p:nvSpPr>
            <p:spPr>
              <a:xfrm>
                <a:off x="0" y="-1"/>
                <a:ext cx="277581" cy="276772"/>
              </a:xfrm>
              <a:custGeom>
                <a:avLst/>
                <a:gdLst/>
                <a:ahLst/>
                <a:cxnLst>
                  <a:cxn ang="0">
                    <a:pos x="wd2" y="hd2"/>
                  </a:cxn>
                  <a:cxn ang="5400000">
                    <a:pos x="wd2" y="hd2"/>
                  </a:cxn>
                  <a:cxn ang="10800000">
                    <a:pos x="wd2" y="hd2"/>
                  </a:cxn>
                  <a:cxn ang="16200000">
                    <a:pos x="wd2" y="hd2"/>
                  </a:cxn>
                </a:cxnLst>
                <a:rect l="0" t="0" r="r" b="b"/>
                <a:pathLst>
                  <a:path w="21600" h="21600" extrusionOk="0">
                    <a:moveTo>
                      <a:pt x="10826" y="0"/>
                    </a:moveTo>
                    <a:cubicBezTo>
                      <a:pt x="4851" y="0"/>
                      <a:pt x="0" y="4840"/>
                      <a:pt x="0" y="10800"/>
                    </a:cubicBezTo>
                    <a:cubicBezTo>
                      <a:pt x="0" y="16760"/>
                      <a:pt x="4851" y="21600"/>
                      <a:pt x="10826" y="21600"/>
                    </a:cubicBezTo>
                    <a:cubicBezTo>
                      <a:pt x="16800" y="21600"/>
                      <a:pt x="21600" y="16760"/>
                      <a:pt x="21600" y="10800"/>
                    </a:cubicBezTo>
                    <a:cubicBezTo>
                      <a:pt x="21600" y="4840"/>
                      <a:pt x="16800" y="0"/>
                      <a:pt x="10826" y="0"/>
                    </a:cubicBezTo>
                    <a:close/>
                    <a:moveTo>
                      <a:pt x="10826" y="19664"/>
                    </a:moveTo>
                    <a:cubicBezTo>
                      <a:pt x="5923" y="19664"/>
                      <a:pt x="1940" y="15691"/>
                      <a:pt x="1940" y="10800"/>
                    </a:cubicBezTo>
                    <a:cubicBezTo>
                      <a:pt x="1940" y="5909"/>
                      <a:pt x="5923" y="1936"/>
                      <a:pt x="10826" y="1936"/>
                    </a:cubicBezTo>
                    <a:cubicBezTo>
                      <a:pt x="15728" y="1936"/>
                      <a:pt x="19711" y="5909"/>
                      <a:pt x="19711" y="10800"/>
                    </a:cubicBezTo>
                    <a:cubicBezTo>
                      <a:pt x="19711" y="15691"/>
                      <a:pt x="15728" y="19664"/>
                      <a:pt x="10826" y="19664"/>
                    </a:cubicBezTo>
                    <a:close/>
                  </a:path>
                </a:pathLst>
              </a:custGeom>
              <a:solidFill>
                <a:schemeClr val="accent5"/>
              </a:solidFill>
              <a:ln w="12700" cap="flat">
                <a:noFill/>
                <a:miter lim="400000"/>
              </a:ln>
              <a:effectLst/>
            </p:spPr>
            <p:txBody>
              <a:bodyPr wrap="square" lIns="45719" tIns="45719" rIns="45719" bIns="45719" numCol="1" anchor="t">
                <a:noAutofit/>
              </a:bodyPr>
              <a:lstStyle/>
              <a:p>
                <a:endParaRPr/>
              </a:p>
            </p:txBody>
          </p:sp>
        </p:grpSp>
        <p:grpSp>
          <p:nvGrpSpPr>
            <p:cNvPr id="1300" name="Group 1300"/>
            <p:cNvGrpSpPr/>
            <p:nvPr/>
          </p:nvGrpSpPr>
          <p:grpSpPr>
            <a:xfrm>
              <a:off x="277813" y="-1"/>
              <a:ext cx="3224446" cy="858204"/>
              <a:chOff x="0" y="0"/>
              <a:chExt cx="3224445" cy="858202"/>
            </a:xfrm>
          </p:grpSpPr>
          <p:sp>
            <p:nvSpPr>
              <p:cNvPr id="1298" name="Shape 1298"/>
              <p:cNvSpPr/>
              <p:nvPr/>
            </p:nvSpPr>
            <p:spPr>
              <a:xfrm>
                <a:off x="0" y="0"/>
                <a:ext cx="3224446" cy="3835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2000">
                    <a:solidFill>
                      <a:srgbClr val="4B4C4C"/>
                    </a:solidFill>
                  </a:defRPr>
                </a:lvl1pPr>
              </a:lstStyle>
              <a:p>
                <a:r>
                  <a:t>Source order independence</a:t>
                </a:r>
              </a:p>
            </p:txBody>
          </p:sp>
          <p:sp>
            <p:nvSpPr>
              <p:cNvPr id="1299" name="Shape 1299"/>
              <p:cNvSpPr/>
              <p:nvPr/>
            </p:nvSpPr>
            <p:spPr>
              <a:xfrm>
                <a:off x="0" y="284162"/>
                <a:ext cx="2951163" cy="574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1600">
                    <a:solidFill>
                      <a:srgbClr val="4B4C4C"/>
                    </a:solidFill>
                  </a:defRPr>
                </a:lvl1pPr>
              </a:lstStyle>
              <a:p>
                <a:r>
                  <a:t>You want that before this, but only when that? Ok.</a:t>
                </a:r>
              </a:p>
            </p:txBody>
          </p:sp>
        </p:grpSp>
      </p:grpSp>
      <p:grpSp>
        <p:nvGrpSpPr>
          <p:cNvPr id="1308" name="Group 1308"/>
          <p:cNvGrpSpPr/>
          <p:nvPr/>
        </p:nvGrpSpPr>
        <p:grpSpPr>
          <a:xfrm>
            <a:off x="7188200" y="2519363"/>
            <a:ext cx="3351213" cy="858203"/>
            <a:chOff x="0" y="0"/>
            <a:chExt cx="3351212" cy="858202"/>
          </a:xfrm>
        </p:grpSpPr>
        <p:grpSp>
          <p:nvGrpSpPr>
            <p:cNvPr id="1304" name="Group 1304"/>
            <p:cNvGrpSpPr/>
            <p:nvPr/>
          </p:nvGrpSpPr>
          <p:grpSpPr>
            <a:xfrm>
              <a:off x="0" y="66826"/>
              <a:ext cx="277581" cy="276753"/>
              <a:chOff x="0" y="0"/>
              <a:chExt cx="277580" cy="276752"/>
            </a:xfrm>
          </p:grpSpPr>
          <p:sp>
            <p:nvSpPr>
              <p:cNvPr id="1302" name="Shape 1302"/>
              <p:cNvSpPr/>
              <p:nvPr/>
            </p:nvSpPr>
            <p:spPr>
              <a:xfrm>
                <a:off x="71603" y="71051"/>
                <a:ext cx="134377" cy="134651"/>
              </a:xfrm>
              <a:prstGeom prst="ellipse">
                <a:avLst/>
              </a:prstGeom>
              <a:solidFill>
                <a:schemeClr val="accent3"/>
              </a:solidFill>
              <a:ln w="12700" cap="flat">
                <a:noFill/>
                <a:miter lim="400000"/>
              </a:ln>
              <a:effectLst/>
            </p:spPr>
            <p:txBody>
              <a:bodyPr wrap="square" lIns="45719" tIns="45719" rIns="45719" bIns="45719" numCol="1" anchor="t">
                <a:noAutofit/>
              </a:bodyPr>
              <a:lstStyle/>
              <a:p>
                <a:endParaRPr/>
              </a:p>
            </p:txBody>
          </p:sp>
          <p:sp>
            <p:nvSpPr>
              <p:cNvPr id="1303" name="Shape 1303"/>
              <p:cNvSpPr/>
              <p:nvPr/>
            </p:nvSpPr>
            <p:spPr>
              <a:xfrm>
                <a:off x="-1" y="0"/>
                <a:ext cx="277582" cy="276753"/>
              </a:xfrm>
              <a:custGeom>
                <a:avLst/>
                <a:gdLst/>
                <a:ahLst/>
                <a:cxnLst>
                  <a:cxn ang="0">
                    <a:pos x="wd2" y="hd2"/>
                  </a:cxn>
                  <a:cxn ang="5400000">
                    <a:pos x="wd2" y="hd2"/>
                  </a:cxn>
                  <a:cxn ang="10800000">
                    <a:pos x="wd2" y="hd2"/>
                  </a:cxn>
                  <a:cxn ang="16200000">
                    <a:pos x="wd2" y="hd2"/>
                  </a:cxn>
                </a:cxnLst>
                <a:rect l="0" t="0" r="r" b="b"/>
                <a:pathLst>
                  <a:path w="21600" h="21600" extrusionOk="0">
                    <a:moveTo>
                      <a:pt x="10826" y="0"/>
                    </a:moveTo>
                    <a:cubicBezTo>
                      <a:pt x="4851" y="0"/>
                      <a:pt x="0" y="4840"/>
                      <a:pt x="0" y="10800"/>
                    </a:cubicBezTo>
                    <a:cubicBezTo>
                      <a:pt x="0" y="16760"/>
                      <a:pt x="4851" y="21600"/>
                      <a:pt x="10826" y="21600"/>
                    </a:cubicBezTo>
                    <a:cubicBezTo>
                      <a:pt x="16800" y="21600"/>
                      <a:pt x="21600" y="16760"/>
                      <a:pt x="21600" y="10800"/>
                    </a:cubicBezTo>
                    <a:cubicBezTo>
                      <a:pt x="21600" y="4840"/>
                      <a:pt x="16800" y="0"/>
                      <a:pt x="10826" y="0"/>
                    </a:cubicBezTo>
                    <a:close/>
                    <a:moveTo>
                      <a:pt x="10826" y="19664"/>
                    </a:moveTo>
                    <a:cubicBezTo>
                      <a:pt x="5923" y="19664"/>
                      <a:pt x="1940" y="15691"/>
                      <a:pt x="1940" y="10800"/>
                    </a:cubicBezTo>
                    <a:cubicBezTo>
                      <a:pt x="1940" y="5909"/>
                      <a:pt x="5923" y="1936"/>
                      <a:pt x="10826" y="1936"/>
                    </a:cubicBezTo>
                    <a:cubicBezTo>
                      <a:pt x="15728" y="1936"/>
                      <a:pt x="19711" y="5909"/>
                      <a:pt x="19711" y="10800"/>
                    </a:cubicBezTo>
                    <a:cubicBezTo>
                      <a:pt x="19711" y="15691"/>
                      <a:pt x="15728" y="19664"/>
                      <a:pt x="10826" y="19664"/>
                    </a:cubicBezTo>
                    <a:close/>
                  </a:path>
                </a:pathLst>
              </a:custGeom>
              <a:solidFill>
                <a:schemeClr val="accent3"/>
              </a:solidFill>
              <a:ln w="12700" cap="flat">
                <a:noFill/>
                <a:miter lim="400000"/>
              </a:ln>
              <a:effectLst/>
            </p:spPr>
            <p:txBody>
              <a:bodyPr wrap="square" lIns="45719" tIns="45719" rIns="45719" bIns="45719" numCol="1" anchor="t">
                <a:noAutofit/>
              </a:bodyPr>
              <a:lstStyle/>
              <a:p>
                <a:endParaRPr/>
              </a:p>
            </p:txBody>
          </p:sp>
        </p:grpSp>
        <p:grpSp>
          <p:nvGrpSpPr>
            <p:cNvPr id="1307" name="Group 1307"/>
            <p:cNvGrpSpPr/>
            <p:nvPr/>
          </p:nvGrpSpPr>
          <p:grpSpPr>
            <a:xfrm>
              <a:off x="277812" y="-1"/>
              <a:ext cx="3073401" cy="858204"/>
              <a:chOff x="0" y="0"/>
              <a:chExt cx="3073399" cy="858202"/>
            </a:xfrm>
          </p:grpSpPr>
          <p:sp>
            <p:nvSpPr>
              <p:cNvPr id="1305" name="Shape 1305"/>
              <p:cNvSpPr/>
              <p:nvPr/>
            </p:nvSpPr>
            <p:spPr>
              <a:xfrm>
                <a:off x="0" y="0"/>
                <a:ext cx="2735050" cy="3835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2000">
                    <a:solidFill>
                      <a:srgbClr val="4B4C4C"/>
                    </a:solidFill>
                  </a:defRPr>
                </a:lvl1pPr>
              </a:lstStyle>
              <a:p>
                <a:r>
                  <a:t>Any direction you want</a:t>
                </a:r>
              </a:p>
            </p:txBody>
          </p:sp>
          <p:sp>
            <p:nvSpPr>
              <p:cNvPr id="1306" name="Shape 1306"/>
              <p:cNvSpPr/>
              <p:nvPr/>
            </p:nvSpPr>
            <p:spPr>
              <a:xfrm>
                <a:off x="0" y="284162"/>
                <a:ext cx="3073400" cy="574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1600">
                    <a:solidFill>
                      <a:srgbClr val="4B4C4C"/>
                    </a:solidFill>
                  </a:defRPr>
                </a:lvl1pPr>
              </a:lstStyle>
              <a:p>
                <a:r>
                  <a:t>You can set direction within containers</a:t>
                </a:r>
              </a:p>
            </p:txBody>
          </p:sp>
        </p:grpSp>
      </p:grpSp>
      <p:grpSp>
        <p:nvGrpSpPr>
          <p:cNvPr id="1315" name="Group 1315"/>
          <p:cNvGrpSpPr/>
          <p:nvPr/>
        </p:nvGrpSpPr>
        <p:grpSpPr>
          <a:xfrm>
            <a:off x="7188200" y="3506787"/>
            <a:ext cx="3228975" cy="856617"/>
            <a:chOff x="0" y="0"/>
            <a:chExt cx="3228974" cy="856615"/>
          </a:xfrm>
        </p:grpSpPr>
        <p:grpSp>
          <p:nvGrpSpPr>
            <p:cNvPr id="1311" name="Group 1311"/>
            <p:cNvGrpSpPr/>
            <p:nvPr/>
          </p:nvGrpSpPr>
          <p:grpSpPr>
            <a:xfrm>
              <a:off x="0" y="51245"/>
              <a:ext cx="277617" cy="277280"/>
              <a:chOff x="0" y="0"/>
              <a:chExt cx="277616" cy="277278"/>
            </a:xfrm>
          </p:grpSpPr>
          <p:sp>
            <p:nvSpPr>
              <p:cNvPr id="1309" name="Shape 1309"/>
              <p:cNvSpPr/>
              <p:nvPr/>
            </p:nvSpPr>
            <p:spPr>
              <a:xfrm>
                <a:off x="71612" y="71186"/>
                <a:ext cx="134395" cy="134907"/>
              </a:xfrm>
              <a:prstGeom prst="ellipse">
                <a:avLst/>
              </a:prstGeom>
              <a:solidFill>
                <a:schemeClr val="accent2"/>
              </a:solidFill>
              <a:ln w="12700" cap="flat">
                <a:noFill/>
                <a:miter lim="400000"/>
              </a:ln>
              <a:effectLst/>
            </p:spPr>
            <p:txBody>
              <a:bodyPr wrap="square" lIns="45719" tIns="45719" rIns="45719" bIns="45719" numCol="1" anchor="t">
                <a:noAutofit/>
              </a:bodyPr>
              <a:lstStyle/>
              <a:p>
                <a:endParaRPr/>
              </a:p>
            </p:txBody>
          </p:sp>
          <p:sp>
            <p:nvSpPr>
              <p:cNvPr id="1310" name="Shape 1310"/>
              <p:cNvSpPr/>
              <p:nvPr/>
            </p:nvSpPr>
            <p:spPr>
              <a:xfrm>
                <a:off x="-1" y="0"/>
                <a:ext cx="277618" cy="277279"/>
              </a:xfrm>
              <a:custGeom>
                <a:avLst/>
                <a:gdLst/>
                <a:ahLst/>
                <a:cxnLst>
                  <a:cxn ang="0">
                    <a:pos x="wd2" y="hd2"/>
                  </a:cxn>
                  <a:cxn ang="5400000">
                    <a:pos x="wd2" y="hd2"/>
                  </a:cxn>
                  <a:cxn ang="10800000">
                    <a:pos x="wd2" y="hd2"/>
                  </a:cxn>
                  <a:cxn ang="16200000">
                    <a:pos x="wd2" y="hd2"/>
                  </a:cxn>
                </a:cxnLst>
                <a:rect l="0" t="0" r="r" b="b"/>
                <a:pathLst>
                  <a:path w="21600" h="21600" extrusionOk="0">
                    <a:moveTo>
                      <a:pt x="10826" y="0"/>
                    </a:moveTo>
                    <a:cubicBezTo>
                      <a:pt x="4851" y="0"/>
                      <a:pt x="0" y="4840"/>
                      <a:pt x="0" y="10800"/>
                    </a:cubicBezTo>
                    <a:cubicBezTo>
                      <a:pt x="0" y="16760"/>
                      <a:pt x="4851" y="21600"/>
                      <a:pt x="10826" y="21600"/>
                    </a:cubicBezTo>
                    <a:cubicBezTo>
                      <a:pt x="16800" y="21600"/>
                      <a:pt x="21600" y="16760"/>
                      <a:pt x="21600" y="10800"/>
                    </a:cubicBezTo>
                    <a:cubicBezTo>
                      <a:pt x="21600" y="4840"/>
                      <a:pt x="16800" y="0"/>
                      <a:pt x="10826" y="0"/>
                    </a:cubicBezTo>
                    <a:close/>
                    <a:moveTo>
                      <a:pt x="10826" y="19664"/>
                    </a:moveTo>
                    <a:cubicBezTo>
                      <a:pt x="5923" y="19664"/>
                      <a:pt x="1940" y="15691"/>
                      <a:pt x="1940" y="10800"/>
                    </a:cubicBezTo>
                    <a:cubicBezTo>
                      <a:pt x="1940" y="5909"/>
                      <a:pt x="5923" y="1936"/>
                      <a:pt x="10826" y="1936"/>
                    </a:cubicBezTo>
                    <a:cubicBezTo>
                      <a:pt x="15728" y="1936"/>
                      <a:pt x="19711" y="5909"/>
                      <a:pt x="19711" y="10800"/>
                    </a:cubicBezTo>
                    <a:cubicBezTo>
                      <a:pt x="19711" y="15691"/>
                      <a:pt x="15728" y="19664"/>
                      <a:pt x="10826" y="19664"/>
                    </a:cubicBezTo>
                    <a:close/>
                  </a:path>
                </a:pathLst>
              </a:custGeom>
              <a:solidFill>
                <a:schemeClr val="accent2"/>
              </a:solidFill>
              <a:ln w="12700" cap="flat">
                <a:noFill/>
                <a:miter lim="400000"/>
              </a:ln>
              <a:effectLst/>
            </p:spPr>
            <p:txBody>
              <a:bodyPr wrap="square" lIns="45719" tIns="45719" rIns="45719" bIns="45719" numCol="1" anchor="t">
                <a:noAutofit/>
              </a:bodyPr>
              <a:lstStyle/>
              <a:p>
                <a:endParaRPr/>
              </a:p>
            </p:txBody>
          </p:sp>
        </p:grpSp>
        <p:grpSp>
          <p:nvGrpSpPr>
            <p:cNvPr id="1314" name="Group 1314"/>
            <p:cNvGrpSpPr/>
            <p:nvPr/>
          </p:nvGrpSpPr>
          <p:grpSpPr>
            <a:xfrm>
              <a:off x="277813" y="-1"/>
              <a:ext cx="2951162" cy="856617"/>
              <a:chOff x="0" y="0"/>
              <a:chExt cx="2951160" cy="856615"/>
            </a:xfrm>
          </p:grpSpPr>
          <p:sp>
            <p:nvSpPr>
              <p:cNvPr id="1312" name="Shape 1312"/>
              <p:cNvSpPr/>
              <p:nvPr/>
            </p:nvSpPr>
            <p:spPr>
              <a:xfrm>
                <a:off x="0" y="0"/>
                <a:ext cx="1425858" cy="3835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2000">
                    <a:solidFill>
                      <a:srgbClr val="4B4C4C"/>
                    </a:solidFill>
                  </a:defRPr>
                </a:lvl1pPr>
              </a:lstStyle>
              <a:p>
                <a:r>
                  <a:t>Easy Syntax</a:t>
                </a:r>
              </a:p>
            </p:txBody>
          </p:sp>
          <p:sp>
            <p:nvSpPr>
              <p:cNvPr id="1313" name="Shape 1313"/>
              <p:cNvSpPr/>
              <p:nvPr/>
            </p:nvSpPr>
            <p:spPr>
              <a:xfrm>
                <a:off x="0" y="282575"/>
                <a:ext cx="2951162" cy="574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1600">
                    <a:solidFill>
                      <a:srgbClr val="4B4C4C"/>
                    </a:solidFill>
                  </a:defRPr>
                </a:lvl1pPr>
              </a:lstStyle>
              <a:p>
                <a:r>
                  <a:t>You can learn it in one afternoon.</a:t>
                </a:r>
              </a:p>
            </p:txBody>
          </p:sp>
        </p:grpSp>
      </p:grpSp>
      <p:sp>
        <p:nvSpPr>
          <p:cNvPr id="1316" name="Shape 1316"/>
          <p:cNvSpPr>
            <a:spLocks noGrp="1"/>
          </p:cNvSpPr>
          <p:nvPr>
            <p:ph type="body" sz="quarter" idx="1"/>
          </p:nvPr>
        </p:nvSpPr>
        <p:spPr>
          <a:xfrm>
            <a:off x="0" y="0"/>
            <a:ext cx="12192000" cy="933450"/>
          </a:xfrm>
          <a:prstGeom prst="rect">
            <a:avLst/>
          </a:prstGeom>
        </p:spPr>
        <p:txBody>
          <a:bodyPr/>
          <a:lstStyle>
            <a:lvl1pPr defTabSz="457189">
              <a:spcBef>
                <a:spcPts val="400"/>
              </a:spcBef>
              <a:defRPr sz="2000"/>
            </a:lvl1pPr>
          </a:lstStyle>
          <a:p>
            <a:r>
              <a:t>WHAT’S SO GREAT ABOUT FLEXBOX?</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 name="Shape 1320"/>
          <p:cNvSpPr>
            <a:spLocks noGrp="1"/>
          </p:cNvSpPr>
          <p:nvPr>
            <p:ph type="sldNum" sz="quarter" idx="2"/>
          </p:nvPr>
        </p:nvSpPr>
        <p:spPr>
          <a:xfrm>
            <a:off x="11648272" y="6534150"/>
            <a:ext cx="237342" cy="23114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46</a:t>
            </a:fld>
            <a:endParaRPr/>
          </a:p>
        </p:txBody>
      </p:sp>
      <p:sp>
        <p:nvSpPr>
          <p:cNvPr id="1321" name="Shape 1321"/>
          <p:cNvSpPr>
            <a:spLocks noGrp="1"/>
          </p:cNvSpPr>
          <p:nvPr>
            <p:ph type="body" sz="quarter" idx="1"/>
          </p:nvPr>
        </p:nvSpPr>
        <p:spPr>
          <a:xfrm>
            <a:off x="1163637" y="4598988"/>
            <a:ext cx="2136776" cy="838200"/>
          </a:xfrm>
          <a:prstGeom prst="rect">
            <a:avLst/>
          </a:prstGeom>
        </p:spPr>
        <p:txBody>
          <a:bodyPr>
            <a:normAutofit/>
          </a:bodyPr>
          <a:lstStyle>
            <a:lvl1pPr defTabSz="397754">
              <a:spcBef>
                <a:spcPts val="1000"/>
              </a:spcBef>
              <a:defRPr sz="4350"/>
            </a:lvl1pPr>
          </a:lstStyle>
          <a:p>
            <a:r>
              <a:rPr dirty="0"/>
              <a:t>GRID</a:t>
            </a:r>
          </a:p>
        </p:txBody>
      </p:sp>
      <p:sp>
        <p:nvSpPr>
          <p:cNvPr id="1322" name="Shape 1322"/>
          <p:cNvSpPr>
            <a:spLocks noGrp="1"/>
          </p:cNvSpPr>
          <p:nvPr>
            <p:ph type="title"/>
          </p:nvPr>
        </p:nvSpPr>
        <p:spPr>
          <a:xfrm>
            <a:off x="1163637" y="3825875"/>
            <a:ext cx="1289051" cy="842963"/>
          </a:xfrm>
          <a:prstGeom prst="rect">
            <a:avLst/>
          </a:prstGeom>
        </p:spPr>
        <p:txBody>
          <a:bodyPr/>
          <a:lstStyle>
            <a:lvl1pPr defTabSz="457189"/>
          </a:lstStyle>
          <a:p>
            <a:r>
              <a:rPr dirty="0"/>
              <a:t>CSS</a:t>
            </a:r>
          </a:p>
        </p:txBody>
      </p:sp>
      <p:sp>
        <p:nvSpPr>
          <p:cNvPr id="1323" name="Shape 1323"/>
          <p:cNvSpPr>
            <a:spLocks noGrp="1"/>
          </p:cNvSpPr>
          <p:nvPr>
            <p:ph type="body" idx="13"/>
          </p:nvPr>
        </p:nvSpPr>
        <p:spPr>
          <a:xfrm>
            <a:off x="1163637" y="5367337"/>
            <a:ext cx="3178176" cy="842963"/>
          </a:xfrm>
          <a:prstGeom prst="rect">
            <a:avLst/>
          </a:prstGeom>
          <a:extLst>
            <a:ext uri="{C572A759-6A51-4108-AA02-DFA0A04FC94B}">
              <ma14:wrappingTextBoxFlag xmlns="" xmlns:ma14="http://schemas.microsoft.com/office/mac/drawingml/2011/main" val="1"/>
            </a:ext>
          </a:extLst>
        </p:spPr>
        <p:txBody>
          <a:bodyPr/>
          <a:lstStyle>
            <a:lvl1pPr marL="0" indent="0" defTabSz="397754">
              <a:lnSpc>
                <a:spcPct val="100000"/>
              </a:lnSpc>
              <a:spcBef>
                <a:spcPts val="1000"/>
              </a:spcBef>
              <a:buSzTx/>
              <a:buNone/>
              <a:defRPr sz="4350" cap="all">
                <a:solidFill>
                  <a:srgbClr val="FFFFFF"/>
                </a:solidFill>
                <a:latin typeface="Arial Black"/>
                <a:ea typeface="Arial Black"/>
                <a:cs typeface="Arial Black"/>
                <a:sym typeface="Arial Black"/>
              </a:defRPr>
            </a:lvl1pPr>
          </a:lstStyle>
          <a:p>
            <a:r>
              <a:rPr dirty="0"/>
              <a:t>Layout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5" name="Shape 1325"/>
          <p:cNvSpPr>
            <a:spLocks noGrp="1"/>
          </p:cNvSpPr>
          <p:nvPr>
            <p:ph type="sldNum" sz="quarter" idx="2"/>
          </p:nvPr>
        </p:nvSpPr>
        <p:spPr>
          <a:xfrm>
            <a:off x="11648272" y="6534150"/>
            <a:ext cx="237342" cy="23114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47</a:t>
            </a:fld>
            <a:endParaRPr/>
          </a:p>
        </p:txBody>
      </p:sp>
      <p:sp>
        <p:nvSpPr>
          <p:cNvPr id="1326" name="Shape 1326"/>
          <p:cNvSpPr>
            <a:spLocks noGrp="1"/>
          </p:cNvSpPr>
          <p:nvPr>
            <p:ph type="body" sz="quarter" idx="1"/>
          </p:nvPr>
        </p:nvSpPr>
        <p:spPr>
          <a:xfrm>
            <a:off x="0" y="0"/>
            <a:ext cx="12192000" cy="933450"/>
          </a:xfrm>
          <a:prstGeom prst="rect">
            <a:avLst/>
          </a:prstGeom>
        </p:spPr>
        <p:txBody>
          <a:bodyPr/>
          <a:lstStyle>
            <a:lvl1pPr defTabSz="457189">
              <a:spcBef>
                <a:spcPts val="400"/>
              </a:spcBef>
              <a:defRPr sz="2000"/>
            </a:lvl1pPr>
          </a:lstStyle>
          <a:p>
            <a:r>
              <a:t>CSS GRID LAYOUT</a:t>
            </a:r>
          </a:p>
        </p:txBody>
      </p:sp>
      <p:pic>
        <p:nvPicPr>
          <p:cNvPr id="1327" name="pasted-image.tiff"/>
          <p:cNvPicPr>
            <a:picLocks noChangeAspect="1"/>
          </p:cNvPicPr>
          <p:nvPr/>
        </p:nvPicPr>
        <p:blipFill>
          <a:blip r:embed="rId3">
            <a:extLst/>
          </a:blip>
          <a:srcRect l="8564" t="30566" r="43244" b="13149"/>
          <a:stretch>
            <a:fillRect/>
          </a:stretch>
        </p:blipFill>
        <p:spPr>
          <a:xfrm>
            <a:off x="6737888" y="1834951"/>
            <a:ext cx="5018131" cy="3738879"/>
          </a:xfrm>
          <a:prstGeom prst="rect">
            <a:avLst/>
          </a:prstGeom>
          <a:ln w="12700">
            <a:miter lim="400000"/>
          </a:ln>
        </p:spPr>
      </p:pic>
      <p:sp>
        <p:nvSpPr>
          <p:cNvPr id="1328" name="Shape 1328"/>
          <p:cNvSpPr/>
          <p:nvPr/>
        </p:nvSpPr>
        <p:spPr>
          <a:xfrm>
            <a:off x="382463" y="2460942"/>
            <a:ext cx="6002580" cy="2242858"/>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defTabSz="457200">
              <a:lnSpc>
                <a:spcPct val="150000"/>
              </a:lnSpc>
              <a:defRPr sz="1900">
                <a:solidFill>
                  <a:srgbClr val="454545"/>
                </a:solidFill>
                <a:latin typeface="+mj-lt"/>
                <a:ea typeface="+mj-ea"/>
                <a:cs typeface="+mj-cs"/>
                <a:sym typeface="Helvetica"/>
              </a:defRPr>
            </a:pPr>
            <a:r>
              <a:rPr dirty="0"/>
              <a:t>	mechanism to divide the available space in rows   </a:t>
            </a:r>
          </a:p>
          <a:p>
            <a:pPr defTabSz="457200">
              <a:lnSpc>
                <a:spcPct val="150000"/>
              </a:lnSpc>
              <a:defRPr sz="1900">
                <a:solidFill>
                  <a:srgbClr val="454545"/>
                </a:solidFill>
                <a:latin typeface="+mj-lt"/>
                <a:ea typeface="+mj-ea"/>
                <a:cs typeface="+mj-cs"/>
                <a:sym typeface="Helvetica"/>
              </a:defRPr>
            </a:pPr>
            <a:r>
              <a:rPr dirty="0"/>
              <a:t>       and columns </a:t>
            </a:r>
            <a:endParaRPr lang="en-US" dirty="0"/>
          </a:p>
          <a:p>
            <a:pPr defTabSz="457200">
              <a:lnSpc>
                <a:spcPct val="150000"/>
              </a:lnSpc>
              <a:defRPr sz="1900">
                <a:solidFill>
                  <a:srgbClr val="454545"/>
                </a:solidFill>
                <a:latin typeface="+mj-lt"/>
                <a:ea typeface="+mj-ea"/>
                <a:cs typeface="+mj-cs"/>
                <a:sym typeface="Helvetica"/>
              </a:defRPr>
            </a:pPr>
            <a:r>
              <a:rPr lang="en-US" dirty="0"/>
              <a:t>	</a:t>
            </a:r>
          </a:p>
          <a:p>
            <a:pPr defTabSz="457200">
              <a:lnSpc>
                <a:spcPct val="150000"/>
              </a:lnSpc>
              <a:defRPr sz="1900">
                <a:solidFill>
                  <a:srgbClr val="454545"/>
                </a:solidFill>
                <a:latin typeface="+mj-lt"/>
                <a:ea typeface="+mj-ea"/>
                <a:cs typeface="+mj-cs"/>
                <a:sym typeface="Helvetica"/>
              </a:defRPr>
            </a:pPr>
            <a:r>
              <a:rPr lang="en-US" dirty="0"/>
              <a:t>	defines a set of grid areas where to precisely place</a:t>
            </a:r>
          </a:p>
          <a:p>
            <a:pPr defTabSz="457200">
              <a:lnSpc>
                <a:spcPct val="150000"/>
              </a:lnSpc>
              <a:defRPr sz="1900">
                <a:solidFill>
                  <a:srgbClr val="454545"/>
                </a:solidFill>
                <a:latin typeface="+mj-lt"/>
                <a:ea typeface="+mj-ea"/>
                <a:cs typeface="+mj-cs"/>
                <a:sym typeface="Helvetica"/>
              </a:defRPr>
            </a:pPr>
            <a:r>
              <a:rPr dirty="0"/>
              <a:t>       elements of a web page</a:t>
            </a:r>
          </a:p>
        </p:txBody>
      </p:sp>
      <p:grpSp>
        <p:nvGrpSpPr>
          <p:cNvPr id="1331" name="Group 1331"/>
          <p:cNvGrpSpPr/>
          <p:nvPr/>
        </p:nvGrpSpPr>
        <p:grpSpPr>
          <a:xfrm>
            <a:off x="488224" y="2537142"/>
            <a:ext cx="277678" cy="276674"/>
            <a:chOff x="0" y="0"/>
            <a:chExt cx="277677" cy="276672"/>
          </a:xfrm>
        </p:grpSpPr>
        <p:sp>
          <p:nvSpPr>
            <p:cNvPr id="1329" name="Shape 1329"/>
            <p:cNvSpPr/>
            <p:nvPr/>
          </p:nvSpPr>
          <p:spPr>
            <a:xfrm>
              <a:off x="71628" y="71037"/>
              <a:ext cx="134423" cy="134613"/>
            </a:xfrm>
            <a:prstGeom prst="ellipse">
              <a:avLst/>
            </a:prstGeom>
            <a:solidFill>
              <a:schemeClr val="accent2"/>
            </a:solidFill>
            <a:ln w="12700" cap="flat">
              <a:noFill/>
              <a:miter lim="400000"/>
            </a:ln>
            <a:effectLst/>
          </p:spPr>
          <p:txBody>
            <a:bodyPr wrap="square" lIns="45719" tIns="45719" rIns="45719" bIns="45719" numCol="1" anchor="t">
              <a:noAutofit/>
            </a:bodyPr>
            <a:lstStyle/>
            <a:p>
              <a:endParaRPr/>
            </a:p>
          </p:txBody>
        </p:sp>
        <p:sp>
          <p:nvSpPr>
            <p:cNvPr id="1330" name="Shape 1330"/>
            <p:cNvSpPr/>
            <p:nvPr/>
          </p:nvSpPr>
          <p:spPr>
            <a:xfrm>
              <a:off x="0" y="-1"/>
              <a:ext cx="277678" cy="276674"/>
            </a:xfrm>
            <a:custGeom>
              <a:avLst/>
              <a:gdLst/>
              <a:ahLst/>
              <a:cxnLst>
                <a:cxn ang="0">
                  <a:pos x="wd2" y="hd2"/>
                </a:cxn>
                <a:cxn ang="5400000">
                  <a:pos x="wd2" y="hd2"/>
                </a:cxn>
                <a:cxn ang="10800000">
                  <a:pos x="wd2" y="hd2"/>
                </a:cxn>
                <a:cxn ang="16200000">
                  <a:pos x="wd2" y="hd2"/>
                </a:cxn>
              </a:cxnLst>
              <a:rect l="0" t="0" r="r" b="b"/>
              <a:pathLst>
                <a:path w="21600" h="21600" extrusionOk="0">
                  <a:moveTo>
                    <a:pt x="10826" y="0"/>
                  </a:moveTo>
                  <a:cubicBezTo>
                    <a:pt x="4851" y="0"/>
                    <a:pt x="0" y="4840"/>
                    <a:pt x="0" y="10800"/>
                  </a:cubicBezTo>
                  <a:cubicBezTo>
                    <a:pt x="0" y="16760"/>
                    <a:pt x="4851" y="21600"/>
                    <a:pt x="10826" y="21600"/>
                  </a:cubicBezTo>
                  <a:cubicBezTo>
                    <a:pt x="16800" y="21600"/>
                    <a:pt x="21600" y="16760"/>
                    <a:pt x="21600" y="10800"/>
                  </a:cubicBezTo>
                  <a:cubicBezTo>
                    <a:pt x="21600" y="4840"/>
                    <a:pt x="16800" y="0"/>
                    <a:pt x="10826" y="0"/>
                  </a:cubicBezTo>
                  <a:close/>
                  <a:moveTo>
                    <a:pt x="10826" y="19664"/>
                  </a:moveTo>
                  <a:cubicBezTo>
                    <a:pt x="5923" y="19664"/>
                    <a:pt x="1940" y="15691"/>
                    <a:pt x="1940" y="10800"/>
                  </a:cubicBezTo>
                  <a:cubicBezTo>
                    <a:pt x="1940" y="5909"/>
                    <a:pt x="5923" y="1936"/>
                    <a:pt x="10826" y="1936"/>
                  </a:cubicBezTo>
                  <a:cubicBezTo>
                    <a:pt x="15728" y="1936"/>
                    <a:pt x="19711" y="5909"/>
                    <a:pt x="19711" y="10800"/>
                  </a:cubicBezTo>
                  <a:cubicBezTo>
                    <a:pt x="19711" y="15691"/>
                    <a:pt x="15728" y="19664"/>
                    <a:pt x="10826" y="19664"/>
                  </a:cubicBezTo>
                  <a:close/>
                </a:path>
              </a:pathLst>
            </a:custGeom>
            <a:solidFill>
              <a:schemeClr val="accent2"/>
            </a:solidFill>
            <a:ln w="12700" cap="flat">
              <a:noFill/>
              <a:miter lim="400000"/>
            </a:ln>
            <a:effectLst/>
          </p:spPr>
          <p:txBody>
            <a:bodyPr wrap="square" lIns="45719" tIns="45719" rIns="45719" bIns="45719" numCol="1" anchor="t">
              <a:noAutofit/>
            </a:bodyPr>
            <a:lstStyle/>
            <a:p>
              <a:endParaRPr/>
            </a:p>
          </p:txBody>
        </p:sp>
      </p:grpSp>
      <p:grpSp>
        <p:nvGrpSpPr>
          <p:cNvPr id="1337" name="Group 1337"/>
          <p:cNvGrpSpPr/>
          <p:nvPr/>
        </p:nvGrpSpPr>
        <p:grpSpPr>
          <a:xfrm>
            <a:off x="488224" y="3867124"/>
            <a:ext cx="277678" cy="276673"/>
            <a:chOff x="0" y="0"/>
            <a:chExt cx="277677" cy="276672"/>
          </a:xfrm>
        </p:grpSpPr>
        <p:sp>
          <p:nvSpPr>
            <p:cNvPr id="1335" name="Shape 1335"/>
            <p:cNvSpPr/>
            <p:nvPr/>
          </p:nvSpPr>
          <p:spPr>
            <a:xfrm>
              <a:off x="71628" y="71037"/>
              <a:ext cx="134423" cy="134613"/>
            </a:xfrm>
            <a:prstGeom prst="ellipse">
              <a:avLst/>
            </a:prstGeom>
            <a:solidFill>
              <a:schemeClr val="accent2"/>
            </a:solidFill>
            <a:ln w="12700" cap="flat">
              <a:noFill/>
              <a:miter lim="400000"/>
            </a:ln>
            <a:effectLst/>
          </p:spPr>
          <p:txBody>
            <a:bodyPr wrap="square" lIns="45719" tIns="45719" rIns="45719" bIns="45719" numCol="1" anchor="t">
              <a:noAutofit/>
            </a:bodyPr>
            <a:lstStyle/>
            <a:p>
              <a:endParaRPr/>
            </a:p>
          </p:txBody>
        </p:sp>
        <p:sp>
          <p:nvSpPr>
            <p:cNvPr id="1336" name="Shape 1336"/>
            <p:cNvSpPr/>
            <p:nvPr/>
          </p:nvSpPr>
          <p:spPr>
            <a:xfrm>
              <a:off x="0" y="-1"/>
              <a:ext cx="277678" cy="276674"/>
            </a:xfrm>
            <a:custGeom>
              <a:avLst/>
              <a:gdLst/>
              <a:ahLst/>
              <a:cxnLst>
                <a:cxn ang="0">
                  <a:pos x="wd2" y="hd2"/>
                </a:cxn>
                <a:cxn ang="5400000">
                  <a:pos x="wd2" y="hd2"/>
                </a:cxn>
                <a:cxn ang="10800000">
                  <a:pos x="wd2" y="hd2"/>
                </a:cxn>
                <a:cxn ang="16200000">
                  <a:pos x="wd2" y="hd2"/>
                </a:cxn>
              </a:cxnLst>
              <a:rect l="0" t="0" r="r" b="b"/>
              <a:pathLst>
                <a:path w="21600" h="21600" extrusionOk="0">
                  <a:moveTo>
                    <a:pt x="10826" y="0"/>
                  </a:moveTo>
                  <a:cubicBezTo>
                    <a:pt x="4851" y="0"/>
                    <a:pt x="0" y="4840"/>
                    <a:pt x="0" y="10800"/>
                  </a:cubicBezTo>
                  <a:cubicBezTo>
                    <a:pt x="0" y="16760"/>
                    <a:pt x="4851" y="21600"/>
                    <a:pt x="10826" y="21600"/>
                  </a:cubicBezTo>
                  <a:cubicBezTo>
                    <a:pt x="16800" y="21600"/>
                    <a:pt x="21600" y="16760"/>
                    <a:pt x="21600" y="10800"/>
                  </a:cubicBezTo>
                  <a:cubicBezTo>
                    <a:pt x="21600" y="4840"/>
                    <a:pt x="16800" y="0"/>
                    <a:pt x="10826" y="0"/>
                  </a:cubicBezTo>
                  <a:close/>
                  <a:moveTo>
                    <a:pt x="10826" y="19664"/>
                  </a:moveTo>
                  <a:cubicBezTo>
                    <a:pt x="5923" y="19664"/>
                    <a:pt x="1940" y="15691"/>
                    <a:pt x="1940" y="10800"/>
                  </a:cubicBezTo>
                  <a:cubicBezTo>
                    <a:pt x="1940" y="5909"/>
                    <a:pt x="5923" y="1936"/>
                    <a:pt x="10826" y="1936"/>
                  </a:cubicBezTo>
                  <a:cubicBezTo>
                    <a:pt x="15728" y="1936"/>
                    <a:pt x="19711" y="5909"/>
                    <a:pt x="19711" y="10800"/>
                  </a:cubicBezTo>
                  <a:cubicBezTo>
                    <a:pt x="19711" y="15691"/>
                    <a:pt x="15728" y="19664"/>
                    <a:pt x="10826" y="19664"/>
                  </a:cubicBezTo>
                  <a:close/>
                </a:path>
              </a:pathLst>
            </a:custGeom>
            <a:solidFill>
              <a:schemeClr val="accent2"/>
            </a:solidFill>
            <a:ln w="12700" cap="flat">
              <a:noFill/>
              <a:miter lim="400000"/>
            </a:ln>
            <a:effectLst/>
          </p:spPr>
          <p:txBody>
            <a:bodyPr wrap="square" lIns="45719" tIns="45719" rIns="45719" bIns="45719" numCol="1" anchor="t">
              <a:noAutofit/>
            </a:bodyPr>
            <a:lstStyle/>
            <a:p>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90513E-1C1E-3B4B-AE64-7EA1472E8D8D}"/>
              </a:ext>
            </a:extLst>
          </p:cNvPr>
          <p:cNvSpPr>
            <a:spLocks noGrp="1"/>
          </p:cNvSpPr>
          <p:nvPr>
            <p:ph type="body" sz="quarter" idx="1"/>
          </p:nvPr>
        </p:nvSpPr>
        <p:spPr/>
        <p:txBody>
          <a:bodyPr/>
          <a:lstStyle/>
          <a:p>
            <a:r>
              <a:rPr lang="en-US" dirty="0"/>
              <a:t>Grid Features</a:t>
            </a:r>
          </a:p>
        </p:txBody>
      </p:sp>
      <p:sp>
        <p:nvSpPr>
          <p:cNvPr id="10" name="Rounded Rectangle 9">
            <a:extLst>
              <a:ext uri="{FF2B5EF4-FFF2-40B4-BE49-F238E27FC236}">
                <a16:creationId xmlns:a16="http://schemas.microsoft.com/office/drawing/2014/main" id="{FA4E6087-3A14-8640-AAAA-6875B1A579F2}"/>
              </a:ext>
            </a:extLst>
          </p:cNvPr>
          <p:cNvSpPr/>
          <p:nvPr/>
        </p:nvSpPr>
        <p:spPr>
          <a:xfrm>
            <a:off x="795129" y="1064565"/>
            <a:ext cx="7023652" cy="4015408"/>
          </a:xfrm>
          <a:prstGeom prst="roundRect">
            <a:avLst/>
          </a:prstGeom>
          <a:ln/>
        </p:spPr>
        <p:style>
          <a:lnRef idx="0">
            <a:schemeClr val="accent4"/>
          </a:lnRef>
          <a:fillRef idx="3">
            <a:schemeClr val="accent4"/>
          </a:fillRef>
          <a:effectRef idx="3">
            <a:schemeClr val="accent4"/>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3429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464547"/>
              </a:solidFill>
              <a:effectLst/>
              <a:uFillTx/>
              <a:latin typeface="Trebuchet MS"/>
              <a:ea typeface="Trebuchet MS"/>
              <a:cs typeface="Trebuchet MS"/>
              <a:sym typeface="Trebuchet MS"/>
            </a:endParaRPr>
          </a:p>
        </p:txBody>
      </p:sp>
      <p:sp>
        <p:nvSpPr>
          <p:cNvPr id="11" name="TextBox 10">
            <a:extLst>
              <a:ext uri="{FF2B5EF4-FFF2-40B4-BE49-F238E27FC236}">
                <a16:creationId xmlns:a16="http://schemas.microsoft.com/office/drawing/2014/main" id="{7394858B-B34B-684F-B5A0-B6933CED7937}"/>
              </a:ext>
            </a:extLst>
          </p:cNvPr>
          <p:cNvSpPr txBox="1"/>
          <p:nvPr/>
        </p:nvSpPr>
        <p:spPr>
          <a:xfrm>
            <a:off x="1298712" y="1179444"/>
            <a:ext cx="6400800" cy="37856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342900" rtl="0" fontAlgn="auto" latinLnBrk="0" hangingPunct="0">
              <a:lnSpc>
                <a:spcPct val="100000"/>
              </a:lnSpc>
              <a:spcBef>
                <a:spcPts val="0"/>
              </a:spcBef>
              <a:spcAft>
                <a:spcPts val="0"/>
              </a:spcAft>
              <a:buClrTx/>
              <a:buSzTx/>
              <a:buFontTx/>
              <a:buNone/>
              <a:tabLst/>
            </a:pPr>
            <a:r>
              <a:rPr kumimoji="0" lang="en-US" sz="12000" b="0" i="0" u="none" strike="noStrike" cap="none" spc="0" normalizeH="0" baseline="0" dirty="0">
                <a:ln>
                  <a:noFill/>
                </a:ln>
                <a:solidFill>
                  <a:schemeClr val="accent5">
                    <a:lumMod val="50000"/>
                  </a:schemeClr>
                </a:solidFill>
                <a:effectLst/>
                <a:uFillTx/>
                <a:latin typeface="Trebuchet MS"/>
                <a:ea typeface="Trebuchet MS"/>
                <a:cs typeface="Trebuchet MS"/>
                <a:sym typeface="Trebuchet MS"/>
              </a:rPr>
              <a:t>Overlapping</a:t>
            </a:r>
          </a:p>
        </p:txBody>
      </p:sp>
      <p:sp>
        <p:nvSpPr>
          <p:cNvPr id="12" name="Rounded Rectangle 11">
            <a:extLst>
              <a:ext uri="{FF2B5EF4-FFF2-40B4-BE49-F238E27FC236}">
                <a16:creationId xmlns:a16="http://schemas.microsoft.com/office/drawing/2014/main" id="{EEF43A1F-7DE2-CB40-BF6B-2103B129F932}"/>
              </a:ext>
            </a:extLst>
          </p:cNvPr>
          <p:cNvSpPr/>
          <p:nvPr/>
        </p:nvSpPr>
        <p:spPr>
          <a:xfrm>
            <a:off x="3723859" y="3072269"/>
            <a:ext cx="6467061" cy="3103244"/>
          </a:xfrm>
          <a:prstGeom prst="roundRect">
            <a:avLst/>
          </a:prstGeom>
          <a:solidFill>
            <a:schemeClr val="accent2">
              <a:lumMod val="40000"/>
              <a:lumOff val="60000"/>
              <a:alpha val="58000"/>
            </a:schemeClr>
          </a:solidFill>
          <a:ln/>
        </p:spPr>
        <p:style>
          <a:lnRef idx="0">
            <a:schemeClr val="accent3"/>
          </a:lnRef>
          <a:fillRef idx="3">
            <a:schemeClr val="accent3"/>
          </a:fillRef>
          <a:effectRef idx="3">
            <a:schemeClr val="accent3"/>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3429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464547"/>
              </a:solidFill>
              <a:effectLst/>
              <a:uFillTx/>
              <a:latin typeface="Trebuchet MS"/>
              <a:ea typeface="Trebuchet MS"/>
              <a:cs typeface="Trebuchet MS"/>
              <a:sym typeface="Trebuchet MS"/>
            </a:endParaRPr>
          </a:p>
        </p:txBody>
      </p:sp>
      <p:sp>
        <p:nvSpPr>
          <p:cNvPr id="13" name="TextBox 12">
            <a:extLst>
              <a:ext uri="{FF2B5EF4-FFF2-40B4-BE49-F238E27FC236}">
                <a16:creationId xmlns:a16="http://schemas.microsoft.com/office/drawing/2014/main" id="{E951A84C-2693-5D40-A591-6C421B650880}"/>
              </a:ext>
            </a:extLst>
          </p:cNvPr>
          <p:cNvSpPr txBox="1"/>
          <p:nvPr/>
        </p:nvSpPr>
        <p:spPr>
          <a:xfrm>
            <a:off x="4823788" y="3839062"/>
            <a:ext cx="5300871" cy="1569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342900" rtl="0" fontAlgn="auto" latinLnBrk="0" hangingPunct="0">
              <a:lnSpc>
                <a:spcPct val="100000"/>
              </a:lnSpc>
              <a:spcBef>
                <a:spcPts val="0"/>
              </a:spcBef>
              <a:spcAft>
                <a:spcPts val="0"/>
              </a:spcAft>
              <a:buClrTx/>
              <a:buSzTx/>
              <a:buFontTx/>
              <a:buNone/>
              <a:tabLst/>
            </a:pPr>
            <a:r>
              <a:rPr kumimoji="0" lang="en-US" sz="9600" b="0" i="0" u="none" strike="noStrike" cap="none" spc="0" normalizeH="0" baseline="0" dirty="0">
                <a:ln>
                  <a:noFill/>
                </a:ln>
                <a:solidFill>
                  <a:schemeClr val="accent6">
                    <a:lumMod val="75000"/>
                  </a:schemeClr>
                </a:solidFill>
                <a:effectLst/>
                <a:uFillTx/>
                <a:latin typeface="Trebuchet MS"/>
                <a:ea typeface="Trebuchet MS"/>
                <a:cs typeface="Trebuchet MS"/>
                <a:sym typeface="Trebuchet MS"/>
              </a:rPr>
              <a:t>Content</a:t>
            </a:r>
          </a:p>
        </p:txBody>
      </p:sp>
    </p:spTree>
    <p:extLst>
      <p:ext uri="{BB962C8B-B14F-4D97-AF65-F5344CB8AC3E}">
        <p14:creationId xmlns:p14="http://schemas.microsoft.com/office/powerpoint/2010/main" val="3781760793"/>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59CF3F7-F2EC-934B-8D50-AD1D673C6B13}"/>
              </a:ext>
            </a:extLst>
          </p:cNvPr>
          <p:cNvPicPr>
            <a:picLocks noChangeAspect="1"/>
          </p:cNvPicPr>
          <p:nvPr/>
        </p:nvPicPr>
        <p:blipFill>
          <a:blip r:embed="rId3">
            <a:alphaModFix amt="95000"/>
            <a:extLst>
              <a:ext uri="{28A0092B-C50C-407E-A947-70E740481C1C}">
                <a14:useLocalDpi xmlns:a14="http://schemas.microsoft.com/office/drawing/2010/main" val="0"/>
              </a:ext>
            </a:extLst>
          </a:blip>
          <a:stretch>
            <a:fillRect/>
          </a:stretch>
        </p:blipFill>
        <p:spPr>
          <a:xfrm>
            <a:off x="3345446" y="932689"/>
            <a:ext cx="5501107" cy="5501107"/>
          </a:xfrm>
          <a:prstGeom prst="rect">
            <a:avLst/>
          </a:prstGeom>
        </p:spPr>
      </p:pic>
      <p:sp>
        <p:nvSpPr>
          <p:cNvPr id="2" name="Text Placeholder 1">
            <a:extLst>
              <a:ext uri="{FF2B5EF4-FFF2-40B4-BE49-F238E27FC236}">
                <a16:creationId xmlns:a16="http://schemas.microsoft.com/office/drawing/2014/main" id="{91557BA2-E358-E44F-BB1B-F97B2E68AACF}"/>
              </a:ext>
            </a:extLst>
          </p:cNvPr>
          <p:cNvSpPr>
            <a:spLocks noGrp="1"/>
          </p:cNvSpPr>
          <p:nvPr>
            <p:ph type="body" sz="quarter" idx="1"/>
          </p:nvPr>
        </p:nvSpPr>
        <p:spPr/>
        <p:txBody>
          <a:bodyPr/>
          <a:lstStyle/>
          <a:p>
            <a:r>
              <a:rPr lang="en-US" dirty="0"/>
              <a:t>Grid features</a:t>
            </a:r>
          </a:p>
        </p:txBody>
      </p:sp>
      <p:sp>
        <p:nvSpPr>
          <p:cNvPr id="10" name="TextBox 9">
            <a:extLst>
              <a:ext uri="{FF2B5EF4-FFF2-40B4-BE49-F238E27FC236}">
                <a16:creationId xmlns:a16="http://schemas.microsoft.com/office/drawing/2014/main" id="{190B4E5F-3E8A-9946-A245-9FA3CA9D5D0A}"/>
              </a:ext>
            </a:extLst>
          </p:cNvPr>
          <p:cNvSpPr txBox="1"/>
          <p:nvPr/>
        </p:nvSpPr>
        <p:spPr>
          <a:xfrm>
            <a:off x="5941320" y="5726891"/>
            <a:ext cx="2826917"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342900" rtl="0" fontAlgn="auto" latinLnBrk="0" hangingPunct="0">
              <a:lnSpc>
                <a:spcPct val="100000"/>
              </a:lnSpc>
              <a:spcBef>
                <a:spcPts val="0"/>
              </a:spcBef>
              <a:spcAft>
                <a:spcPts val="0"/>
              </a:spcAft>
              <a:buClrTx/>
              <a:buSzTx/>
              <a:buFontTx/>
              <a:buNone/>
              <a:tabLst/>
            </a:pPr>
            <a:r>
              <a:rPr kumimoji="0" lang="en-US" sz="3600" b="1" i="0" u="none" strike="noStrike" normalizeH="0" baseline="0" dirty="0">
                <a:ln w="12700">
                  <a:solidFill>
                    <a:srgbClr val="FF40FF"/>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uFillTx/>
                <a:latin typeface="Trebuchet MS"/>
                <a:ea typeface="Trebuchet MS"/>
                <a:cs typeface="Trebuchet MS"/>
                <a:sym typeface="Trebuchet MS"/>
              </a:rPr>
              <a:t>LOCATION</a:t>
            </a:r>
            <a:endParaRPr kumimoji="0" lang="en-US" sz="3600" b="1" i="0" u="none" strike="noStrike" normalizeH="0" baseline="0" dirty="0">
              <a:ln w="12700">
                <a:solidFill>
                  <a:srgbClr val="FF40FF"/>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uFillTx/>
              <a:latin typeface="Trebuchet MS"/>
              <a:ea typeface="Trebuchet MS"/>
              <a:cs typeface="Trebuchet MS"/>
              <a:sym typeface="Trebuchet MS"/>
            </a:endParaRPr>
          </a:p>
        </p:txBody>
      </p:sp>
      <p:sp>
        <p:nvSpPr>
          <p:cNvPr id="3" name="Rectangle 2">
            <a:extLst>
              <a:ext uri="{FF2B5EF4-FFF2-40B4-BE49-F238E27FC236}">
                <a16:creationId xmlns:a16="http://schemas.microsoft.com/office/drawing/2014/main" id="{49BB124A-CABA-1347-9956-697EB681BEE9}"/>
              </a:ext>
            </a:extLst>
          </p:cNvPr>
          <p:cNvSpPr/>
          <p:nvPr/>
        </p:nvSpPr>
        <p:spPr>
          <a:xfrm>
            <a:off x="3823363" y="2564798"/>
            <a:ext cx="738664" cy="1817164"/>
          </a:xfrm>
          <a:prstGeom prst="rect">
            <a:avLst/>
          </a:prstGeom>
          <a:noFill/>
        </p:spPr>
        <p:txBody>
          <a:bodyPr vert="vert270" wrap="none" lIns="91440" tIns="45720" rIns="91440" bIns="45720">
            <a:spAutoFit/>
          </a:bodyPr>
          <a:lstStyle/>
          <a:p>
            <a:pPr algn="ctr"/>
            <a:r>
              <a:rPr kumimoji="0" lang="en-US" sz="3600" b="1" i="0" u="none" strike="noStrike" normalizeH="0" baseline="0" dirty="0">
                <a:ln w="12700">
                  <a:solidFill>
                    <a:srgbClr val="FF40FF"/>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uFillTx/>
                <a:sym typeface="Trebuchet MS"/>
              </a:rPr>
              <a:t>PRECISE</a:t>
            </a:r>
            <a:endParaRPr lang="en-US" sz="3600" b="1" dirty="0">
              <a:ln w="12700">
                <a:solidFill>
                  <a:srgbClr val="FF40FF"/>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68828395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Shape 882"/>
          <p:cNvSpPr/>
          <p:nvPr/>
        </p:nvSpPr>
        <p:spPr>
          <a:xfrm>
            <a:off x="-20637" y="927203"/>
            <a:ext cx="12207875" cy="5554457"/>
          </a:xfrm>
          <a:prstGeom prst="rect">
            <a:avLst/>
          </a:prstGeom>
          <a:solidFill>
            <a:srgbClr val="83CC1C"/>
          </a:solidFill>
          <a:ln w="12700">
            <a:miter lim="400000"/>
          </a:ln>
        </p:spPr>
        <p:txBody>
          <a:bodyPr lIns="45719" rIns="45719" anchor="ctr"/>
          <a:lstStyle/>
          <a:p>
            <a:endParaRPr/>
          </a:p>
        </p:txBody>
      </p:sp>
      <p:sp>
        <p:nvSpPr>
          <p:cNvPr id="883" name="Shape 883"/>
          <p:cNvSpPr>
            <a:spLocks noGrp="1"/>
          </p:cNvSpPr>
          <p:nvPr>
            <p:ph type="sldNum" sz="quarter" idx="2"/>
          </p:nvPr>
        </p:nvSpPr>
        <p:spPr>
          <a:xfrm>
            <a:off x="11714872" y="6534150"/>
            <a:ext cx="170742" cy="23114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a:t>
            </a:fld>
            <a:endParaRPr/>
          </a:p>
        </p:txBody>
      </p:sp>
      <p:sp>
        <p:nvSpPr>
          <p:cNvPr id="884" name="Shape 884"/>
          <p:cNvSpPr>
            <a:spLocks noGrp="1"/>
          </p:cNvSpPr>
          <p:nvPr>
            <p:ph type="body" sz="quarter" idx="1"/>
          </p:nvPr>
        </p:nvSpPr>
        <p:spPr>
          <a:xfrm>
            <a:off x="0" y="0"/>
            <a:ext cx="12192000" cy="933450"/>
          </a:xfrm>
          <a:prstGeom prst="rect">
            <a:avLst/>
          </a:prstGeom>
        </p:spPr>
        <p:txBody>
          <a:bodyPr/>
          <a:lstStyle>
            <a:lvl1pPr defTabSz="457189">
              <a:spcBef>
                <a:spcPts val="400"/>
              </a:spcBef>
              <a:defRPr sz="2000"/>
            </a:lvl1pPr>
          </a:lstStyle>
          <a:p>
            <a:r>
              <a:t>CSS PROBLEMS</a:t>
            </a:r>
          </a:p>
        </p:txBody>
      </p:sp>
      <p:pic>
        <p:nvPicPr>
          <p:cNvPr id="885" name="pasted-image.tiff"/>
          <p:cNvPicPr>
            <a:picLocks noChangeAspect="1"/>
          </p:cNvPicPr>
          <p:nvPr/>
        </p:nvPicPr>
        <p:blipFill>
          <a:blip r:embed="rId3">
            <a:extLst/>
          </a:blip>
          <a:stretch>
            <a:fillRect/>
          </a:stretch>
        </p:blipFill>
        <p:spPr>
          <a:xfrm>
            <a:off x="1248057" y="2082921"/>
            <a:ext cx="9695886" cy="327635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41EBCE-5802-C547-85C7-432DCBA5D219}"/>
              </a:ext>
            </a:extLst>
          </p:cNvPr>
          <p:cNvSpPr>
            <a:spLocks noGrp="1"/>
          </p:cNvSpPr>
          <p:nvPr>
            <p:ph type="body" sz="quarter" idx="1"/>
          </p:nvPr>
        </p:nvSpPr>
        <p:spPr>
          <a:xfrm>
            <a:off x="0" y="0"/>
            <a:ext cx="12192000" cy="932689"/>
          </a:xfrm>
        </p:spPr>
        <p:txBody>
          <a:bodyPr/>
          <a:lstStyle/>
          <a:p>
            <a:r>
              <a:rPr lang="en-US" dirty="0"/>
              <a:t>Grid features</a:t>
            </a:r>
          </a:p>
        </p:txBody>
      </p:sp>
      <p:sp>
        <p:nvSpPr>
          <p:cNvPr id="5" name="Rectangle 4">
            <a:extLst>
              <a:ext uri="{FF2B5EF4-FFF2-40B4-BE49-F238E27FC236}">
                <a16:creationId xmlns:a16="http://schemas.microsoft.com/office/drawing/2014/main" id="{B8FF3599-8345-3640-BD62-F13CA1DF7169}"/>
              </a:ext>
            </a:extLst>
          </p:cNvPr>
          <p:cNvSpPr/>
          <p:nvPr/>
        </p:nvSpPr>
        <p:spPr>
          <a:xfrm>
            <a:off x="3443287" y="1128713"/>
            <a:ext cx="5815013" cy="5229225"/>
          </a:xfrm>
          <a:prstGeom prst="rect">
            <a:avLst/>
          </a:prstGeom>
          <a:ln/>
        </p:spPr>
        <p:style>
          <a:lnRef idx="0">
            <a:schemeClr val="dk1"/>
          </a:lnRef>
          <a:fillRef idx="3">
            <a:schemeClr val="dk1"/>
          </a:fillRef>
          <a:effectRef idx="3">
            <a:schemeClr val="dk1"/>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3429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464547"/>
              </a:solidFill>
              <a:effectLst/>
              <a:uFillTx/>
              <a:latin typeface="Trebuchet MS"/>
              <a:ea typeface="Trebuchet MS"/>
              <a:cs typeface="Trebuchet MS"/>
              <a:sym typeface="Trebuchet MS"/>
            </a:endParaRPr>
          </a:p>
        </p:txBody>
      </p:sp>
      <p:sp>
        <p:nvSpPr>
          <p:cNvPr id="8" name="Rounded Rectangle 7">
            <a:extLst>
              <a:ext uri="{FF2B5EF4-FFF2-40B4-BE49-F238E27FC236}">
                <a16:creationId xmlns:a16="http://schemas.microsoft.com/office/drawing/2014/main" id="{DC7277A9-4D52-7D48-94BD-A734351A1411}"/>
              </a:ext>
            </a:extLst>
          </p:cNvPr>
          <p:cNvSpPr/>
          <p:nvPr/>
        </p:nvSpPr>
        <p:spPr>
          <a:xfrm>
            <a:off x="7272337" y="4575572"/>
            <a:ext cx="1854995" cy="1614488"/>
          </a:xfrm>
          <a:prstGeom prst="roundRect">
            <a:avLst/>
          </a:prstGeom>
          <a:ln/>
        </p:spPr>
        <p:style>
          <a:lnRef idx="3">
            <a:schemeClr val="lt1"/>
          </a:lnRef>
          <a:fillRef idx="1">
            <a:schemeClr val="accent2"/>
          </a:fillRef>
          <a:effectRef idx="1">
            <a:schemeClr val="accent2"/>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3429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464547"/>
              </a:solidFill>
              <a:effectLst/>
              <a:uFillTx/>
              <a:latin typeface="Trebuchet MS"/>
              <a:ea typeface="Trebuchet MS"/>
              <a:cs typeface="Trebuchet MS"/>
              <a:sym typeface="Trebuchet MS"/>
            </a:endParaRPr>
          </a:p>
        </p:txBody>
      </p:sp>
      <p:sp>
        <p:nvSpPr>
          <p:cNvPr id="9" name="Rounded Rectangle 8">
            <a:extLst>
              <a:ext uri="{FF2B5EF4-FFF2-40B4-BE49-F238E27FC236}">
                <a16:creationId xmlns:a16="http://schemas.microsoft.com/office/drawing/2014/main" id="{DA327C7A-FFC7-434E-839E-D3A846466E30}"/>
              </a:ext>
            </a:extLst>
          </p:cNvPr>
          <p:cNvSpPr/>
          <p:nvPr/>
        </p:nvSpPr>
        <p:spPr>
          <a:xfrm>
            <a:off x="5417342" y="2961084"/>
            <a:ext cx="1854995" cy="1614488"/>
          </a:xfrm>
          <a:prstGeom prst="roundRect">
            <a:avLst/>
          </a:prstGeom>
          <a:ln/>
        </p:spPr>
        <p:style>
          <a:lnRef idx="3">
            <a:schemeClr val="lt1"/>
          </a:lnRef>
          <a:fillRef idx="1">
            <a:schemeClr val="accent2"/>
          </a:fillRef>
          <a:effectRef idx="1">
            <a:schemeClr val="accent2"/>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3429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464547"/>
              </a:solidFill>
              <a:effectLst/>
              <a:uFillTx/>
              <a:latin typeface="Trebuchet MS"/>
              <a:ea typeface="Trebuchet MS"/>
              <a:cs typeface="Trebuchet MS"/>
              <a:sym typeface="Trebuchet MS"/>
            </a:endParaRPr>
          </a:p>
        </p:txBody>
      </p:sp>
      <p:sp>
        <p:nvSpPr>
          <p:cNvPr id="10" name="Rounded Rectangle 9">
            <a:extLst>
              <a:ext uri="{FF2B5EF4-FFF2-40B4-BE49-F238E27FC236}">
                <a16:creationId xmlns:a16="http://schemas.microsoft.com/office/drawing/2014/main" id="{F8573C25-0535-C541-9140-AE80BEDE6649}"/>
              </a:ext>
            </a:extLst>
          </p:cNvPr>
          <p:cNvSpPr/>
          <p:nvPr/>
        </p:nvSpPr>
        <p:spPr>
          <a:xfrm>
            <a:off x="3562347" y="1293018"/>
            <a:ext cx="1854995" cy="1614488"/>
          </a:xfrm>
          <a:prstGeom prst="roundRect">
            <a:avLst/>
          </a:prstGeom>
          <a:ln/>
        </p:spPr>
        <p:style>
          <a:lnRef idx="3">
            <a:schemeClr val="lt1"/>
          </a:lnRef>
          <a:fillRef idx="1">
            <a:schemeClr val="accent2"/>
          </a:fillRef>
          <a:effectRef idx="1">
            <a:schemeClr val="accent2"/>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3429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464547"/>
              </a:solidFill>
              <a:effectLst/>
              <a:uFillTx/>
              <a:latin typeface="Trebuchet MS"/>
              <a:ea typeface="Trebuchet MS"/>
              <a:cs typeface="Trebuchet MS"/>
              <a:sym typeface="Trebuchet MS"/>
            </a:endParaRPr>
          </a:p>
        </p:txBody>
      </p:sp>
      <p:sp>
        <p:nvSpPr>
          <p:cNvPr id="11" name="TextBox 10">
            <a:extLst>
              <a:ext uri="{FF2B5EF4-FFF2-40B4-BE49-F238E27FC236}">
                <a16:creationId xmlns:a16="http://schemas.microsoft.com/office/drawing/2014/main" id="{75EDC721-70A4-8B4A-8153-9A799DFD4066}"/>
              </a:ext>
            </a:extLst>
          </p:cNvPr>
          <p:cNvSpPr txBox="1"/>
          <p:nvPr/>
        </p:nvSpPr>
        <p:spPr>
          <a:xfrm>
            <a:off x="0" y="4251070"/>
            <a:ext cx="7158037" cy="1938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342900" rtl="0" fontAlgn="auto" latinLnBrk="0" hangingPunct="0">
              <a:lnSpc>
                <a:spcPct val="100000"/>
              </a:lnSpc>
              <a:spcBef>
                <a:spcPts val="0"/>
              </a:spcBef>
              <a:spcAft>
                <a:spcPts val="0"/>
              </a:spcAft>
              <a:buClrTx/>
              <a:buSzTx/>
              <a:buFontTx/>
              <a:buNone/>
              <a:tabLst/>
            </a:pPr>
            <a:r>
              <a:rPr kumimoji="0" lang="en-US" sz="12000" b="0" i="0" u="none" strike="noStrike" cap="none" spc="0" normalizeH="0" baseline="0" dirty="0">
                <a:ln>
                  <a:noFill/>
                </a:ln>
                <a:solidFill>
                  <a:schemeClr val="accent2">
                    <a:lumMod val="75000"/>
                  </a:schemeClr>
                </a:solidFill>
                <a:effectLst/>
                <a:uFillTx/>
                <a:latin typeface="Trebuchet MS"/>
                <a:ea typeface="Trebuchet MS"/>
                <a:cs typeface="Trebuchet MS"/>
                <a:sym typeface="Trebuchet MS"/>
              </a:rPr>
              <a:t>Align</a:t>
            </a:r>
            <a:r>
              <a:rPr kumimoji="0" lang="en-US" sz="12000" b="0" i="0" u="none" strike="noStrike" cap="none" spc="0" normalizeH="0" baseline="0" dirty="0">
                <a:ln>
                  <a:noFill/>
                </a:ln>
                <a:solidFill>
                  <a:schemeClr val="bg1"/>
                </a:solidFill>
                <a:effectLst/>
                <a:uFillTx/>
                <a:latin typeface="Trebuchet MS"/>
                <a:ea typeface="Trebuchet MS"/>
                <a:cs typeface="Trebuchet MS"/>
                <a:sym typeface="Trebuchet MS"/>
              </a:rPr>
              <a:t>ment</a:t>
            </a:r>
          </a:p>
        </p:txBody>
      </p:sp>
      <p:sp>
        <p:nvSpPr>
          <p:cNvPr id="12" name="TextBox 11">
            <a:extLst>
              <a:ext uri="{FF2B5EF4-FFF2-40B4-BE49-F238E27FC236}">
                <a16:creationId xmlns:a16="http://schemas.microsoft.com/office/drawing/2014/main" id="{525A9AB5-0B6D-AC46-B0AC-B70449F5E3E3}"/>
              </a:ext>
            </a:extLst>
          </p:cNvPr>
          <p:cNvSpPr txBox="1"/>
          <p:nvPr/>
        </p:nvSpPr>
        <p:spPr>
          <a:xfrm>
            <a:off x="6018010" y="913153"/>
            <a:ext cx="5428061" cy="1938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342900" rtl="0" fontAlgn="auto" latinLnBrk="0" hangingPunct="0">
              <a:lnSpc>
                <a:spcPct val="100000"/>
              </a:lnSpc>
              <a:spcBef>
                <a:spcPts val="0"/>
              </a:spcBef>
              <a:spcAft>
                <a:spcPts val="0"/>
              </a:spcAft>
              <a:buClrTx/>
              <a:buSzTx/>
              <a:buFontTx/>
              <a:buNone/>
              <a:tabLst/>
            </a:pPr>
            <a:r>
              <a:rPr kumimoji="0" lang="en-US" sz="12000" b="0" i="0" u="none" strike="noStrike" cap="none" spc="0" normalizeH="0" baseline="0" dirty="0">
                <a:ln>
                  <a:noFill/>
                </a:ln>
                <a:solidFill>
                  <a:schemeClr val="bg1"/>
                </a:solidFill>
                <a:effectLst/>
                <a:uFillTx/>
                <a:latin typeface="Trebuchet MS"/>
                <a:ea typeface="Trebuchet MS"/>
                <a:cs typeface="Trebuchet MS"/>
                <a:sym typeface="Trebuchet MS"/>
              </a:rPr>
              <a:t>Cont</a:t>
            </a:r>
            <a:r>
              <a:rPr kumimoji="0" lang="en-US" sz="12000" b="0" i="0" u="none" strike="noStrike" cap="none" spc="0" normalizeH="0" baseline="0" dirty="0">
                <a:ln>
                  <a:noFill/>
                </a:ln>
                <a:solidFill>
                  <a:schemeClr val="accent2">
                    <a:lumMod val="75000"/>
                  </a:schemeClr>
                </a:solidFill>
                <a:effectLst/>
                <a:uFillTx/>
                <a:latin typeface="Trebuchet MS"/>
                <a:ea typeface="Trebuchet MS"/>
                <a:cs typeface="Trebuchet MS"/>
                <a:sym typeface="Trebuchet MS"/>
              </a:rPr>
              <a:t>rol</a:t>
            </a:r>
          </a:p>
        </p:txBody>
      </p:sp>
    </p:spTree>
    <p:extLst>
      <p:ext uri="{BB962C8B-B14F-4D97-AF65-F5344CB8AC3E}">
        <p14:creationId xmlns:p14="http://schemas.microsoft.com/office/powerpoint/2010/main" val="3056021659"/>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2" name="Shape 1262"/>
          <p:cNvSpPr>
            <a:spLocks noGrp="1"/>
          </p:cNvSpPr>
          <p:nvPr>
            <p:ph type="sldNum" sz="quarter" idx="2"/>
          </p:nvPr>
        </p:nvSpPr>
        <p:spPr>
          <a:xfrm>
            <a:off x="11648272" y="6534150"/>
            <a:ext cx="237342" cy="23114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51</a:t>
            </a:fld>
            <a:endParaRPr/>
          </a:p>
        </p:txBody>
      </p:sp>
      <p:sp>
        <p:nvSpPr>
          <p:cNvPr id="1263" name="Shape 1263"/>
          <p:cNvSpPr>
            <a:spLocks noGrp="1"/>
          </p:cNvSpPr>
          <p:nvPr>
            <p:ph type="body" sz="quarter" idx="1"/>
          </p:nvPr>
        </p:nvSpPr>
        <p:spPr>
          <a:xfrm>
            <a:off x="1163637" y="4668837"/>
            <a:ext cx="4787901" cy="493713"/>
          </a:xfrm>
          <a:prstGeom prst="rect">
            <a:avLst/>
          </a:prstGeom>
        </p:spPr>
        <p:txBody>
          <a:bodyPr>
            <a:normAutofit/>
          </a:bodyPr>
          <a:lstStyle>
            <a:lvl1pPr defTabSz="393182">
              <a:spcBef>
                <a:spcPts val="500"/>
              </a:spcBef>
              <a:defRPr sz="2408"/>
            </a:lvl1pPr>
          </a:lstStyle>
          <a:p>
            <a:r>
              <a:rPr lang="en-US" cap="none" dirty="0"/>
              <a:t>Concepts &amp; terminology</a:t>
            </a:r>
          </a:p>
        </p:txBody>
      </p:sp>
      <p:sp>
        <p:nvSpPr>
          <p:cNvPr id="1264" name="Shape 1264"/>
          <p:cNvSpPr>
            <a:spLocks noGrp="1"/>
          </p:cNvSpPr>
          <p:nvPr>
            <p:ph type="title"/>
          </p:nvPr>
        </p:nvSpPr>
        <p:spPr>
          <a:xfrm>
            <a:off x="1163637" y="3825875"/>
            <a:ext cx="4787901" cy="842963"/>
          </a:xfrm>
          <a:prstGeom prst="rect">
            <a:avLst/>
          </a:prstGeom>
        </p:spPr>
        <p:txBody>
          <a:bodyPr/>
          <a:lstStyle>
            <a:lvl1pPr defTabSz="457189"/>
          </a:lstStyle>
          <a:p>
            <a:r>
              <a:rPr lang="en-US" dirty="0"/>
              <a:t>Components</a:t>
            </a:r>
            <a:endParaRPr dirty="0"/>
          </a:p>
        </p:txBody>
      </p:sp>
    </p:spTree>
    <p:extLst>
      <p:ext uri="{BB962C8B-B14F-4D97-AF65-F5344CB8AC3E}">
        <p14:creationId xmlns:p14="http://schemas.microsoft.com/office/powerpoint/2010/main" val="4281286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4" name="Shape 1354"/>
          <p:cNvSpPr>
            <a:spLocks noGrp="1"/>
          </p:cNvSpPr>
          <p:nvPr>
            <p:ph type="sldNum" sz="quarter" idx="2"/>
          </p:nvPr>
        </p:nvSpPr>
        <p:spPr>
          <a:xfrm>
            <a:off x="11648272" y="6534150"/>
            <a:ext cx="237342" cy="23114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52</a:t>
            </a:fld>
            <a:endParaRPr/>
          </a:p>
        </p:txBody>
      </p:sp>
      <p:sp>
        <p:nvSpPr>
          <p:cNvPr id="1355" name="Shape 1355"/>
          <p:cNvSpPr>
            <a:spLocks noGrp="1"/>
          </p:cNvSpPr>
          <p:nvPr>
            <p:ph type="body" sz="quarter" idx="1"/>
          </p:nvPr>
        </p:nvSpPr>
        <p:spPr>
          <a:xfrm>
            <a:off x="0" y="0"/>
            <a:ext cx="12192000" cy="933450"/>
          </a:xfrm>
          <a:prstGeom prst="rect">
            <a:avLst/>
          </a:prstGeom>
        </p:spPr>
        <p:txBody>
          <a:bodyPr/>
          <a:lstStyle>
            <a:lvl1pPr defTabSz="457189">
              <a:spcBef>
                <a:spcPts val="400"/>
              </a:spcBef>
              <a:defRPr sz="2000"/>
            </a:lvl1pPr>
          </a:lstStyle>
          <a:p>
            <a:r>
              <a:t>CONCEPTS AND TERMINOLOGY</a:t>
            </a:r>
          </a:p>
        </p:txBody>
      </p:sp>
      <p:pic>
        <p:nvPicPr>
          <p:cNvPr id="1356" name="Screen Shot 2017-07-26 at 3.14.33 AM.png"/>
          <p:cNvPicPr>
            <a:picLocks noChangeAspect="1"/>
          </p:cNvPicPr>
          <p:nvPr/>
        </p:nvPicPr>
        <p:blipFill>
          <a:blip r:embed="rId3">
            <a:extLst/>
          </a:blip>
          <a:stretch>
            <a:fillRect/>
          </a:stretch>
        </p:blipFill>
        <p:spPr>
          <a:xfrm>
            <a:off x="1692343" y="1044088"/>
            <a:ext cx="8807314" cy="5320687"/>
          </a:xfrm>
          <a:prstGeom prst="rect">
            <a:avLst/>
          </a:prstGeom>
          <a:ln w="12700">
            <a:miter lim="400000"/>
          </a:ln>
        </p:spPr>
      </p:pic>
      <p:sp>
        <p:nvSpPr>
          <p:cNvPr id="4" name="Rectangle 3">
            <a:extLst>
              <a:ext uri="{FF2B5EF4-FFF2-40B4-BE49-F238E27FC236}">
                <a16:creationId xmlns:a16="http://schemas.microsoft.com/office/drawing/2014/main" id="{02DF7510-1B7B-944F-AF28-FDFA260C4E1E}"/>
              </a:ext>
            </a:extLst>
          </p:cNvPr>
          <p:cNvSpPr/>
          <p:nvPr/>
        </p:nvSpPr>
        <p:spPr>
          <a:xfrm>
            <a:off x="4846320" y="1950720"/>
            <a:ext cx="182880" cy="356400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3429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464547"/>
              </a:solidFill>
              <a:effectLst/>
              <a:uFillTx/>
              <a:latin typeface="Trebuchet MS"/>
              <a:ea typeface="Trebuchet MS"/>
              <a:cs typeface="Trebuchet MS"/>
              <a:sym typeface="Trebuchet MS"/>
            </a:endParaRPr>
          </a:p>
        </p:txBody>
      </p:sp>
      <p:cxnSp>
        <p:nvCxnSpPr>
          <p:cNvPr id="6" name="Straight Connector 5">
            <a:extLst>
              <a:ext uri="{FF2B5EF4-FFF2-40B4-BE49-F238E27FC236}">
                <a16:creationId xmlns:a16="http://schemas.microsoft.com/office/drawing/2014/main" id="{E402D05B-3709-9548-8FF2-594050C565EF}"/>
              </a:ext>
            </a:extLst>
          </p:cNvPr>
          <p:cNvCxnSpPr/>
          <p:nvPr/>
        </p:nvCxnSpPr>
        <p:spPr>
          <a:xfrm>
            <a:off x="3794760" y="3124200"/>
            <a:ext cx="6004560" cy="0"/>
          </a:xfrm>
          <a:prstGeom prst="line">
            <a:avLst/>
          </a:prstGeom>
          <a:ln>
            <a:solidFill>
              <a:srgbClr val="FF40FF"/>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0" name="Shape 1360"/>
          <p:cNvSpPr>
            <a:spLocks noGrp="1"/>
          </p:cNvSpPr>
          <p:nvPr>
            <p:ph type="sldNum" sz="quarter" idx="2"/>
          </p:nvPr>
        </p:nvSpPr>
        <p:spPr>
          <a:xfrm>
            <a:off x="11648272" y="6534150"/>
            <a:ext cx="237342" cy="23114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53</a:t>
            </a:fld>
            <a:endParaRPr/>
          </a:p>
        </p:txBody>
      </p:sp>
      <p:sp>
        <p:nvSpPr>
          <p:cNvPr id="1361" name="Shape 1361"/>
          <p:cNvSpPr>
            <a:spLocks noGrp="1"/>
          </p:cNvSpPr>
          <p:nvPr>
            <p:ph type="body" sz="quarter" idx="1"/>
          </p:nvPr>
        </p:nvSpPr>
        <p:spPr>
          <a:xfrm>
            <a:off x="0" y="0"/>
            <a:ext cx="12192000" cy="933450"/>
          </a:xfrm>
          <a:prstGeom prst="rect">
            <a:avLst/>
          </a:prstGeom>
        </p:spPr>
        <p:txBody>
          <a:bodyPr/>
          <a:lstStyle>
            <a:lvl1pPr defTabSz="457189">
              <a:spcBef>
                <a:spcPts val="400"/>
              </a:spcBef>
              <a:defRPr sz="2000"/>
            </a:lvl1pPr>
          </a:lstStyle>
          <a:p>
            <a:r>
              <a:t>EXAMPLE</a:t>
            </a:r>
          </a:p>
        </p:txBody>
      </p:sp>
      <p:pic>
        <p:nvPicPr>
          <p:cNvPr id="1362" name="Screen Shot 2017-07-26 at 2.59.17 AM.png"/>
          <p:cNvPicPr>
            <a:picLocks noChangeAspect="1"/>
          </p:cNvPicPr>
          <p:nvPr/>
        </p:nvPicPr>
        <p:blipFill>
          <a:blip r:embed="rId3">
            <a:extLst/>
          </a:blip>
          <a:stretch>
            <a:fillRect/>
          </a:stretch>
        </p:blipFill>
        <p:spPr>
          <a:xfrm>
            <a:off x="805991" y="2212023"/>
            <a:ext cx="4502209" cy="3491957"/>
          </a:xfrm>
          <a:prstGeom prst="rect">
            <a:avLst/>
          </a:prstGeom>
          <a:ln w="12700">
            <a:miter lim="400000"/>
          </a:ln>
        </p:spPr>
      </p:pic>
      <p:sp>
        <p:nvSpPr>
          <p:cNvPr id="1363" name="Shape 1363"/>
          <p:cNvSpPr/>
          <p:nvPr/>
        </p:nvSpPr>
        <p:spPr>
          <a:xfrm>
            <a:off x="6198606" y="2212976"/>
            <a:ext cx="5116352" cy="3301366"/>
          </a:xfrm>
          <a:prstGeom prst="rect">
            <a:avLst/>
          </a:prstGeom>
          <a:solidFill>
            <a:srgbClr val="FFFFFF"/>
          </a:solidFill>
          <a:ln>
            <a:solidFill>
              <a:schemeClr val="accent5"/>
            </a:solidFill>
          </a:ln>
          <a:extLst>
            <a:ext uri="{C572A759-6A51-4108-AA02-DFA0A04FC94B}">
              <ma14:wrappingTextBoxFlag xmlns="" xmlns:ma14="http://schemas.microsoft.com/office/mac/drawingml/2011/main" val="1"/>
            </a:ext>
          </a:extLst>
        </p:spPr>
        <p:txBody>
          <a:bodyPr lIns="45719" rIns="45719" anchor="ctr">
            <a:spAutoFit/>
          </a:bodyPr>
          <a:lstStyle/>
          <a:p>
            <a:pPr defTabSz="914400">
              <a:defRPr sz="900">
                <a:solidFill>
                  <a:srgbClr val="A9B7C6"/>
                </a:solidFill>
                <a:latin typeface="Courier New"/>
                <a:ea typeface="Courier New"/>
                <a:cs typeface="Courier New"/>
                <a:sym typeface="Courier New"/>
              </a:defRPr>
            </a:pPr>
            <a:endParaRPr/>
          </a:p>
          <a:p>
            <a:pPr>
              <a:defRPr sz="1800">
                <a:solidFill>
                  <a:srgbClr val="B58900"/>
                </a:solidFill>
                <a:latin typeface="SourceCodePro"/>
                <a:ea typeface="SourceCodePro"/>
                <a:cs typeface="SourceCodePro"/>
                <a:sym typeface="SourceCodePro"/>
              </a:defRPr>
            </a:pPr>
            <a:r>
              <a:t>.grid-container {</a:t>
            </a:r>
          </a:p>
          <a:p>
            <a:pPr>
              <a:defRPr sz="1800">
                <a:solidFill>
                  <a:srgbClr val="B58900"/>
                </a:solidFill>
                <a:latin typeface="SourceCodePro"/>
                <a:ea typeface="SourceCodePro"/>
                <a:cs typeface="SourceCodePro"/>
                <a:sym typeface="SourceCodePro"/>
              </a:defRPr>
            </a:pPr>
            <a:r>
              <a:t>  </a:t>
            </a:r>
            <a:r>
              <a:rPr>
                <a:solidFill>
                  <a:schemeClr val="accent3"/>
                </a:solidFill>
              </a:rPr>
              <a:t>display</a:t>
            </a:r>
            <a:r>
              <a:t>: </a:t>
            </a:r>
            <a:r>
              <a:rPr>
                <a:solidFill>
                  <a:srgbClr val="D33682"/>
                </a:solidFill>
              </a:rPr>
              <a:t>grid</a:t>
            </a:r>
            <a:r>
              <a:t>;</a:t>
            </a:r>
          </a:p>
          <a:p>
            <a:pPr>
              <a:defRPr sz="1800">
                <a:solidFill>
                  <a:srgbClr val="B58900"/>
                </a:solidFill>
                <a:latin typeface="SourceCodePro"/>
                <a:ea typeface="SourceCodePro"/>
                <a:cs typeface="SourceCodePro"/>
                <a:sym typeface="SourceCodePro"/>
              </a:defRPr>
            </a:pPr>
            <a:r>
              <a:t>  </a:t>
            </a:r>
            <a:r>
              <a:rPr>
                <a:solidFill>
                  <a:srgbClr val="2AA198"/>
                </a:solidFill>
              </a:rPr>
              <a:t>grid-template-columns</a:t>
            </a:r>
            <a:r>
              <a:t>: </a:t>
            </a:r>
            <a:r>
              <a:rPr>
                <a:solidFill>
                  <a:srgbClr val="D33682"/>
                </a:solidFill>
              </a:rPr>
              <a:t>150px 150px 150px;</a:t>
            </a:r>
          </a:p>
          <a:p>
            <a:pPr>
              <a:defRPr sz="1800">
                <a:solidFill>
                  <a:srgbClr val="B58900"/>
                </a:solidFill>
                <a:latin typeface="SourceCodePro"/>
                <a:ea typeface="SourceCodePro"/>
                <a:cs typeface="SourceCodePro"/>
                <a:sym typeface="SourceCodePro"/>
              </a:defRPr>
            </a:pPr>
            <a:r>
              <a:t>  </a:t>
            </a:r>
            <a:r>
              <a:rPr>
                <a:solidFill>
                  <a:srgbClr val="2AA198"/>
                </a:solidFill>
              </a:rPr>
              <a:t>grid-template-rows</a:t>
            </a:r>
            <a:r>
              <a:t>: </a:t>
            </a:r>
            <a:r>
              <a:rPr>
                <a:solidFill>
                  <a:srgbClr val="D33682"/>
                </a:solidFill>
              </a:rPr>
              <a:t>150px 150px</a:t>
            </a:r>
            <a:r>
              <a:t>;</a:t>
            </a:r>
          </a:p>
          <a:p>
            <a:pPr>
              <a:defRPr sz="1800">
                <a:solidFill>
                  <a:srgbClr val="B58900"/>
                </a:solidFill>
                <a:latin typeface="SourceCodePro"/>
                <a:ea typeface="SourceCodePro"/>
                <a:cs typeface="SourceCodePro"/>
                <a:sym typeface="SourceCodePro"/>
              </a:defRPr>
            </a:pPr>
            <a:r>
              <a:t>}</a:t>
            </a:r>
          </a:p>
          <a:p>
            <a:pPr>
              <a:defRPr sz="1800">
                <a:solidFill>
                  <a:srgbClr val="B58900"/>
                </a:solidFill>
                <a:latin typeface="SourceCodePro"/>
                <a:ea typeface="SourceCodePro"/>
                <a:cs typeface="SourceCodePro"/>
                <a:sym typeface="SourceCodePro"/>
              </a:defRPr>
            </a:pPr>
            <a:endParaRPr/>
          </a:p>
          <a:p>
            <a:pPr>
              <a:defRPr sz="1800">
                <a:solidFill>
                  <a:srgbClr val="B58900"/>
                </a:solidFill>
                <a:latin typeface="SourceCodePro"/>
                <a:ea typeface="SourceCodePro"/>
                <a:cs typeface="SourceCodePro"/>
                <a:sym typeface="SourceCodePro"/>
              </a:defRPr>
            </a:pPr>
            <a:r>
              <a:t>.item {</a:t>
            </a:r>
          </a:p>
          <a:p>
            <a:pPr>
              <a:defRPr sz="1800">
                <a:solidFill>
                  <a:srgbClr val="B58900"/>
                </a:solidFill>
                <a:latin typeface="SourceCodePro"/>
                <a:ea typeface="SourceCodePro"/>
                <a:cs typeface="SourceCodePro"/>
                <a:sym typeface="SourceCodePro"/>
              </a:defRPr>
            </a:pPr>
            <a:r>
              <a:t>  </a:t>
            </a:r>
            <a:r>
              <a:rPr>
                <a:solidFill>
                  <a:srgbClr val="2AA198"/>
                </a:solidFill>
              </a:rPr>
              <a:t>grid-column-start</a:t>
            </a:r>
            <a:r>
              <a:t>: </a:t>
            </a:r>
            <a:r>
              <a:rPr>
                <a:solidFill>
                  <a:srgbClr val="D33682"/>
                </a:solidFill>
              </a:rPr>
              <a:t>2</a:t>
            </a:r>
            <a:r>
              <a:t>;</a:t>
            </a:r>
          </a:p>
          <a:p>
            <a:pPr>
              <a:defRPr sz="1800">
                <a:solidFill>
                  <a:srgbClr val="B58900"/>
                </a:solidFill>
                <a:latin typeface="SourceCodePro"/>
                <a:ea typeface="SourceCodePro"/>
                <a:cs typeface="SourceCodePro"/>
                <a:sym typeface="SourceCodePro"/>
              </a:defRPr>
            </a:pPr>
            <a:r>
              <a:t>  </a:t>
            </a:r>
            <a:r>
              <a:rPr>
                <a:solidFill>
                  <a:srgbClr val="2AA198"/>
                </a:solidFill>
              </a:rPr>
              <a:t>grid-column-end</a:t>
            </a:r>
            <a:r>
              <a:t>: </a:t>
            </a:r>
            <a:r>
              <a:rPr>
                <a:solidFill>
                  <a:srgbClr val="D33682"/>
                </a:solidFill>
              </a:rPr>
              <a:t>4</a:t>
            </a:r>
            <a:r>
              <a:t>;</a:t>
            </a:r>
          </a:p>
          <a:p>
            <a:pPr>
              <a:defRPr sz="1800">
                <a:solidFill>
                  <a:srgbClr val="B58900"/>
                </a:solidFill>
                <a:latin typeface="SourceCodePro"/>
                <a:ea typeface="SourceCodePro"/>
                <a:cs typeface="SourceCodePro"/>
                <a:sym typeface="SourceCodePro"/>
              </a:defRPr>
            </a:pPr>
            <a:r>
              <a:t>  </a:t>
            </a:r>
            <a:r>
              <a:rPr>
                <a:solidFill>
                  <a:srgbClr val="2AA198"/>
                </a:solidFill>
              </a:rPr>
              <a:t>grid-row:</a:t>
            </a:r>
            <a:r>
              <a:t>  </a:t>
            </a:r>
            <a:r>
              <a:rPr>
                <a:solidFill>
                  <a:srgbClr val="D33682"/>
                </a:solidFill>
              </a:rPr>
              <a:t>2 / 3</a:t>
            </a:r>
            <a:r>
              <a:t>;</a:t>
            </a:r>
          </a:p>
          <a:p>
            <a:pPr>
              <a:defRPr sz="1800">
                <a:solidFill>
                  <a:srgbClr val="B58900"/>
                </a:solidFill>
                <a:latin typeface="SourceCodePro"/>
                <a:ea typeface="SourceCodePro"/>
                <a:cs typeface="SourceCodePro"/>
                <a:sym typeface="SourceCodePro"/>
              </a:defRPr>
            </a:pPr>
            <a:r>
              <a:t>}​</a:t>
            </a:r>
          </a:p>
        </p:txBody>
      </p:sp>
      <p:sp>
        <p:nvSpPr>
          <p:cNvPr id="1364" name="Shape 1364"/>
          <p:cNvSpPr/>
          <p:nvPr/>
        </p:nvSpPr>
        <p:spPr>
          <a:xfrm>
            <a:off x="6198606" y="1907486"/>
            <a:ext cx="5116352" cy="304166"/>
          </a:xfrm>
          <a:prstGeom prst="rect">
            <a:avLst/>
          </a:prstGeom>
          <a:solidFill>
            <a:schemeClr val="accent5"/>
          </a:solidFill>
          <a:ln>
            <a:solidFill>
              <a:schemeClr val="accent5"/>
            </a:solidFill>
          </a:ln>
          <a:extLst>
            <a:ext uri="{C572A759-6A51-4108-AA02-DFA0A04FC94B}">
              <ma14:wrappingTextBoxFlag xmlns="" xmlns:ma14="http://schemas.microsoft.com/office/mac/drawingml/2011/main" val="1"/>
            </a:ext>
          </a:extLst>
        </p:spPr>
        <p:txBody>
          <a:bodyPr lIns="45719" rIns="45719">
            <a:spAutoFit/>
          </a:bodyPr>
          <a:lstStyle>
            <a:lvl1pPr>
              <a:defRPr b="1">
                <a:solidFill>
                  <a:srgbClr val="FFFFFF"/>
                </a:solidFill>
              </a:defRPr>
            </a:lvl1pPr>
          </a:lstStyle>
          <a:p>
            <a:r>
              <a:t>CSS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5" name="Shape 1375"/>
          <p:cNvSpPr>
            <a:spLocks noGrp="1"/>
          </p:cNvSpPr>
          <p:nvPr>
            <p:ph type="sldNum" sz="quarter" idx="2"/>
          </p:nvPr>
        </p:nvSpPr>
        <p:spPr>
          <a:xfrm>
            <a:off x="11648272" y="6534150"/>
            <a:ext cx="237342" cy="23114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54</a:t>
            </a:fld>
            <a:endParaRPr/>
          </a:p>
        </p:txBody>
      </p:sp>
      <p:sp>
        <p:nvSpPr>
          <p:cNvPr id="1376" name="Shape 1376"/>
          <p:cNvSpPr>
            <a:spLocks noGrp="1"/>
          </p:cNvSpPr>
          <p:nvPr>
            <p:ph type="body" sz="quarter" idx="1"/>
          </p:nvPr>
        </p:nvSpPr>
        <p:spPr>
          <a:xfrm>
            <a:off x="0" y="0"/>
            <a:ext cx="12192000" cy="933450"/>
          </a:xfrm>
          <a:prstGeom prst="rect">
            <a:avLst/>
          </a:prstGeom>
        </p:spPr>
        <p:txBody>
          <a:bodyPr/>
          <a:lstStyle>
            <a:lvl1pPr defTabSz="457189">
              <a:spcBef>
                <a:spcPts val="400"/>
              </a:spcBef>
              <a:defRPr sz="2000"/>
            </a:lvl1pPr>
          </a:lstStyle>
          <a:p>
            <a:r>
              <a:t>1 FR</a:t>
            </a:r>
          </a:p>
        </p:txBody>
      </p:sp>
      <p:sp>
        <p:nvSpPr>
          <p:cNvPr id="1377" name="Shape 1377"/>
          <p:cNvSpPr/>
          <p:nvPr/>
        </p:nvSpPr>
        <p:spPr>
          <a:xfrm>
            <a:off x="6278621" y="1957762"/>
            <a:ext cx="5116352" cy="1904366"/>
          </a:xfrm>
          <a:prstGeom prst="rect">
            <a:avLst/>
          </a:prstGeom>
          <a:solidFill>
            <a:srgbClr val="FFFFFF"/>
          </a:solidFill>
          <a:ln>
            <a:solidFill>
              <a:schemeClr val="accent5"/>
            </a:solidFill>
          </a:ln>
          <a:extLst>
            <a:ext uri="{C572A759-6A51-4108-AA02-DFA0A04FC94B}">
              <ma14:wrappingTextBoxFlag xmlns="" xmlns:ma14="http://schemas.microsoft.com/office/mac/drawingml/2011/main" val="1"/>
            </a:ext>
          </a:extLst>
        </p:spPr>
        <p:txBody>
          <a:bodyPr lIns="45719" rIns="45719" anchor="ctr">
            <a:spAutoFit/>
          </a:bodyPr>
          <a:lstStyle/>
          <a:p>
            <a:pPr defTabSz="914400">
              <a:defRPr sz="900">
                <a:solidFill>
                  <a:srgbClr val="A9B7C6"/>
                </a:solidFill>
                <a:latin typeface="Courier New"/>
                <a:ea typeface="Courier New"/>
                <a:cs typeface="Courier New"/>
                <a:sym typeface="Courier New"/>
              </a:defRPr>
            </a:pPr>
            <a:endParaRPr/>
          </a:p>
          <a:p>
            <a:pPr>
              <a:defRPr sz="1800">
                <a:solidFill>
                  <a:srgbClr val="B58900"/>
                </a:solidFill>
                <a:latin typeface="SourceCodePro"/>
                <a:ea typeface="SourceCodePro"/>
                <a:cs typeface="SourceCodePro"/>
                <a:sym typeface="SourceCodePro"/>
              </a:defRPr>
            </a:pPr>
            <a:r>
              <a:t>.grid-container {</a:t>
            </a:r>
          </a:p>
          <a:p>
            <a:pPr>
              <a:defRPr sz="1800">
                <a:solidFill>
                  <a:srgbClr val="B58900"/>
                </a:solidFill>
                <a:latin typeface="SourceCodePro"/>
                <a:ea typeface="SourceCodePro"/>
                <a:cs typeface="SourceCodePro"/>
                <a:sym typeface="SourceCodePro"/>
              </a:defRPr>
            </a:pPr>
            <a:r>
              <a:t>  </a:t>
            </a:r>
            <a:r>
              <a:rPr>
                <a:solidFill>
                  <a:schemeClr val="accent3"/>
                </a:solidFill>
              </a:rPr>
              <a:t>display: </a:t>
            </a:r>
            <a:r>
              <a:rPr>
                <a:solidFill>
                  <a:srgbClr val="D33682"/>
                </a:solidFill>
              </a:rPr>
              <a:t>grid</a:t>
            </a:r>
            <a:r>
              <a:rPr>
                <a:solidFill>
                  <a:schemeClr val="accent3"/>
                </a:solidFill>
              </a:rPr>
              <a:t>;</a:t>
            </a:r>
          </a:p>
          <a:p>
            <a:pPr>
              <a:defRPr sz="1800">
                <a:solidFill>
                  <a:srgbClr val="B58900"/>
                </a:solidFill>
                <a:latin typeface="SourceCodePro"/>
                <a:ea typeface="SourceCodePro"/>
                <a:cs typeface="SourceCodePro"/>
                <a:sym typeface="SourceCodePro"/>
              </a:defRPr>
            </a:pPr>
            <a:r>
              <a:rPr>
                <a:solidFill>
                  <a:schemeClr val="accent3"/>
                </a:solidFill>
              </a:rPr>
              <a:t>  width: </a:t>
            </a:r>
            <a:r>
              <a:rPr>
                <a:solidFill>
                  <a:srgbClr val="D33682"/>
                </a:solidFill>
              </a:rPr>
              <a:t>750px</a:t>
            </a:r>
            <a:r>
              <a:rPr>
                <a:solidFill>
                  <a:schemeClr val="accent3"/>
                </a:solidFill>
              </a:rPr>
              <a:t>;</a:t>
            </a:r>
          </a:p>
          <a:p>
            <a:pPr>
              <a:defRPr sz="1800">
                <a:solidFill>
                  <a:srgbClr val="B58900"/>
                </a:solidFill>
                <a:latin typeface="SourceCodePro"/>
                <a:ea typeface="SourceCodePro"/>
                <a:cs typeface="SourceCodePro"/>
                <a:sym typeface="SourceCodePro"/>
              </a:defRPr>
            </a:pPr>
            <a:r>
              <a:rPr>
                <a:solidFill>
                  <a:schemeClr val="accent3"/>
                </a:solidFill>
              </a:rPr>
              <a:t>  grid-template-columns: </a:t>
            </a:r>
            <a:r>
              <a:rPr>
                <a:solidFill>
                  <a:srgbClr val="D33682"/>
                </a:solidFill>
              </a:rPr>
              <a:t>150px 1fr 2fr;</a:t>
            </a:r>
            <a:endParaRPr>
              <a:solidFill>
                <a:schemeClr val="accent3"/>
              </a:solidFill>
            </a:endParaRPr>
          </a:p>
          <a:p>
            <a:pPr>
              <a:defRPr sz="1800">
                <a:solidFill>
                  <a:srgbClr val="B58900"/>
                </a:solidFill>
                <a:latin typeface="SourceCodePro"/>
                <a:ea typeface="SourceCodePro"/>
                <a:cs typeface="SourceCodePro"/>
                <a:sym typeface="SourceCodePro"/>
              </a:defRPr>
            </a:pPr>
            <a:r>
              <a:t>}</a:t>
            </a:r>
          </a:p>
        </p:txBody>
      </p:sp>
      <p:sp>
        <p:nvSpPr>
          <p:cNvPr id="1378" name="Shape 1378"/>
          <p:cNvSpPr/>
          <p:nvPr/>
        </p:nvSpPr>
        <p:spPr>
          <a:xfrm>
            <a:off x="6278621" y="1660573"/>
            <a:ext cx="5116352" cy="304166"/>
          </a:xfrm>
          <a:prstGeom prst="rect">
            <a:avLst/>
          </a:prstGeom>
          <a:solidFill>
            <a:schemeClr val="accent5"/>
          </a:solidFill>
          <a:ln>
            <a:solidFill>
              <a:schemeClr val="accent5"/>
            </a:solidFill>
          </a:ln>
          <a:extLst>
            <a:ext uri="{C572A759-6A51-4108-AA02-DFA0A04FC94B}">
              <ma14:wrappingTextBoxFlag xmlns="" xmlns:ma14="http://schemas.microsoft.com/office/mac/drawingml/2011/main" val="1"/>
            </a:ext>
          </a:extLst>
        </p:spPr>
        <p:txBody>
          <a:bodyPr lIns="45719" rIns="45719">
            <a:spAutoFit/>
          </a:bodyPr>
          <a:lstStyle>
            <a:lvl1pPr>
              <a:defRPr b="1">
                <a:solidFill>
                  <a:srgbClr val="FFFFFF"/>
                </a:solidFill>
              </a:defRPr>
            </a:lvl1pPr>
          </a:lstStyle>
          <a:p>
            <a:r>
              <a:t>CSS</a:t>
            </a:r>
          </a:p>
        </p:txBody>
      </p:sp>
      <p:sp>
        <p:nvSpPr>
          <p:cNvPr id="1379" name="Shape 1379"/>
          <p:cNvSpPr/>
          <p:nvPr/>
        </p:nvSpPr>
        <p:spPr>
          <a:xfrm>
            <a:off x="688906" y="1655810"/>
            <a:ext cx="5125877" cy="75819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nSpc>
                <a:spcPct val="150000"/>
              </a:lnSpc>
              <a:defRPr sz="1800"/>
            </a:lvl1pPr>
          </a:lstStyle>
          <a:p>
            <a:r>
              <a:rPr dirty="0" err="1"/>
              <a:t>fr</a:t>
            </a:r>
            <a:r>
              <a:rPr dirty="0"/>
              <a:t> unit takes up a share of the remaining free space in proportion to its flex factor. </a:t>
            </a:r>
          </a:p>
        </p:txBody>
      </p:sp>
      <p:pic>
        <p:nvPicPr>
          <p:cNvPr id="1380" name="Screen Shot 2017-07-26 at 3.39.22 AM.png"/>
          <p:cNvPicPr>
            <a:picLocks noChangeAspect="1"/>
          </p:cNvPicPr>
          <p:nvPr/>
        </p:nvPicPr>
        <p:blipFill>
          <a:blip r:embed="rId3">
            <a:extLst/>
          </a:blip>
          <a:stretch>
            <a:fillRect/>
          </a:stretch>
        </p:blipFill>
        <p:spPr>
          <a:xfrm>
            <a:off x="1400127" y="4589250"/>
            <a:ext cx="9391746" cy="169024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4" name="Shape 1384"/>
          <p:cNvSpPr>
            <a:spLocks noGrp="1"/>
          </p:cNvSpPr>
          <p:nvPr>
            <p:ph type="sldNum" sz="quarter" idx="2"/>
          </p:nvPr>
        </p:nvSpPr>
        <p:spPr>
          <a:xfrm>
            <a:off x="11648272" y="6534150"/>
            <a:ext cx="237342" cy="23114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55</a:t>
            </a:fld>
            <a:endParaRPr/>
          </a:p>
        </p:txBody>
      </p:sp>
      <p:sp>
        <p:nvSpPr>
          <p:cNvPr id="1385" name="Shape 1385"/>
          <p:cNvSpPr>
            <a:spLocks noGrp="1"/>
          </p:cNvSpPr>
          <p:nvPr>
            <p:ph type="body" sz="quarter" idx="1"/>
          </p:nvPr>
        </p:nvSpPr>
        <p:spPr>
          <a:xfrm>
            <a:off x="0" y="0"/>
            <a:ext cx="12192000" cy="933450"/>
          </a:xfrm>
          <a:prstGeom prst="rect">
            <a:avLst/>
          </a:prstGeom>
        </p:spPr>
        <p:txBody>
          <a:bodyPr/>
          <a:lstStyle>
            <a:lvl1pPr defTabSz="457189">
              <a:spcBef>
                <a:spcPts val="400"/>
              </a:spcBef>
              <a:defRPr sz="2000"/>
            </a:lvl1pPr>
          </a:lstStyle>
          <a:p>
            <a:r>
              <a:t> REPEAT</a:t>
            </a:r>
          </a:p>
        </p:txBody>
      </p:sp>
      <p:grpSp>
        <p:nvGrpSpPr>
          <p:cNvPr id="4" name="Group 3">
            <a:extLst>
              <a:ext uri="{FF2B5EF4-FFF2-40B4-BE49-F238E27FC236}">
                <a16:creationId xmlns:a16="http://schemas.microsoft.com/office/drawing/2014/main" id="{F0EEF806-D660-AC40-B8E5-B651F46A8E94}"/>
              </a:ext>
            </a:extLst>
          </p:cNvPr>
          <p:cNvGrpSpPr/>
          <p:nvPr/>
        </p:nvGrpSpPr>
        <p:grpSpPr>
          <a:xfrm>
            <a:off x="215504" y="1509578"/>
            <a:ext cx="4158376" cy="2218452"/>
            <a:chOff x="3537824" y="1045979"/>
            <a:chExt cx="5123496" cy="2218452"/>
          </a:xfrm>
        </p:grpSpPr>
        <p:sp>
          <p:nvSpPr>
            <p:cNvPr id="1386" name="Shape 1386"/>
            <p:cNvSpPr/>
            <p:nvPr/>
          </p:nvSpPr>
          <p:spPr>
            <a:xfrm>
              <a:off x="3537824" y="1371605"/>
              <a:ext cx="5116352" cy="1892826"/>
            </a:xfrm>
            <a:prstGeom prst="rect">
              <a:avLst/>
            </a:prstGeom>
            <a:solidFill>
              <a:srgbClr val="FFFFFF"/>
            </a:solidFill>
            <a:ln>
              <a:solidFill>
                <a:schemeClr val="accent5"/>
              </a:solidFill>
            </a:ln>
            <a:extLst>
              <a:ext uri="{C572A759-6A51-4108-AA02-DFA0A04FC94B}">
                <ma14:wrappingTextBoxFlag xmlns="" xmlns:ma14="http://schemas.microsoft.com/office/mac/drawingml/2011/main" val="1"/>
              </a:ext>
            </a:extLst>
          </p:spPr>
          <p:txBody>
            <a:bodyPr lIns="45719" rIns="45719" anchor="ctr">
              <a:spAutoFit/>
            </a:bodyPr>
            <a:lstStyle/>
            <a:p>
              <a:pPr defTabSz="914400">
                <a:defRPr sz="900">
                  <a:solidFill>
                    <a:srgbClr val="A9B7C6"/>
                  </a:solidFill>
                  <a:latin typeface="Courier New"/>
                  <a:ea typeface="Courier New"/>
                  <a:cs typeface="Courier New"/>
                  <a:sym typeface="Courier New"/>
                </a:defRPr>
              </a:pPr>
              <a:endParaRPr dirty="0"/>
            </a:p>
            <a:p>
              <a:pPr>
                <a:defRPr sz="1800">
                  <a:solidFill>
                    <a:srgbClr val="B58900"/>
                  </a:solidFill>
                  <a:latin typeface="SourceCodePro"/>
                  <a:ea typeface="SourceCodePro"/>
                  <a:cs typeface="SourceCodePro"/>
                  <a:sym typeface="SourceCodePro"/>
                </a:defRPr>
              </a:pPr>
              <a:r>
                <a:rPr dirty="0"/>
                <a:t>.grid-container {</a:t>
              </a:r>
            </a:p>
            <a:p>
              <a:pPr>
                <a:defRPr sz="1800">
                  <a:solidFill>
                    <a:srgbClr val="B58900"/>
                  </a:solidFill>
                  <a:latin typeface="SourceCodePro"/>
                  <a:ea typeface="SourceCodePro"/>
                  <a:cs typeface="SourceCodePro"/>
                  <a:sym typeface="SourceCodePro"/>
                </a:defRPr>
              </a:pPr>
              <a:r>
                <a:rPr dirty="0"/>
                <a:t>  </a:t>
              </a:r>
              <a:r>
                <a:rPr dirty="0">
                  <a:solidFill>
                    <a:schemeClr val="accent3"/>
                  </a:solidFill>
                </a:rPr>
                <a:t>display: </a:t>
              </a:r>
              <a:r>
                <a:rPr dirty="0">
                  <a:solidFill>
                    <a:srgbClr val="D33682"/>
                  </a:solidFill>
                </a:rPr>
                <a:t>grid</a:t>
              </a:r>
              <a:r>
                <a:rPr dirty="0">
                  <a:solidFill>
                    <a:schemeClr val="accent3"/>
                  </a:solidFill>
                </a:rPr>
                <a:t>;</a:t>
              </a:r>
            </a:p>
            <a:p>
              <a:pPr>
                <a:defRPr sz="1800">
                  <a:solidFill>
                    <a:srgbClr val="B58900"/>
                  </a:solidFill>
                  <a:latin typeface="SourceCodePro"/>
                  <a:ea typeface="SourceCodePro"/>
                  <a:cs typeface="SourceCodePro"/>
                  <a:sym typeface="SourceCodePro"/>
                </a:defRPr>
              </a:pPr>
              <a:r>
                <a:rPr dirty="0">
                  <a:solidFill>
                    <a:schemeClr val="accent3"/>
                  </a:solidFill>
                </a:rPr>
                <a:t>  grid-template-columns: </a:t>
              </a:r>
              <a:r>
                <a:rPr dirty="0">
                  <a:solidFill>
                    <a:srgbClr val="D33682"/>
                  </a:solidFill>
                </a:rPr>
                <a:t>repeat(</a:t>
              </a:r>
              <a:r>
                <a:rPr lang="en-US" dirty="0">
                  <a:solidFill>
                    <a:srgbClr val="D33682"/>
                  </a:solidFill>
                </a:rPr>
                <a:t>3</a:t>
              </a:r>
              <a:r>
                <a:rPr dirty="0">
                  <a:solidFill>
                    <a:srgbClr val="D33682"/>
                  </a:solidFill>
                </a:rPr>
                <a:t>, </a:t>
              </a:r>
              <a:r>
                <a:rPr lang="en-US" dirty="0">
                  <a:solidFill>
                    <a:srgbClr val="D33682"/>
                  </a:solidFill>
                </a:rPr>
                <a:t>1fr</a:t>
              </a:r>
              <a:r>
                <a:rPr dirty="0">
                  <a:solidFill>
                    <a:srgbClr val="D33682"/>
                  </a:solidFill>
                </a:rPr>
                <a:t>)</a:t>
              </a:r>
              <a:r>
                <a:rPr dirty="0">
                  <a:solidFill>
                    <a:schemeClr val="accent3"/>
                  </a:solidFill>
                </a:rPr>
                <a:t>;</a:t>
              </a:r>
              <a:endParaRPr lang="en-US" dirty="0">
                <a:solidFill>
                  <a:schemeClr val="accent3"/>
                </a:solidFill>
              </a:endParaRPr>
            </a:p>
            <a:p>
              <a:pPr>
                <a:defRPr sz="1800">
                  <a:solidFill>
                    <a:srgbClr val="B58900"/>
                  </a:solidFill>
                  <a:latin typeface="SourceCodePro"/>
                  <a:ea typeface="SourceCodePro"/>
                  <a:cs typeface="SourceCodePro"/>
                  <a:sym typeface="SourceCodePro"/>
                </a:defRPr>
              </a:pPr>
              <a:r>
                <a:rPr lang="en-US" dirty="0">
                  <a:solidFill>
                    <a:schemeClr val="accent3"/>
                  </a:solidFill>
                </a:rPr>
                <a:t>  grid-template-rows: </a:t>
              </a:r>
              <a:r>
                <a:rPr lang="en-US" dirty="0">
                  <a:solidFill>
                    <a:schemeClr val="accent6">
                      <a:lumMod val="60000"/>
                      <a:lumOff val="40000"/>
                    </a:schemeClr>
                  </a:solidFill>
                </a:rPr>
                <a:t>100px 100px;</a:t>
              </a:r>
              <a:endParaRPr dirty="0">
                <a:solidFill>
                  <a:schemeClr val="accent6">
                    <a:lumMod val="60000"/>
                    <a:lumOff val="40000"/>
                  </a:schemeClr>
                </a:solidFill>
              </a:endParaRPr>
            </a:p>
            <a:p>
              <a:pPr>
                <a:defRPr sz="1800">
                  <a:solidFill>
                    <a:srgbClr val="B58900"/>
                  </a:solidFill>
                  <a:latin typeface="SourceCodePro"/>
                  <a:ea typeface="SourceCodePro"/>
                  <a:cs typeface="SourceCodePro"/>
                  <a:sym typeface="SourceCodePro"/>
                </a:defRPr>
              </a:pPr>
              <a:r>
                <a:rPr dirty="0">
                  <a:solidFill>
                    <a:schemeClr val="accent3"/>
                  </a:solidFill>
                </a:rPr>
                <a:t>  grid-gap: </a:t>
              </a:r>
              <a:r>
                <a:rPr dirty="0">
                  <a:solidFill>
                    <a:srgbClr val="D33682"/>
                  </a:solidFill>
                </a:rPr>
                <a:t>10px</a:t>
              </a:r>
              <a:r>
                <a:rPr dirty="0">
                  <a:solidFill>
                    <a:schemeClr val="accent3"/>
                  </a:solidFill>
                </a:rPr>
                <a:t>;</a:t>
              </a:r>
            </a:p>
            <a:p>
              <a:pPr>
                <a:defRPr sz="1800">
                  <a:solidFill>
                    <a:srgbClr val="B58900"/>
                  </a:solidFill>
                  <a:latin typeface="SourceCodePro"/>
                  <a:ea typeface="SourceCodePro"/>
                  <a:cs typeface="SourceCodePro"/>
                  <a:sym typeface="SourceCodePro"/>
                </a:defRPr>
              </a:pPr>
              <a:r>
                <a:rPr dirty="0"/>
                <a:t>}</a:t>
              </a:r>
            </a:p>
          </p:txBody>
        </p:sp>
        <p:sp>
          <p:nvSpPr>
            <p:cNvPr id="1387" name="Shape 1387"/>
            <p:cNvSpPr/>
            <p:nvPr/>
          </p:nvSpPr>
          <p:spPr>
            <a:xfrm>
              <a:off x="3544968" y="1045979"/>
              <a:ext cx="5116352" cy="304166"/>
            </a:xfrm>
            <a:prstGeom prst="rect">
              <a:avLst/>
            </a:prstGeom>
            <a:solidFill>
              <a:schemeClr val="accent5"/>
            </a:solidFill>
            <a:ln>
              <a:solidFill>
                <a:schemeClr val="accent5"/>
              </a:solidFill>
            </a:ln>
            <a:extLst>
              <a:ext uri="{C572A759-6A51-4108-AA02-DFA0A04FC94B}">
                <ma14:wrappingTextBoxFlag xmlns="" xmlns:ma14="http://schemas.microsoft.com/office/mac/drawingml/2011/main" val="1"/>
              </a:ext>
            </a:extLst>
          </p:spPr>
          <p:txBody>
            <a:bodyPr lIns="45719" rIns="45719">
              <a:spAutoFit/>
            </a:bodyPr>
            <a:lstStyle>
              <a:lvl1pPr>
                <a:defRPr b="1">
                  <a:solidFill>
                    <a:srgbClr val="FFFFFF"/>
                  </a:solidFill>
                </a:defRPr>
              </a:lvl1pPr>
            </a:lstStyle>
            <a:p>
              <a:r>
                <a:t>CSS</a:t>
              </a:r>
            </a:p>
          </p:txBody>
        </p:sp>
      </p:grpSp>
      <p:pic>
        <p:nvPicPr>
          <p:cNvPr id="3" name="Picture 2">
            <a:extLst>
              <a:ext uri="{FF2B5EF4-FFF2-40B4-BE49-F238E27FC236}">
                <a16:creationId xmlns:a16="http://schemas.microsoft.com/office/drawing/2014/main" id="{70A7CBF0-5E03-BA45-821D-1AA65F2F95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1992" y="1509578"/>
            <a:ext cx="6883400" cy="3746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 name="Shape 1392"/>
          <p:cNvSpPr>
            <a:spLocks noGrp="1"/>
          </p:cNvSpPr>
          <p:nvPr>
            <p:ph type="sldNum" sz="quarter" idx="2"/>
          </p:nvPr>
        </p:nvSpPr>
        <p:spPr>
          <a:xfrm>
            <a:off x="11648272" y="6534150"/>
            <a:ext cx="237342" cy="23114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56</a:t>
            </a:fld>
            <a:endParaRPr/>
          </a:p>
        </p:txBody>
      </p:sp>
      <p:sp>
        <p:nvSpPr>
          <p:cNvPr id="1393" name="Shape 1393"/>
          <p:cNvSpPr>
            <a:spLocks noGrp="1"/>
          </p:cNvSpPr>
          <p:nvPr>
            <p:ph type="body" sz="quarter" idx="1"/>
          </p:nvPr>
        </p:nvSpPr>
        <p:spPr>
          <a:xfrm>
            <a:off x="0" y="0"/>
            <a:ext cx="12192000" cy="933450"/>
          </a:xfrm>
          <a:prstGeom prst="rect">
            <a:avLst/>
          </a:prstGeom>
        </p:spPr>
        <p:txBody>
          <a:bodyPr/>
          <a:lstStyle>
            <a:lvl1pPr defTabSz="457189">
              <a:spcBef>
                <a:spcPts val="400"/>
              </a:spcBef>
              <a:defRPr sz="2000"/>
            </a:lvl1pPr>
          </a:lstStyle>
          <a:p>
            <a:r>
              <a:t> MINMAX</a:t>
            </a:r>
          </a:p>
        </p:txBody>
      </p:sp>
      <p:grpSp>
        <p:nvGrpSpPr>
          <p:cNvPr id="1396" name="Group 1396"/>
          <p:cNvGrpSpPr/>
          <p:nvPr/>
        </p:nvGrpSpPr>
        <p:grpSpPr>
          <a:xfrm>
            <a:off x="280179" y="2558188"/>
            <a:ext cx="4230861" cy="2272892"/>
            <a:chOff x="0" y="0"/>
            <a:chExt cx="4856782" cy="1933900"/>
          </a:xfrm>
        </p:grpSpPr>
        <p:sp>
          <p:nvSpPr>
            <p:cNvPr id="1394" name="Shape 1394"/>
            <p:cNvSpPr/>
            <p:nvPr/>
          </p:nvSpPr>
          <p:spPr>
            <a:xfrm>
              <a:off x="5555" y="318077"/>
              <a:ext cx="4845672" cy="1615823"/>
            </a:xfrm>
            <a:prstGeom prst="rect">
              <a:avLst/>
            </a:prstGeom>
            <a:solidFill>
              <a:srgbClr val="FFFFFF"/>
            </a:solidFill>
            <a:ln w="9525" cap="flat">
              <a:solidFill>
                <a:schemeClr val="accent5"/>
              </a:solidFill>
              <a:prstDash val="solid"/>
              <a:round/>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defTabSz="914400">
                <a:defRPr sz="900">
                  <a:solidFill>
                    <a:srgbClr val="A9B7C6"/>
                  </a:solidFill>
                  <a:latin typeface="Courier New"/>
                  <a:ea typeface="Courier New"/>
                  <a:cs typeface="Courier New"/>
                  <a:sym typeface="Courier New"/>
                </a:defRPr>
              </a:pPr>
              <a:endParaRPr dirty="0"/>
            </a:p>
            <a:p>
              <a:pPr>
                <a:defRPr sz="1800">
                  <a:solidFill>
                    <a:srgbClr val="B58900"/>
                  </a:solidFill>
                  <a:latin typeface="SourceCodePro"/>
                  <a:ea typeface="SourceCodePro"/>
                  <a:cs typeface="SourceCodePro"/>
                  <a:sym typeface="SourceCodePro"/>
                </a:defRPr>
              </a:pPr>
              <a:r>
                <a:rPr dirty="0"/>
                <a:t>.grid-container {</a:t>
              </a:r>
            </a:p>
            <a:p>
              <a:pPr>
                <a:defRPr sz="1800">
                  <a:solidFill>
                    <a:srgbClr val="B58900"/>
                  </a:solidFill>
                  <a:latin typeface="SourceCodePro"/>
                  <a:ea typeface="SourceCodePro"/>
                  <a:cs typeface="SourceCodePro"/>
                  <a:sym typeface="SourceCodePro"/>
                </a:defRPr>
              </a:pPr>
              <a:r>
                <a:rPr dirty="0"/>
                <a:t>    </a:t>
              </a:r>
              <a:r>
                <a:rPr dirty="0">
                  <a:solidFill>
                    <a:schemeClr val="accent3"/>
                  </a:solidFill>
                </a:rPr>
                <a:t>display: </a:t>
              </a:r>
              <a:r>
                <a:rPr dirty="0">
                  <a:solidFill>
                    <a:srgbClr val="D33682"/>
                  </a:solidFill>
                </a:rPr>
                <a:t>grid</a:t>
              </a:r>
              <a:r>
                <a:rPr dirty="0">
                  <a:solidFill>
                    <a:schemeClr val="accent3"/>
                  </a:solidFill>
                </a:rPr>
                <a:t>;</a:t>
              </a:r>
            </a:p>
            <a:p>
              <a:pPr>
                <a:defRPr sz="1800">
                  <a:solidFill>
                    <a:srgbClr val="B58900"/>
                  </a:solidFill>
                  <a:latin typeface="SourceCodePro"/>
                  <a:ea typeface="SourceCodePro"/>
                  <a:cs typeface="SourceCodePro"/>
                  <a:sym typeface="SourceCodePro"/>
                </a:defRPr>
              </a:pPr>
              <a:r>
                <a:rPr dirty="0">
                  <a:solidFill>
                    <a:schemeClr val="accent3"/>
                  </a:solidFill>
                </a:rPr>
                <a:t>    grid-template-columns: </a:t>
              </a:r>
              <a:endParaRPr lang="en-US" dirty="0">
                <a:solidFill>
                  <a:schemeClr val="accent3"/>
                </a:solidFill>
              </a:endParaRPr>
            </a:p>
            <a:p>
              <a:pPr>
                <a:defRPr sz="1800">
                  <a:solidFill>
                    <a:srgbClr val="B58900"/>
                  </a:solidFill>
                  <a:latin typeface="SourceCodePro"/>
                  <a:ea typeface="SourceCodePro"/>
                  <a:cs typeface="SourceCodePro"/>
                  <a:sym typeface="SourceCodePro"/>
                </a:defRPr>
              </a:pPr>
              <a:r>
                <a:rPr lang="en-US" dirty="0">
                  <a:solidFill>
                    <a:schemeClr val="accent3"/>
                  </a:solidFill>
                </a:rPr>
                <a:t>		</a:t>
              </a:r>
              <a:r>
                <a:rPr dirty="0">
                  <a:solidFill>
                    <a:srgbClr val="D33682"/>
                  </a:solidFill>
                </a:rPr>
                <a:t>minmax(200px, 1fr) 1fr 1fr</a:t>
              </a:r>
              <a:r>
                <a:rPr dirty="0">
                  <a:solidFill>
                    <a:schemeClr val="accent3"/>
                  </a:solidFill>
                </a:rPr>
                <a:t>;</a:t>
              </a:r>
            </a:p>
            <a:p>
              <a:pPr>
                <a:defRPr sz="1800">
                  <a:solidFill>
                    <a:srgbClr val="B58900"/>
                  </a:solidFill>
                  <a:latin typeface="SourceCodePro"/>
                  <a:ea typeface="SourceCodePro"/>
                  <a:cs typeface="SourceCodePro"/>
                  <a:sym typeface="SourceCodePro"/>
                </a:defRPr>
              </a:pPr>
              <a:r>
                <a:rPr dirty="0"/>
                <a:t>}</a:t>
              </a:r>
            </a:p>
          </p:txBody>
        </p:sp>
        <p:sp>
          <p:nvSpPr>
            <p:cNvPr id="1395" name="Shape 1395"/>
            <p:cNvSpPr/>
            <p:nvPr/>
          </p:nvSpPr>
          <p:spPr>
            <a:xfrm>
              <a:off x="0" y="0"/>
              <a:ext cx="4856782" cy="304165"/>
            </a:xfrm>
            <a:prstGeom prst="rect">
              <a:avLst/>
            </a:prstGeom>
            <a:solidFill>
              <a:schemeClr val="accent5"/>
            </a:solidFill>
            <a:ln w="9525" cap="flat">
              <a:solidFill>
                <a:schemeClr val="accent5"/>
              </a:solidFill>
              <a:prstDash val="solid"/>
              <a:round/>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b="1">
                  <a:solidFill>
                    <a:srgbClr val="FFFFFF"/>
                  </a:solidFill>
                </a:defRPr>
              </a:lvl1pPr>
            </a:lstStyle>
            <a:p>
              <a:r>
                <a:t>CSS</a:t>
              </a:r>
            </a:p>
          </p:txBody>
        </p:sp>
      </p:grpSp>
      <p:pic>
        <p:nvPicPr>
          <p:cNvPr id="1397" name="minmax.mov"/>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4908362" y="1371581"/>
            <a:ext cx="7213225" cy="481810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49999" fill="hold"/>
                                        <p:tgtEl>
                                          <p:spTgt spid="139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397"/>
                </p:tgtEl>
              </p:cMediaNode>
            </p:vide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1" name="Shape 1401"/>
          <p:cNvSpPr>
            <a:spLocks noGrp="1"/>
          </p:cNvSpPr>
          <p:nvPr>
            <p:ph type="sldNum" sz="quarter" idx="2"/>
          </p:nvPr>
        </p:nvSpPr>
        <p:spPr>
          <a:xfrm>
            <a:off x="11648272" y="6534150"/>
            <a:ext cx="237342" cy="23114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57</a:t>
            </a:fld>
            <a:endParaRPr/>
          </a:p>
        </p:txBody>
      </p:sp>
      <p:sp>
        <p:nvSpPr>
          <p:cNvPr id="1402" name="Shape 1402"/>
          <p:cNvSpPr>
            <a:spLocks noGrp="1"/>
          </p:cNvSpPr>
          <p:nvPr>
            <p:ph type="body" sz="quarter" idx="1"/>
          </p:nvPr>
        </p:nvSpPr>
        <p:spPr>
          <a:xfrm>
            <a:off x="0" y="0"/>
            <a:ext cx="12192000" cy="933450"/>
          </a:xfrm>
          <a:prstGeom prst="rect">
            <a:avLst/>
          </a:prstGeom>
        </p:spPr>
        <p:txBody>
          <a:bodyPr/>
          <a:lstStyle>
            <a:lvl1pPr defTabSz="457189">
              <a:spcBef>
                <a:spcPts val="400"/>
              </a:spcBef>
              <a:defRPr sz="2000"/>
            </a:lvl1pPr>
          </a:lstStyle>
          <a:p>
            <a:r>
              <a:t> RWD WITHOUT MEDIA QUERY</a:t>
            </a:r>
          </a:p>
        </p:txBody>
      </p:sp>
      <p:grpSp>
        <p:nvGrpSpPr>
          <p:cNvPr id="1405" name="Group 1405"/>
          <p:cNvGrpSpPr/>
          <p:nvPr/>
        </p:nvGrpSpPr>
        <p:grpSpPr>
          <a:xfrm>
            <a:off x="290203" y="2654269"/>
            <a:ext cx="4856782" cy="2078172"/>
            <a:chOff x="0" y="0"/>
            <a:chExt cx="4856781" cy="2078171"/>
          </a:xfrm>
        </p:grpSpPr>
        <p:sp>
          <p:nvSpPr>
            <p:cNvPr id="1403" name="Shape 1403"/>
            <p:cNvSpPr/>
            <p:nvPr/>
          </p:nvSpPr>
          <p:spPr>
            <a:xfrm>
              <a:off x="5555" y="173806"/>
              <a:ext cx="4845672" cy="1904366"/>
            </a:xfrm>
            <a:prstGeom prst="rect">
              <a:avLst/>
            </a:prstGeom>
            <a:solidFill>
              <a:srgbClr val="FFFFFF"/>
            </a:solidFill>
            <a:ln w="9525" cap="flat">
              <a:solidFill>
                <a:schemeClr val="accent5"/>
              </a:solidFill>
              <a:prstDash val="solid"/>
              <a:round/>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defTabSz="914400">
                <a:defRPr sz="900">
                  <a:solidFill>
                    <a:srgbClr val="A9B7C6"/>
                  </a:solidFill>
                  <a:latin typeface="Courier New"/>
                  <a:ea typeface="Courier New"/>
                  <a:cs typeface="Courier New"/>
                  <a:sym typeface="Courier New"/>
                </a:defRPr>
              </a:pPr>
              <a:endParaRPr/>
            </a:p>
            <a:p>
              <a:pPr>
                <a:defRPr sz="1800">
                  <a:solidFill>
                    <a:srgbClr val="B58900"/>
                  </a:solidFill>
                  <a:latin typeface="SourceCodePro"/>
                  <a:ea typeface="SourceCodePro"/>
                  <a:cs typeface="SourceCodePro"/>
                  <a:sym typeface="SourceCodePro"/>
                </a:defRPr>
              </a:pPr>
              <a:r>
                <a:t>.grid-container {</a:t>
              </a:r>
            </a:p>
            <a:p>
              <a:pPr>
                <a:defRPr sz="1800">
                  <a:solidFill>
                    <a:srgbClr val="B58900"/>
                  </a:solidFill>
                  <a:latin typeface="SourceCodePro"/>
                  <a:ea typeface="SourceCodePro"/>
                  <a:cs typeface="SourceCodePro"/>
                  <a:sym typeface="SourceCodePro"/>
                </a:defRPr>
              </a:pPr>
              <a:r>
                <a:t>    </a:t>
              </a:r>
              <a:r>
                <a:rPr>
                  <a:solidFill>
                    <a:schemeClr val="accent3"/>
                  </a:solidFill>
                </a:rPr>
                <a:t>display: </a:t>
              </a:r>
              <a:r>
                <a:rPr>
                  <a:solidFill>
                    <a:srgbClr val="D33682"/>
                  </a:solidFill>
                </a:rPr>
                <a:t>grid</a:t>
              </a:r>
              <a:r>
                <a:rPr>
                  <a:solidFill>
                    <a:schemeClr val="accent3"/>
                  </a:solidFill>
                </a:rPr>
                <a:t>;</a:t>
              </a:r>
            </a:p>
            <a:p>
              <a:pPr>
                <a:defRPr sz="1800">
                  <a:solidFill>
                    <a:srgbClr val="B58900"/>
                  </a:solidFill>
                  <a:latin typeface="SourceCodePro"/>
                  <a:ea typeface="SourceCodePro"/>
                  <a:cs typeface="SourceCodePro"/>
                  <a:sym typeface="SourceCodePro"/>
                </a:defRPr>
              </a:pPr>
              <a:r>
                <a:rPr>
                  <a:solidFill>
                    <a:schemeClr val="accent3"/>
                  </a:solidFill>
                </a:rPr>
                <a:t>    grid-template-columns: </a:t>
              </a:r>
              <a:r>
                <a:rPr>
                  <a:solidFill>
                    <a:srgbClr val="D33682"/>
                  </a:solidFill>
                </a:rPr>
                <a:t>repeat(auto-fit, minmax(200px, 1fr))</a:t>
              </a:r>
              <a:r>
                <a:rPr>
                  <a:solidFill>
                    <a:schemeClr val="accent3"/>
                  </a:solidFill>
                </a:rPr>
                <a:t>;</a:t>
              </a:r>
            </a:p>
            <a:p>
              <a:pPr>
                <a:defRPr sz="1800">
                  <a:solidFill>
                    <a:srgbClr val="B58900"/>
                  </a:solidFill>
                  <a:latin typeface="SourceCodePro"/>
                  <a:ea typeface="SourceCodePro"/>
                  <a:cs typeface="SourceCodePro"/>
                  <a:sym typeface="SourceCodePro"/>
                </a:defRPr>
              </a:pPr>
              <a:r>
                <a:t>}</a:t>
              </a:r>
            </a:p>
          </p:txBody>
        </p:sp>
        <p:sp>
          <p:nvSpPr>
            <p:cNvPr id="1404" name="Shape 1404"/>
            <p:cNvSpPr/>
            <p:nvPr/>
          </p:nvSpPr>
          <p:spPr>
            <a:xfrm>
              <a:off x="0" y="0"/>
              <a:ext cx="4856782" cy="304165"/>
            </a:xfrm>
            <a:prstGeom prst="rect">
              <a:avLst/>
            </a:prstGeom>
            <a:solidFill>
              <a:schemeClr val="accent5"/>
            </a:solidFill>
            <a:ln w="9525" cap="flat">
              <a:solidFill>
                <a:schemeClr val="accent5"/>
              </a:solidFill>
              <a:prstDash val="solid"/>
              <a:round/>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b="1">
                  <a:solidFill>
                    <a:srgbClr val="FFFFFF"/>
                  </a:solidFill>
                </a:defRPr>
              </a:lvl1pPr>
            </a:lstStyle>
            <a:p>
              <a:r>
                <a:t>CSS</a:t>
              </a:r>
            </a:p>
          </p:txBody>
        </p:sp>
      </p:grpSp>
      <p:pic>
        <p:nvPicPr>
          <p:cNvPr id="1406" name="RWD.mov"/>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5551902" y="2293937"/>
            <a:ext cx="6589985" cy="279883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50000" fill="hold"/>
                                        <p:tgtEl>
                                          <p:spTgt spid="140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406"/>
                </p:tgtEl>
              </p:cMediaNode>
            </p:vide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0" name="Shape 1410"/>
          <p:cNvSpPr>
            <a:spLocks noGrp="1"/>
          </p:cNvSpPr>
          <p:nvPr>
            <p:ph type="sldNum" sz="quarter" idx="2"/>
          </p:nvPr>
        </p:nvSpPr>
        <p:spPr>
          <a:xfrm>
            <a:off x="11648272" y="6534150"/>
            <a:ext cx="237342" cy="23114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58</a:t>
            </a:fld>
            <a:endParaRPr/>
          </a:p>
        </p:txBody>
      </p:sp>
      <p:sp>
        <p:nvSpPr>
          <p:cNvPr id="1411" name="Shape 1411"/>
          <p:cNvSpPr>
            <a:spLocks noGrp="1"/>
          </p:cNvSpPr>
          <p:nvPr>
            <p:ph type="body" sz="quarter" idx="1"/>
          </p:nvPr>
        </p:nvSpPr>
        <p:spPr>
          <a:xfrm>
            <a:off x="0" y="0"/>
            <a:ext cx="12192000" cy="933450"/>
          </a:xfrm>
          <a:prstGeom prst="rect">
            <a:avLst/>
          </a:prstGeom>
        </p:spPr>
        <p:txBody>
          <a:bodyPr/>
          <a:lstStyle>
            <a:lvl1pPr defTabSz="457189">
              <a:spcBef>
                <a:spcPts val="400"/>
              </a:spcBef>
              <a:defRPr sz="2000"/>
            </a:lvl1pPr>
          </a:lstStyle>
          <a:p>
            <a:r>
              <a:t>GRID-TEMPLATE-AREAS, PLACING ITEMS IN THE GRID</a:t>
            </a:r>
          </a:p>
        </p:txBody>
      </p:sp>
      <p:grpSp>
        <p:nvGrpSpPr>
          <p:cNvPr id="1414" name="Group 1414"/>
          <p:cNvGrpSpPr/>
          <p:nvPr/>
        </p:nvGrpSpPr>
        <p:grpSpPr>
          <a:xfrm>
            <a:off x="290203" y="1535484"/>
            <a:ext cx="4856783" cy="4299182"/>
            <a:chOff x="0" y="-1118784"/>
            <a:chExt cx="4856782" cy="4299180"/>
          </a:xfrm>
        </p:grpSpPr>
        <p:sp>
          <p:nvSpPr>
            <p:cNvPr id="1412" name="Shape 1412"/>
            <p:cNvSpPr/>
            <p:nvPr/>
          </p:nvSpPr>
          <p:spPr>
            <a:xfrm>
              <a:off x="5555" y="-928417"/>
              <a:ext cx="4845672" cy="4108813"/>
            </a:xfrm>
            <a:prstGeom prst="rect">
              <a:avLst/>
            </a:prstGeom>
            <a:solidFill>
              <a:srgbClr val="FFFFFF"/>
            </a:solidFill>
            <a:ln w="9525" cap="flat">
              <a:solidFill>
                <a:schemeClr val="accent5"/>
              </a:solidFill>
              <a:prstDash val="solid"/>
              <a:round/>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defTabSz="914400">
                <a:defRPr sz="900">
                  <a:solidFill>
                    <a:srgbClr val="A9B7C6"/>
                  </a:solidFill>
                  <a:latin typeface="Courier New"/>
                  <a:ea typeface="Courier New"/>
                  <a:cs typeface="Courier New"/>
                  <a:sym typeface="Courier New"/>
                </a:defRPr>
              </a:pPr>
              <a:endParaRPr dirty="0"/>
            </a:p>
            <a:p>
              <a:pPr>
                <a:defRPr sz="1800">
                  <a:solidFill>
                    <a:srgbClr val="B58900"/>
                  </a:solidFill>
                  <a:latin typeface="SourceCodePro"/>
                  <a:ea typeface="SourceCodePro"/>
                  <a:cs typeface="SourceCodePro"/>
                  <a:sym typeface="SourceCodePro"/>
                </a:defRPr>
              </a:pPr>
              <a:r>
                <a:rPr dirty="0"/>
                <a:t>body { </a:t>
              </a:r>
            </a:p>
            <a:p>
              <a:pPr>
                <a:defRPr sz="1800">
                  <a:solidFill>
                    <a:srgbClr val="B58900"/>
                  </a:solidFill>
                  <a:latin typeface="SourceCodePro"/>
                  <a:ea typeface="SourceCodePro"/>
                  <a:cs typeface="SourceCodePro"/>
                  <a:sym typeface="SourceCodePro"/>
                </a:defRPr>
              </a:pPr>
              <a:r>
                <a:rPr dirty="0"/>
                <a:t>  </a:t>
              </a:r>
              <a:r>
                <a:rPr dirty="0">
                  <a:solidFill>
                    <a:srgbClr val="2AA198"/>
                  </a:solidFill>
                </a:rPr>
                <a:t>display</a:t>
              </a:r>
              <a:r>
                <a:rPr dirty="0"/>
                <a:t>: </a:t>
              </a:r>
              <a:r>
                <a:rPr dirty="0">
                  <a:solidFill>
                    <a:srgbClr val="D33682"/>
                  </a:solidFill>
                </a:rPr>
                <a:t>grid</a:t>
              </a:r>
              <a:r>
                <a:rPr dirty="0"/>
                <a:t>;</a:t>
              </a:r>
            </a:p>
            <a:p>
              <a:pPr>
                <a:defRPr sz="1800">
                  <a:solidFill>
                    <a:srgbClr val="B58900"/>
                  </a:solidFill>
                  <a:latin typeface="SourceCodePro"/>
                  <a:ea typeface="SourceCodePro"/>
                  <a:cs typeface="SourceCodePro"/>
                  <a:sym typeface="SourceCodePro"/>
                </a:defRPr>
              </a:pPr>
              <a:r>
                <a:rPr dirty="0"/>
                <a:t>  </a:t>
              </a:r>
              <a:r>
                <a:rPr dirty="0">
                  <a:solidFill>
                    <a:srgbClr val="2AA198"/>
                  </a:solidFill>
                </a:rPr>
                <a:t>grid</a:t>
              </a:r>
              <a:r>
                <a:rPr lang="uk-UA" dirty="0">
                  <a:solidFill>
                    <a:srgbClr val="2AA198"/>
                  </a:solidFill>
                </a:rPr>
                <a:t>-</a:t>
              </a:r>
              <a:r>
                <a:rPr lang="en-US" dirty="0">
                  <a:solidFill>
                    <a:srgbClr val="2AA198"/>
                  </a:solidFill>
                </a:rPr>
                <a:t>template-areas</a:t>
              </a:r>
              <a:r>
                <a:rPr dirty="0"/>
                <a:t>: </a:t>
              </a:r>
              <a:r>
                <a:rPr dirty="0">
                  <a:solidFill>
                    <a:srgbClr val="D33682"/>
                  </a:solidFill>
                </a:rPr>
                <a:t>"header header"</a:t>
              </a:r>
            </a:p>
            <a:p>
              <a:pPr>
                <a:defRPr sz="1800">
                  <a:solidFill>
                    <a:srgbClr val="D33682"/>
                  </a:solidFill>
                  <a:latin typeface="SourceCodePro"/>
                  <a:ea typeface="SourceCodePro"/>
                  <a:cs typeface="SourceCodePro"/>
                  <a:sym typeface="SourceCodePro"/>
                </a:defRPr>
              </a:pPr>
              <a:r>
                <a:rPr dirty="0"/>
                <a:t>        "</a:t>
              </a:r>
              <a:r>
                <a:rPr dirty="0" err="1"/>
                <a:t>nav</a:t>
              </a:r>
              <a:r>
                <a:rPr dirty="0"/>
                <a:t> </a:t>
              </a:r>
              <a:r>
                <a:rPr dirty="0" err="1"/>
                <a:t>nav</a:t>
              </a:r>
              <a:r>
                <a:rPr dirty="0"/>
                <a:t>"</a:t>
              </a:r>
            </a:p>
            <a:p>
              <a:pPr>
                <a:defRPr sz="1800">
                  <a:solidFill>
                    <a:srgbClr val="D33682"/>
                  </a:solidFill>
                  <a:latin typeface="SourceCodePro"/>
                  <a:ea typeface="SourceCodePro"/>
                  <a:cs typeface="SourceCodePro"/>
                  <a:sym typeface="SourceCodePro"/>
                </a:defRPr>
              </a:pPr>
              <a:r>
                <a:rPr dirty="0"/>
                <a:t>        "content sidebar"</a:t>
              </a:r>
            </a:p>
            <a:p>
              <a:pPr>
                <a:defRPr sz="1800">
                  <a:solidFill>
                    <a:srgbClr val="B58900"/>
                  </a:solidFill>
                  <a:latin typeface="SourceCodePro"/>
                  <a:ea typeface="SourceCodePro"/>
                  <a:cs typeface="SourceCodePro"/>
                  <a:sym typeface="SourceCodePro"/>
                </a:defRPr>
              </a:pPr>
              <a:r>
                <a:rPr dirty="0">
                  <a:solidFill>
                    <a:srgbClr val="D33682"/>
                  </a:solidFill>
                </a:rPr>
                <a:t>        "footer footer"</a:t>
              </a:r>
              <a:r>
                <a:rPr dirty="0"/>
                <a:t>;</a:t>
              </a:r>
            </a:p>
            <a:p>
              <a:pPr>
                <a:defRPr sz="1800">
                  <a:solidFill>
                    <a:srgbClr val="B58900"/>
                  </a:solidFill>
                  <a:latin typeface="SourceCodePro"/>
                  <a:ea typeface="SourceCodePro"/>
                  <a:cs typeface="SourceCodePro"/>
                  <a:sym typeface="SourceCodePro"/>
                </a:defRPr>
              </a:pPr>
              <a:r>
                <a:rPr dirty="0"/>
                <a:t>  </a:t>
              </a:r>
              <a:r>
                <a:rPr dirty="0">
                  <a:solidFill>
                    <a:srgbClr val="2AA198"/>
                  </a:solidFill>
                </a:rPr>
                <a:t>grid-template-columns</a:t>
              </a:r>
              <a:r>
                <a:rPr dirty="0"/>
                <a:t>: </a:t>
              </a:r>
              <a:r>
                <a:rPr dirty="0">
                  <a:solidFill>
                    <a:srgbClr val="D33682"/>
                  </a:solidFill>
                </a:rPr>
                <a:t>1fr 25%</a:t>
              </a:r>
              <a:r>
                <a:rPr dirty="0"/>
                <a:t>; </a:t>
              </a:r>
            </a:p>
            <a:p>
              <a:pPr>
                <a:defRPr sz="1800">
                  <a:solidFill>
                    <a:srgbClr val="B58900"/>
                  </a:solidFill>
                  <a:latin typeface="SourceCodePro"/>
                  <a:ea typeface="SourceCodePro"/>
                  <a:cs typeface="SourceCodePro"/>
                  <a:sym typeface="SourceCodePro"/>
                </a:defRPr>
              </a:pPr>
              <a:r>
                <a:rPr dirty="0"/>
                <a:t>}</a:t>
              </a:r>
            </a:p>
            <a:p>
              <a:pPr>
                <a:defRPr sz="1800">
                  <a:solidFill>
                    <a:srgbClr val="B58900"/>
                  </a:solidFill>
                  <a:latin typeface="SourceCodePro"/>
                  <a:ea typeface="SourceCodePro"/>
                  <a:cs typeface="SourceCodePro"/>
                  <a:sym typeface="SourceCodePro"/>
                </a:defRPr>
              </a:pPr>
              <a:endParaRPr dirty="0"/>
            </a:p>
            <a:p>
              <a:pPr>
                <a:defRPr sz="1800">
                  <a:solidFill>
                    <a:srgbClr val="B58900"/>
                  </a:solidFill>
                  <a:latin typeface="SourceCodePro"/>
                  <a:ea typeface="SourceCodePro"/>
                  <a:cs typeface="SourceCodePro"/>
                  <a:sym typeface="SourceCodePro"/>
                </a:defRPr>
              </a:pPr>
              <a:r>
                <a:rPr dirty="0"/>
                <a:t>header { </a:t>
              </a:r>
              <a:r>
                <a:rPr dirty="0">
                  <a:solidFill>
                    <a:srgbClr val="2AA198"/>
                  </a:solidFill>
                </a:rPr>
                <a:t>grid-area</a:t>
              </a:r>
              <a:r>
                <a:rPr dirty="0"/>
                <a:t>: </a:t>
              </a:r>
              <a:r>
                <a:rPr dirty="0">
                  <a:solidFill>
                    <a:srgbClr val="D33682"/>
                  </a:solidFill>
                </a:rPr>
                <a:t>header</a:t>
              </a:r>
              <a:r>
                <a:rPr dirty="0"/>
                <a:t>; }</a:t>
              </a:r>
            </a:p>
            <a:p>
              <a:pPr>
                <a:defRPr sz="1800">
                  <a:solidFill>
                    <a:srgbClr val="B58900"/>
                  </a:solidFill>
                  <a:latin typeface="SourceCodePro"/>
                  <a:ea typeface="SourceCodePro"/>
                  <a:cs typeface="SourceCodePro"/>
                  <a:sym typeface="SourceCodePro"/>
                </a:defRPr>
              </a:pPr>
              <a:r>
                <a:rPr dirty="0" err="1"/>
                <a:t>nav</a:t>
              </a:r>
              <a:r>
                <a:rPr dirty="0"/>
                <a:t> {</a:t>
              </a:r>
              <a:r>
                <a:rPr dirty="0">
                  <a:solidFill>
                    <a:srgbClr val="2AA198"/>
                  </a:solidFill>
                </a:rPr>
                <a:t> grid-area</a:t>
              </a:r>
              <a:r>
                <a:rPr dirty="0"/>
                <a:t>: </a:t>
              </a:r>
              <a:r>
                <a:rPr dirty="0" err="1">
                  <a:solidFill>
                    <a:srgbClr val="D33682"/>
                  </a:solidFill>
                </a:rPr>
                <a:t>nav</a:t>
              </a:r>
              <a:r>
                <a:rPr dirty="0"/>
                <a:t>; }</a:t>
              </a:r>
            </a:p>
            <a:p>
              <a:pPr>
                <a:defRPr sz="1800">
                  <a:solidFill>
                    <a:srgbClr val="B58900"/>
                  </a:solidFill>
                  <a:latin typeface="SourceCodePro"/>
                  <a:ea typeface="SourceCodePro"/>
                  <a:cs typeface="SourceCodePro"/>
                  <a:sym typeface="SourceCodePro"/>
                </a:defRPr>
              </a:pPr>
              <a:r>
                <a:rPr dirty="0"/>
                <a:t>footer { </a:t>
              </a:r>
              <a:r>
                <a:rPr dirty="0">
                  <a:solidFill>
                    <a:schemeClr val="accent3"/>
                  </a:solidFill>
                </a:rPr>
                <a:t>grid-area</a:t>
              </a:r>
              <a:r>
                <a:rPr dirty="0"/>
                <a:t>: </a:t>
              </a:r>
              <a:r>
                <a:rPr dirty="0">
                  <a:solidFill>
                    <a:srgbClr val="D33682"/>
                  </a:solidFill>
                </a:rPr>
                <a:t>footer</a:t>
              </a:r>
              <a:r>
                <a:rPr dirty="0"/>
                <a:t>; }</a:t>
              </a:r>
              <a:endParaRPr lang="en-US" dirty="0"/>
            </a:p>
            <a:p>
              <a:pPr>
                <a:defRPr sz="1800">
                  <a:solidFill>
                    <a:srgbClr val="B58900"/>
                  </a:solidFill>
                  <a:latin typeface="SourceCodePro"/>
                  <a:ea typeface="SourceCodePro"/>
                  <a:cs typeface="SourceCodePro"/>
                  <a:sym typeface="SourceCodePro"/>
                </a:defRPr>
              </a:pPr>
              <a:r>
                <a:rPr lang="en-US" dirty="0"/>
                <a:t>main { </a:t>
              </a:r>
              <a:r>
                <a:rPr lang="en-US" dirty="0">
                  <a:solidFill>
                    <a:schemeClr val="accent2">
                      <a:lumMod val="75000"/>
                    </a:schemeClr>
                  </a:solidFill>
                </a:rPr>
                <a:t>grid-area: </a:t>
              </a:r>
              <a:r>
                <a:rPr lang="en-US" dirty="0">
                  <a:solidFill>
                    <a:schemeClr val="accent6">
                      <a:lumMod val="60000"/>
                      <a:lumOff val="40000"/>
                    </a:schemeClr>
                  </a:solidFill>
                </a:rPr>
                <a:t>content;}</a:t>
              </a:r>
            </a:p>
            <a:p>
              <a:pPr>
                <a:defRPr sz="1800">
                  <a:solidFill>
                    <a:srgbClr val="B58900"/>
                  </a:solidFill>
                  <a:latin typeface="SourceCodePro"/>
                  <a:ea typeface="SourceCodePro"/>
                  <a:cs typeface="SourceCodePro"/>
                  <a:sym typeface="SourceCodePro"/>
                </a:defRPr>
              </a:pPr>
              <a:r>
                <a:rPr lang="en-US" dirty="0"/>
                <a:t>aside { </a:t>
              </a:r>
              <a:r>
                <a:rPr lang="en-US" dirty="0">
                  <a:solidFill>
                    <a:schemeClr val="accent2">
                      <a:lumMod val="75000"/>
                    </a:schemeClr>
                  </a:solidFill>
                </a:rPr>
                <a:t>grid-area: </a:t>
              </a:r>
              <a:r>
                <a:rPr lang="en-US" dirty="0">
                  <a:solidFill>
                    <a:schemeClr val="accent6">
                      <a:lumMod val="60000"/>
                      <a:lumOff val="40000"/>
                    </a:schemeClr>
                  </a:solidFill>
                </a:rPr>
                <a:t>sidebar; </a:t>
              </a:r>
              <a:r>
                <a:rPr lang="en-US" dirty="0"/>
                <a:t>}</a:t>
              </a:r>
            </a:p>
          </p:txBody>
        </p:sp>
        <p:sp>
          <p:nvSpPr>
            <p:cNvPr id="1413" name="Shape 1413"/>
            <p:cNvSpPr/>
            <p:nvPr/>
          </p:nvSpPr>
          <p:spPr>
            <a:xfrm>
              <a:off x="0" y="-1118784"/>
              <a:ext cx="4856782" cy="304166"/>
            </a:xfrm>
            <a:prstGeom prst="rect">
              <a:avLst/>
            </a:prstGeom>
            <a:solidFill>
              <a:schemeClr val="accent5"/>
            </a:solidFill>
            <a:ln w="9525" cap="flat">
              <a:solidFill>
                <a:schemeClr val="accent5"/>
              </a:solidFill>
              <a:prstDash val="solid"/>
              <a:round/>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b="1">
                  <a:solidFill>
                    <a:srgbClr val="FFFFFF"/>
                  </a:solidFill>
                </a:defRPr>
              </a:lvl1pPr>
            </a:lstStyle>
            <a:p>
              <a:r>
                <a:t>CSS</a:t>
              </a:r>
            </a:p>
          </p:txBody>
        </p:sp>
      </p:grpSp>
      <p:sp>
        <p:nvSpPr>
          <p:cNvPr id="1415" name="Shape 1415"/>
          <p:cNvSpPr/>
          <p:nvPr/>
        </p:nvSpPr>
        <p:spPr>
          <a:xfrm>
            <a:off x="6159500" y="3307079"/>
            <a:ext cx="127000" cy="4978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endParaRPr/>
          </a:p>
        </p:txBody>
      </p:sp>
      <p:pic>
        <p:nvPicPr>
          <p:cNvPr id="1416" name="Screen Shot 2017-07-26 at 4.14.55 AM.png"/>
          <p:cNvPicPr>
            <a:picLocks noChangeAspect="1"/>
          </p:cNvPicPr>
          <p:nvPr/>
        </p:nvPicPr>
        <p:blipFill>
          <a:blip r:embed="rId3">
            <a:extLst/>
          </a:blip>
          <a:stretch>
            <a:fillRect/>
          </a:stretch>
        </p:blipFill>
        <p:spPr>
          <a:xfrm>
            <a:off x="6140620" y="1514983"/>
            <a:ext cx="5722914" cy="437889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0" name="Shape 1420"/>
          <p:cNvSpPr>
            <a:spLocks noGrp="1"/>
          </p:cNvSpPr>
          <p:nvPr>
            <p:ph type="sldNum" sz="quarter" idx="2"/>
          </p:nvPr>
        </p:nvSpPr>
        <p:spPr>
          <a:xfrm>
            <a:off x="11648272" y="6534150"/>
            <a:ext cx="237342" cy="23114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59</a:t>
            </a:fld>
            <a:endParaRPr/>
          </a:p>
        </p:txBody>
      </p:sp>
      <p:sp>
        <p:nvSpPr>
          <p:cNvPr id="1421" name="Shape 1421"/>
          <p:cNvSpPr>
            <a:spLocks noGrp="1"/>
          </p:cNvSpPr>
          <p:nvPr>
            <p:ph type="body" sz="quarter" idx="1"/>
          </p:nvPr>
        </p:nvSpPr>
        <p:spPr>
          <a:xfrm>
            <a:off x="1163637" y="4668837"/>
            <a:ext cx="4740276" cy="488951"/>
          </a:xfrm>
          <a:prstGeom prst="rect">
            <a:avLst/>
          </a:prstGeom>
        </p:spPr>
        <p:txBody>
          <a:bodyPr/>
          <a:lstStyle>
            <a:lvl1pPr defTabSz="388610">
              <a:spcBef>
                <a:spcPts val="500"/>
              </a:spcBef>
              <a:defRPr sz="2380"/>
            </a:lvl1pPr>
          </a:lstStyle>
          <a:p>
            <a:r>
              <a:t>Let’s make a sum up</a:t>
            </a:r>
          </a:p>
        </p:txBody>
      </p:sp>
      <p:sp>
        <p:nvSpPr>
          <p:cNvPr id="1422" name="Shape 1422"/>
          <p:cNvSpPr>
            <a:spLocks noGrp="1"/>
          </p:cNvSpPr>
          <p:nvPr>
            <p:ph type="title"/>
          </p:nvPr>
        </p:nvSpPr>
        <p:spPr>
          <a:xfrm>
            <a:off x="1163637" y="3825875"/>
            <a:ext cx="3913188" cy="823913"/>
          </a:xfrm>
          <a:prstGeom prst="rect">
            <a:avLst/>
          </a:prstGeom>
        </p:spPr>
        <p:txBody>
          <a:bodyPr/>
          <a:lstStyle>
            <a:lvl1pPr defTabSz="457189"/>
          </a:lstStyle>
          <a:p>
            <a:r>
              <a:t>conclusion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 name="Shape 889"/>
          <p:cNvSpPr>
            <a:spLocks noGrp="1"/>
          </p:cNvSpPr>
          <p:nvPr>
            <p:ph type="sldNum" sz="quarter" idx="2"/>
          </p:nvPr>
        </p:nvSpPr>
        <p:spPr>
          <a:xfrm>
            <a:off x="11714872" y="6534150"/>
            <a:ext cx="170742" cy="23114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a:t>
            </a:fld>
            <a:endParaRPr/>
          </a:p>
        </p:txBody>
      </p:sp>
      <p:sp>
        <p:nvSpPr>
          <p:cNvPr id="890" name="Shape 890"/>
          <p:cNvSpPr>
            <a:spLocks noGrp="1"/>
          </p:cNvSpPr>
          <p:nvPr>
            <p:ph type="body" sz="quarter" idx="1"/>
          </p:nvPr>
        </p:nvSpPr>
        <p:spPr>
          <a:xfrm>
            <a:off x="0" y="0"/>
            <a:ext cx="12192000" cy="933450"/>
          </a:xfrm>
          <a:prstGeom prst="rect">
            <a:avLst/>
          </a:prstGeom>
        </p:spPr>
        <p:txBody>
          <a:bodyPr/>
          <a:lstStyle>
            <a:lvl1pPr defTabSz="457189">
              <a:spcBef>
                <a:spcPts val="400"/>
              </a:spcBef>
              <a:defRPr sz="2000"/>
            </a:lvl1pPr>
          </a:lstStyle>
          <a:p>
            <a:r>
              <a:t>CSS PROBLEMS</a:t>
            </a:r>
          </a:p>
        </p:txBody>
      </p:sp>
      <p:pic>
        <p:nvPicPr>
          <p:cNvPr id="891" name="pasted-image.tiff"/>
          <p:cNvPicPr>
            <a:picLocks noChangeAspect="1"/>
          </p:cNvPicPr>
          <p:nvPr/>
        </p:nvPicPr>
        <p:blipFill>
          <a:blip r:embed="rId3">
            <a:extLst/>
          </a:blip>
          <a:srcRect l="16726" t="7231" r="16726" b="62767"/>
          <a:stretch>
            <a:fillRect/>
          </a:stretch>
        </p:blipFill>
        <p:spPr>
          <a:xfrm>
            <a:off x="1345203" y="2151042"/>
            <a:ext cx="5202543" cy="2689055"/>
          </a:xfrm>
          <a:prstGeom prst="rect">
            <a:avLst/>
          </a:prstGeom>
          <a:ln w="12700">
            <a:miter lim="400000"/>
          </a:ln>
        </p:spPr>
      </p:pic>
      <p:pic>
        <p:nvPicPr>
          <p:cNvPr id="892" name="pasted-image.tiff"/>
          <p:cNvPicPr>
            <a:picLocks noChangeAspect="1"/>
          </p:cNvPicPr>
          <p:nvPr/>
        </p:nvPicPr>
        <p:blipFill>
          <a:blip r:embed="rId3">
            <a:extLst/>
          </a:blip>
          <a:srcRect l="33656" t="43565" r="30845" b="7176"/>
          <a:stretch>
            <a:fillRect/>
          </a:stretch>
        </p:blipFill>
        <p:spPr>
          <a:xfrm>
            <a:off x="7893554" y="1624926"/>
            <a:ext cx="2677079" cy="425887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 name="Shape 1341"/>
          <p:cNvSpPr/>
          <p:nvPr/>
        </p:nvSpPr>
        <p:spPr>
          <a:xfrm>
            <a:off x="-20637" y="927203"/>
            <a:ext cx="12207875" cy="5554457"/>
          </a:xfrm>
          <a:prstGeom prst="rect">
            <a:avLst/>
          </a:prstGeom>
          <a:solidFill>
            <a:srgbClr val="F2E8D4"/>
          </a:solidFill>
          <a:ln w="12700">
            <a:miter lim="400000"/>
          </a:ln>
        </p:spPr>
        <p:txBody>
          <a:bodyPr lIns="45719" rIns="45719" anchor="ctr"/>
          <a:lstStyle/>
          <a:p>
            <a:endParaRPr/>
          </a:p>
        </p:txBody>
      </p:sp>
      <p:sp>
        <p:nvSpPr>
          <p:cNvPr id="1342" name="Shape 1342"/>
          <p:cNvSpPr>
            <a:spLocks noGrp="1"/>
          </p:cNvSpPr>
          <p:nvPr>
            <p:ph type="sldNum" sz="quarter" idx="2"/>
          </p:nvPr>
        </p:nvSpPr>
        <p:spPr>
          <a:xfrm>
            <a:off x="11648272" y="6534150"/>
            <a:ext cx="237342" cy="23114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60</a:t>
            </a:fld>
            <a:endParaRPr/>
          </a:p>
        </p:txBody>
      </p:sp>
      <p:sp>
        <p:nvSpPr>
          <p:cNvPr id="1343" name="Shape 1343"/>
          <p:cNvSpPr>
            <a:spLocks noGrp="1"/>
          </p:cNvSpPr>
          <p:nvPr>
            <p:ph type="body" sz="quarter" idx="1"/>
          </p:nvPr>
        </p:nvSpPr>
        <p:spPr>
          <a:xfrm>
            <a:off x="0" y="0"/>
            <a:ext cx="12192000" cy="933450"/>
          </a:xfrm>
          <a:prstGeom prst="rect">
            <a:avLst/>
          </a:prstGeom>
        </p:spPr>
        <p:txBody>
          <a:bodyPr/>
          <a:lstStyle>
            <a:lvl1pPr defTabSz="457189">
              <a:spcBef>
                <a:spcPts val="400"/>
              </a:spcBef>
              <a:defRPr sz="2000"/>
            </a:lvl1pPr>
          </a:lstStyle>
          <a:p>
            <a:r>
              <a:t>BROWSER SUPPORT</a:t>
            </a:r>
          </a:p>
        </p:txBody>
      </p:sp>
      <p:pic>
        <p:nvPicPr>
          <p:cNvPr id="2" name="Picture 1"/>
          <p:cNvPicPr>
            <a:picLocks noChangeAspect="1"/>
          </p:cNvPicPr>
          <p:nvPr/>
        </p:nvPicPr>
        <p:blipFill>
          <a:blip r:embed="rId3"/>
          <a:stretch>
            <a:fillRect/>
          </a:stretch>
        </p:blipFill>
        <p:spPr>
          <a:xfrm>
            <a:off x="1485900" y="1314450"/>
            <a:ext cx="9220200" cy="4229100"/>
          </a:xfrm>
          <a:prstGeom prst="rect">
            <a:avLst/>
          </a:prstGeom>
        </p:spPr>
      </p:pic>
    </p:spTree>
    <p:extLst>
      <p:ext uri="{BB962C8B-B14F-4D97-AF65-F5344CB8AC3E}">
        <p14:creationId xmlns:p14="http://schemas.microsoft.com/office/powerpoint/2010/main" val="89799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90C0F"/>
            </a:gs>
            <a:gs pos="50000">
              <a:srgbClr val="090C0F"/>
            </a:gs>
            <a:gs pos="100000">
              <a:srgbClr val="051325"/>
            </a:gs>
          </a:gsLst>
          <a:lin ang="5400000" scaled="0"/>
        </a:gradFill>
        <a:effectLst/>
      </p:bgPr>
    </p:bg>
    <p:spTree>
      <p:nvGrpSpPr>
        <p:cNvPr id="1" name=""/>
        <p:cNvGrpSpPr/>
        <p:nvPr/>
      </p:nvGrpSpPr>
      <p:grpSpPr>
        <a:xfrm>
          <a:off x="0" y="0"/>
          <a:ext cx="0" cy="0"/>
          <a:chOff x="0" y="0"/>
          <a:chExt cx="0" cy="0"/>
        </a:xfrm>
      </p:grpSpPr>
      <p:sp>
        <p:nvSpPr>
          <p:cNvPr id="1424" name="Shape 1424"/>
          <p:cNvSpPr>
            <a:spLocks noGrp="1"/>
          </p:cNvSpPr>
          <p:nvPr>
            <p:ph type="sldNum" sz="quarter" idx="2"/>
          </p:nvPr>
        </p:nvSpPr>
        <p:spPr>
          <a:xfrm>
            <a:off x="11603689" y="305131"/>
            <a:ext cx="312501" cy="294641"/>
          </a:xfrm>
          <a:prstGeom prst="rect">
            <a:avLst/>
          </a:prstGeom>
        </p:spPr>
        <p:txBody>
          <a:bodyPr/>
          <a:lstStyle/>
          <a:p>
            <a:fld id="{86CB4B4D-7CA3-9044-876B-883B54F8677D}" type="slidenum">
              <a:t>61</a:t>
            </a:fld>
            <a:endParaRPr/>
          </a:p>
        </p:txBody>
      </p:sp>
      <p:grpSp>
        <p:nvGrpSpPr>
          <p:cNvPr id="1519" name="Group 1519"/>
          <p:cNvGrpSpPr/>
          <p:nvPr/>
        </p:nvGrpSpPr>
        <p:grpSpPr>
          <a:xfrm>
            <a:off x="3709526" y="4363108"/>
            <a:ext cx="4866039" cy="4865961"/>
            <a:chOff x="0" y="0"/>
            <a:chExt cx="4866038" cy="4865959"/>
          </a:xfrm>
        </p:grpSpPr>
        <p:sp>
          <p:nvSpPr>
            <p:cNvPr id="1425" name="Shape 1425"/>
            <p:cNvSpPr/>
            <p:nvPr/>
          </p:nvSpPr>
          <p:spPr>
            <a:xfrm>
              <a:off x="0" y="0"/>
              <a:ext cx="4866039" cy="4865960"/>
            </a:xfrm>
            <a:custGeom>
              <a:avLst/>
              <a:gdLst/>
              <a:ahLst/>
              <a:cxnLst>
                <a:cxn ang="0">
                  <a:pos x="wd2" y="hd2"/>
                </a:cxn>
                <a:cxn ang="5400000">
                  <a:pos x="wd2" y="hd2"/>
                </a:cxn>
                <a:cxn ang="10800000">
                  <a:pos x="wd2" y="hd2"/>
                </a:cxn>
                <a:cxn ang="16200000">
                  <a:pos x="wd2" y="hd2"/>
                </a:cxn>
              </a:cxnLst>
              <a:rect l="0" t="0" r="r" b="b"/>
              <a:pathLst>
                <a:path w="20988" h="21600" extrusionOk="0">
                  <a:moveTo>
                    <a:pt x="19687" y="13306"/>
                  </a:moveTo>
                  <a:cubicBezTo>
                    <a:pt x="19687" y="13306"/>
                    <a:pt x="19687" y="13306"/>
                    <a:pt x="19687" y="13306"/>
                  </a:cubicBezTo>
                  <a:cubicBezTo>
                    <a:pt x="19687" y="13306"/>
                    <a:pt x="19687" y="13306"/>
                    <a:pt x="19687" y="13306"/>
                  </a:cubicBezTo>
                  <a:cubicBezTo>
                    <a:pt x="19267" y="14585"/>
                    <a:pt x="18786" y="15662"/>
                    <a:pt x="18263" y="16579"/>
                  </a:cubicBezTo>
                  <a:cubicBezTo>
                    <a:pt x="18289" y="16606"/>
                    <a:pt x="18306" y="16624"/>
                    <a:pt x="18323" y="16650"/>
                  </a:cubicBezTo>
                  <a:cubicBezTo>
                    <a:pt x="18418" y="16835"/>
                    <a:pt x="18255" y="17003"/>
                    <a:pt x="18143" y="17135"/>
                  </a:cubicBezTo>
                  <a:cubicBezTo>
                    <a:pt x="17972" y="17329"/>
                    <a:pt x="17775" y="17506"/>
                    <a:pt x="17569" y="17647"/>
                  </a:cubicBezTo>
                  <a:cubicBezTo>
                    <a:pt x="17303" y="18000"/>
                    <a:pt x="17029" y="18326"/>
                    <a:pt x="16746" y="18618"/>
                  </a:cubicBezTo>
                  <a:cubicBezTo>
                    <a:pt x="16797" y="18768"/>
                    <a:pt x="16831" y="18944"/>
                    <a:pt x="16840" y="19050"/>
                  </a:cubicBezTo>
                  <a:cubicBezTo>
                    <a:pt x="16668" y="19306"/>
                    <a:pt x="16428" y="19553"/>
                    <a:pt x="16231" y="19818"/>
                  </a:cubicBezTo>
                  <a:cubicBezTo>
                    <a:pt x="16214" y="19818"/>
                    <a:pt x="16197" y="19826"/>
                    <a:pt x="16180" y="19826"/>
                  </a:cubicBezTo>
                  <a:cubicBezTo>
                    <a:pt x="16017" y="19826"/>
                    <a:pt x="15862" y="19668"/>
                    <a:pt x="15717" y="19535"/>
                  </a:cubicBezTo>
                  <a:cubicBezTo>
                    <a:pt x="14851" y="20171"/>
                    <a:pt x="13942" y="20559"/>
                    <a:pt x="13033" y="20771"/>
                  </a:cubicBezTo>
                  <a:cubicBezTo>
                    <a:pt x="13024" y="20815"/>
                    <a:pt x="12998" y="20850"/>
                    <a:pt x="12964" y="20885"/>
                  </a:cubicBezTo>
                  <a:cubicBezTo>
                    <a:pt x="12818" y="21026"/>
                    <a:pt x="12621" y="21185"/>
                    <a:pt x="12415" y="21185"/>
                  </a:cubicBezTo>
                  <a:cubicBezTo>
                    <a:pt x="12390" y="21185"/>
                    <a:pt x="12372" y="21185"/>
                    <a:pt x="12347" y="21185"/>
                  </a:cubicBezTo>
                  <a:cubicBezTo>
                    <a:pt x="12227" y="21132"/>
                    <a:pt x="12141" y="21026"/>
                    <a:pt x="12047" y="20938"/>
                  </a:cubicBezTo>
                  <a:cubicBezTo>
                    <a:pt x="11764" y="20965"/>
                    <a:pt x="11472" y="20982"/>
                    <a:pt x="11198" y="20982"/>
                  </a:cubicBezTo>
                  <a:cubicBezTo>
                    <a:pt x="7699" y="20982"/>
                    <a:pt x="4646" y="18926"/>
                    <a:pt x="4646" y="18926"/>
                  </a:cubicBezTo>
                  <a:cubicBezTo>
                    <a:pt x="5410" y="19085"/>
                    <a:pt x="6138" y="19156"/>
                    <a:pt x="6833" y="19156"/>
                  </a:cubicBezTo>
                  <a:cubicBezTo>
                    <a:pt x="11403" y="19156"/>
                    <a:pt x="14790" y="16032"/>
                    <a:pt x="19687" y="13306"/>
                  </a:cubicBezTo>
                  <a:moveTo>
                    <a:pt x="2383" y="6838"/>
                  </a:moveTo>
                  <a:cubicBezTo>
                    <a:pt x="3335" y="5091"/>
                    <a:pt x="4775" y="3132"/>
                    <a:pt x="6867" y="1906"/>
                  </a:cubicBezTo>
                  <a:cubicBezTo>
                    <a:pt x="7691" y="1421"/>
                    <a:pt x="8548" y="1200"/>
                    <a:pt x="9397" y="1165"/>
                  </a:cubicBezTo>
                  <a:cubicBezTo>
                    <a:pt x="9586" y="971"/>
                    <a:pt x="9714" y="671"/>
                    <a:pt x="9971" y="662"/>
                  </a:cubicBezTo>
                  <a:cubicBezTo>
                    <a:pt x="9971" y="662"/>
                    <a:pt x="9980" y="662"/>
                    <a:pt x="9980" y="662"/>
                  </a:cubicBezTo>
                  <a:cubicBezTo>
                    <a:pt x="10023" y="662"/>
                    <a:pt x="10074" y="671"/>
                    <a:pt x="10117" y="688"/>
                  </a:cubicBezTo>
                  <a:cubicBezTo>
                    <a:pt x="10529" y="794"/>
                    <a:pt x="10906" y="1050"/>
                    <a:pt x="11326" y="1050"/>
                  </a:cubicBezTo>
                  <a:cubicBezTo>
                    <a:pt x="11386" y="1050"/>
                    <a:pt x="11438" y="1050"/>
                    <a:pt x="11498" y="1032"/>
                  </a:cubicBezTo>
                  <a:cubicBezTo>
                    <a:pt x="11832" y="1015"/>
                    <a:pt x="12184" y="1024"/>
                    <a:pt x="12501" y="865"/>
                  </a:cubicBezTo>
                  <a:cubicBezTo>
                    <a:pt x="12810" y="1032"/>
                    <a:pt x="12664" y="1491"/>
                    <a:pt x="12630" y="1774"/>
                  </a:cubicBezTo>
                  <a:cubicBezTo>
                    <a:pt x="13461" y="2109"/>
                    <a:pt x="14833" y="3044"/>
                    <a:pt x="16017" y="3918"/>
                  </a:cubicBezTo>
                  <a:cubicBezTo>
                    <a:pt x="16240" y="4032"/>
                    <a:pt x="16463" y="4174"/>
                    <a:pt x="16660" y="4341"/>
                  </a:cubicBezTo>
                  <a:cubicBezTo>
                    <a:pt x="17114" y="4712"/>
                    <a:pt x="17457" y="5003"/>
                    <a:pt x="17715" y="5215"/>
                  </a:cubicBezTo>
                  <a:cubicBezTo>
                    <a:pt x="18092" y="5515"/>
                    <a:pt x="18332" y="5700"/>
                    <a:pt x="18323" y="5700"/>
                  </a:cubicBezTo>
                  <a:cubicBezTo>
                    <a:pt x="18323" y="5700"/>
                    <a:pt x="18135" y="5559"/>
                    <a:pt x="17715" y="5215"/>
                  </a:cubicBezTo>
                  <a:cubicBezTo>
                    <a:pt x="17294" y="4879"/>
                    <a:pt x="16686" y="4403"/>
                    <a:pt x="16017" y="3918"/>
                  </a:cubicBezTo>
                  <a:cubicBezTo>
                    <a:pt x="15408" y="3600"/>
                    <a:pt x="14722" y="3468"/>
                    <a:pt x="13984" y="3468"/>
                  </a:cubicBezTo>
                  <a:cubicBezTo>
                    <a:pt x="8702" y="3468"/>
                    <a:pt x="856" y="10562"/>
                    <a:pt x="856" y="10562"/>
                  </a:cubicBezTo>
                  <a:cubicBezTo>
                    <a:pt x="856" y="10562"/>
                    <a:pt x="951" y="10191"/>
                    <a:pt x="1165" y="9582"/>
                  </a:cubicBezTo>
                  <a:cubicBezTo>
                    <a:pt x="1131" y="9574"/>
                    <a:pt x="1088" y="9565"/>
                    <a:pt x="1045" y="9556"/>
                  </a:cubicBezTo>
                  <a:cubicBezTo>
                    <a:pt x="651" y="9547"/>
                    <a:pt x="539" y="9097"/>
                    <a:pt x="891" y="8903"/>
                  </a:cubicBezTo>
                  <a:cubicBezTo>
                    <a:pt x="1225" y="8585"/>
                    <a:pt x="1328" y="8056"/>
                    <a:pt x="1131" y="7632"/>
                  </a:cubicBezTo>
                  <a:cubicBezTo>
                    <a:pt x="959" y="7359"/>
                    <a:pt x="779" y="6865"/>
                    <a:pt x="1217" y="6741"/>
                  </a:cubicBezTo>
                  <a:cubicBezTo>
                    <a:pt x="1234" y="6741"/>
                    <a:pt x="1259" y="6741"/>
                    <a:pt x="1285" y="6741"/>
                  </a:cubicBezTo>
                  <a:cubicBezTo>
                    <a:pt x="1645" y="6741"/>
                    <a:pt x="2014" y="6829"/>
                    <a:pt x="2383" y="6838"/>
                  </a:cubicBezTo>
                  <a:moveTo>
                    <a:pt x="12810" y="0"/>
                  </a:moveTo>
                  <a:cubicBezTo>
                    <a:pt x="12638" y="0"/>
                    <a:pt x="12218" y="582"/>
                    <a:pt x="11361" y="582"/>
                  </a:cubicBezTo>
                  <a:cubicBezTo>
                    <a:pt x="11361" y="582"/>
                    <a:pt x="11361" y="582"/>
                    <a:pt x="11361" y="582"/>
                  </a:cubicBezTo>
                  <a:cubicBezTo>
                    <a:pt x="10503" y="582"/>
                    <a:pt x="9714" y="0"/>
                    <a:pt x="9328" y="0"/>
                  </a:cubicBezTo>
                  <a:cubicBezTo>
                    <a:pt x="9183" y="0"/>
                    <a:pt x="9097" y="88"/>
                    <a:pt x="9097" y="344"/>
                  </a:cubicBezTo>
                  <a:cubicBezTo>
                    <a:pt x="9097" y="503"/>
                    <a:pt x="8557" y="556"/>
                    <a:pt x="8617" y="697"/>
                  </a:cubicBezTo>
                  <a:cubicBezTo>
                    <a:pt x="5367" y="1253"/>
                    <a:pt x="2837" y="3203"/>
                    <a:pt x="1371" y="6106"/>
                  </a:cubicBezTo>
                  <a:cubicBezTo>
                    <a:pt x="33" y="6247"/>
                    <a:pt x="702" y="7050"/>
                    <a:pt x="702" y="8162"/>
                  </a:cubicBezTo>
                  <a:cubicBezTo>
                    <a:pt x="702" y="8929"/>
                    <a:pt x="-507" y="9706"/>
                    <a:pt x="248" y="10094"/>
                  </a:cubicBezTo>
                  <a:cubicBezTo>
                    <a:pt x="222" y="10394"/>
                    <a:pt x="205" y="10694"/>
                    <a:pt x="205" y="11003"/>
                  </a:cubicBezTo>
                  <a:cubicBezTo>
                    <a:pt x="205" y="16853"/>
                    <a:pt x="4827" y="21600"/>
                    <a:pt x="10512" y="21600"/>
                  </a:cubicBezTo>
                  <a:cubicBezTo>
                    <a:pt x="11043" y="21600"/>
                    <a:pt x="11566" y="21556"/>
                    <a:pt x="12081" y="21476"/>
                  </a:cubicBezTo>
                  <a:cubicBezTo>
                    <a:pt x="12081" y="21476"/>
                    <a:pt x="12081" y="21485"/>
                    <a:pt x="12081" y="21494"/>
                  </a:cubicBezTo>
                  <a:cubicBezTo>
                    <a:pt x="12081" y="21565"/>
                    <a:pt x="12107" y="21591"/>
                    <a:pt x="12149" y="21591"/>
                  </a:cubicBezTo>
                  <a:cubicBezTo>
                    <a:pt x="12278" y="21591"/>
                    <a:pt x="12578" y="21309"/>
                    <a:pt x="12827" y="21309"/>
                  </a:cubicBezTo>
                  <a:cubicBezTo>
                    <a:pt x="13076" y="21309"/>
                    <a:pt x="13204" y="21591"/>
                    <a:pt x="13247" y="21591"/>
                  </a:cubicBezTo>
                  <a:cubicBezTo>
                    <a:pt x="13264" y="21591"/>
                    <a:pt x="13264" y="21565"/>
                    <a:pt x="13264" y="21494"/>
                  </a:cubicBezTo>
                  <a:cubicBezTo>
                    <a:pt x="13264" y="21397"/>
                    <a:pt x="13247" y="21309"/>
                    <a:pt x="13204" y="21229"/>
                  </a:cubicBezTo>
                  <a:cubicBezTo>
                    <a:pt x="14053" y="21000"/>
                    <a:pt x="14679" y="20709"/>
                    <a:pt x="15425" y="20268"/>
                  </a:cubicBezTo>
                  <a:cubicBezTo>
                    <a:pt x="15794" y="20374"/>
                    <a:pt x="15991" y="20426"/>
                    <a:pt x="16137" y="20426"/>
                  </a:cubicBezTo>
                  <a:cubicBezTo>
                    <a:pt x="16274" y="20426"/>
                    <a:pt x="16360" y="20382"/>
                    <a:pt x="16488" y="20294"/>
                  </a:cubicBezTo>
                  <a:cubicBezTo>
                    <a:pt x="16986" y="19950"/>
                    <a:pt x="16514" y="19518"/>
                    <a:pt x="16883" y="19518"/>
                  </a:cubicBezTo>
                  <a:cubicBezTo>
                    <a:pt x="16986" y="19518"/>
                    <a:pt x="17157" y="19553"/>
                    <a:pt x="17440" y="19632"/>
                  </a:cubicBezTo>
                  <a:cubicBezTo>
                    <a:pt x="17474" y="19650"/>
                    <a:pt x="17500" y="19650"/>
                    <a:pt x="17517" y="19650"/>
                  </a:cubicBezTo>
                  <a:cubicBezTo>
                    <a:pt x="17680" y="19650"/>
                    <a:pt x="17311" y="19315"/>
                    <a:pt x="17106" y="19138"/>
                  </a:cubicBezTo>
                  <a:cubicBezTo>
                    <a:pt x="17406" y="18882"/>
                    <a:pt x="17697" y="18600"/>
                    <a:pt x="17963" y="18309"/>
                  </a:cubicBezTo>
                  <a:cubicBezTo>
                    <a:pt x="17989" y="18344"/>
                    <a:pt x="18006" y="18362"/>
                    <a:pt x="18015" y="18362"/>
                  </a:cubicBezTo>
                  <a:cubicBezTo>
                    <a:pt x="18100" y="18362"/>
                    <a:pt x="18118" y="17912"/>
                    <a:pt x="18340" y="17912"/>
                  </a:cubicBezTo>
                  <a:cubicBezTo>
                    <a:pt x="18752" y="17912"/>
                    <a:pt x="18623" y="17744"/>
                    <a:pt x="18623" y="17276"/>
                  </a:cubicBezTo>
                  <a:cubicBezTo>
                    <a:pt x="18623" y="17144"/>
                    <a:pt x="18709" y="17109"/>
                    <a:pt x="18804" y="17109"/>
                  </a:cubicBezTo>
                  <a:cubicBezTo>
                    <a:pt x="18846" y="17109"/>
                    <a:pt x="18889" y="17118"/>
                    <a:pt x="18924" y="17126"/>
                  </a:cubicBezTo>
                  <a:cubicBezTo>
                    <a:pt x="18958" y="17135"/>
                    <a:pt x="18984" y="17144"/>
                    <a:pt x="18992" y="17144"/>
                  </a:cubicBezTo>
                  <a:cubicBezTo>
                    <a:pt x="19001" y="17144"/>
                    <a:pt x="18984" y="17135"/>
                    <a:pt x="18932" y="17100"/>
                  </a:cubicBezTo>
                  <a:cubicBezTo>
                    <a:pt x="19918" y="15662"/>
                    <a:pt x="20570" y="13950"/>
                    <a:pt x="20759" y="12106"/>
                  </a:cubicBezTo>
                  <a:cubicBezTo>
                    <a:pt x="21093" y="11929"/>
                    <a:pt x="21042" y="11144"/>
                    <a:pt x="20733" y="10121"/>
                  </a:cubicBezTo>
                  <a:cubicBezTo>
                    <a:pt x="20390" y="8974"/>
                    <a:pt x="21033" y="7791"/>
                    <a:pt x="20630" y="7791"/>
                  </a:cubicBezTo>
                  <a:cubicBezTo>
                    <a:pt x="20544" y="7791"/>
                    <a:pt x="20450" y="7844"/>
                    <a:pt x="20373" y="7941"/>
                  </a:cubicBezTo>
                  <a:cubicBezTo>
                    <a:pt x="19318" y="4350"/>
                    <a:pt x="16780" y="1721"/>
                    <a:pt x="13213" y="847"/>
                  </a:cubicBezTo>
                  <a:cubicBezTo>
                    <a:pt x="13316" y="662"/>
                    <a:pt x="12904" y="556"/>
                    <a:pt x="12904" y="344"/>
                  </a:cubicBezTo>
                  <a:cubicBezTo>
                    <a:pt x="12904" y="88"/>
                    <a:pt x="12878" y="0"/>
                    <a:pt x="12810" y="0"/>
                  </a:cubicBezTo>
                </a:path>
              </a:pathLst>
            </a:custGeom>
            <a:solidFill>
              <a:srgbClr val="D4DDDE"/>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26" name="Shape 1426"/>
            <p:cNvSpPr/>
            <p:nvPr/>
          </p:nvSpPr>
          <p:spPr>
            <a:xfrm>
              <a:off x="158170" y="149513"/>
              <a:ext cx="4089998" cy="2229100"/>
            </a:xfrm>
            <a:custGeom>
              <a:avLst/>
              <a:gdLst/>
              <a:ahLst/>
              <a:cxnLst>
                <a:cxn ang="0">
                  <a:pos x="wd2" y="hd2"/>
                </a:cxn>
                <a:cxn ang="5400000">
                  <a:pos x="wd2" y="hd2"/>
                </a:cxn>
                <a:cxn ang="10800000">
                  <a:pos x="wd2" y="hd2"/>
                </a:cxn>
                <a:cxn ang="16200000">
                  <a:pos x="wd2" y="hd2"/>
                </a:cxn>
              </a:cxnLst>
              <a:rect l="0" t="0" r="r" b="b"/>
              <a:pathLst>
                <a:path w="21420" h="21600" extrusionOk="0">
                  <a:moveTo>
                    <a:pt x="20681" y="9934"/>
                  </a:moveTo>
                  <a:cubicBezTo>
                    <a:pt x="21191" y="10684"/>
                    <a:pt x="21420" y="10993"/>
                    <a:pt x="21420" y="10993"/>
                  </a:cubicBezTo>
                  <a:cubicBezTo>
                    <a:pt x="21430" y="10993"/>
                    <a:pt x="21139" y="10588"/>
                    <a:pt x="20681" y="9934"/>
                  </a:cubicBezTo>
                  <a:moveTo>
                    <a:pt x="18619" y="7104"/>
                  </a:moveTo>
                  <a:cubicBezTo>
                    <a:pt x="19431" y="8163"/>
                    <a:pt x="20170" y="9202"/>
                    <a:pt x="20681" y="9934"/>
                  </a:cubicBezTo>
                  <a:cubicBezTo>
                    <a:pt x="20368" y="9472"/>
                    <a:pt x="19952" y="8836"/>
                    <a:pt x="19400" y="8028"/>
                  </a:cubicBezTo>
                  <a:cubicBezTo>
                    <a:pt x="19161" y="7662"/>
                    <a:pt x="18890" y="7354"/>
                    <a:pt x="18619" y="7104"/>
                  </a:cubicBezTo>
                  <a:moveTo>
                    <a:pt x="8647" y="4813"/>
                  </a:moveTo>
                  <a:cubicBezTo>
                    <a:pt x="8179" y="4813"/>
                    <a:pt x="7825" y="4543"/>
                    <a:pt x="7783" y="4120"/>
                  </a:cubicBezTo>
                  <a:cubicBezTo>
                    <a:pt x="7731" y="3561"/>
                    <a:pt x="8231" y="2907"/>
                    <a:pt x="8907" y="2695"/>
                  </a:cubicBezTo>
                  <a:cubicBezTo>
                    <a:pt x="9063" y="2637"/>
                    <a:pt x="9209" y="2618"/>
                    <a:pt x="9355" y="2618"/>
                  </a:cubicBezTo>
                  <a:cubicBezTo>
                    <a:pt x="9823" y="2618"/>
                    <a:pt x="10177" y="2868"/>
                    <a:pt x="10219" y="3311"/>
                  </a:cubicBezTo>
                  <a:cubicBezTo>
                    <a:pt x="10271" y="3870"/>
                    <a:pt x="9771" y="4505"/>
                    <a:pt x="9105" y="4736"/>
                  </a:cubicBezTo>
                  <a:cubicBezTo>
                    <a:pt x="8938" y="4794"/>
                    <a:pt x="8793" y="4813"/>
                    <a:pt x="8647" y="4813"/>
                  </a:cubicBezTo>
                  <a:moveTo>
                    <a:pt x="11291" y="0"/>
                  </a:moveTo>
                  <a:cubicBezTo>
                    <a:pt x="11291" y="0"/>
                    <a:pt x="11281" y="0"/>
                    <a:pt x="11281" y="0"/>
                  </a:cubicBezTo>
                  <a:cubicBezTo>
                    <a:pt x="10968" y="19"/>
                    <a:pt x="10812" y="674"/>
                    <a:pt x="10583" y="1097"/>
                  </a:cubicBezTo>
                  <a:cubicBezTo>
                    <a:pt x="9553" y="1174"/>
                    <a:pt x="8512" y="1656"/>
                    <a:pt x="7512" y="2714"/>
                  </a:cubicBezTo>
                  <a:cubicBezTo>
                    <a:pt x="4972" y="5390"/>
                    <a:pt x="3224" y="9664"/>
                    <a:pt x="2068" y="13476"/>
                  </a:cubicBezTo>
                  <a:cubicBezTo>
                    <a:pt x="1620" y="13457"/>
                    <a:pt x="1173" y="13264"/>
                    <a:pt x="736" y="13264"/>
                  </a:cubicBezTo>
                  <a:cubicBezTo>
                    <a:pt x="704" y="13264"/>
                    <a:pt x="673" y="13264"/>
                    <a:pt x="652" y="13264"/>
                  </a:cubicBezTo>
                  <a:cubicBezTo>
                    <a:pt x="121" y="13534"/>
                    <a:pt x="340" y="14612"/>
                    <a:pt x="548" y="15209"/>
                  </a:cubicBezTo>
                  <a:cubicBezTo>
                    <a:pt x="788" y="16133"/>
                    <a:pt x="663" y="17288"/>
                    <a:pt x="257" y="17981"/>
                  </a:cubicBezTo>
                  <a:cubicBezTo>
                    <a:pt x="-170" y="18404"/>
                    <a:pt x="-35" y="19386"/>
                    <a:pt x="444" y="19405"/>
                  </a:cubicBezTo>
                  <a:cubicBezTo>
                    <a:pt x="496" y="19425"/>
                    <a:pt x="548" y="19444"/>
                    <a:pt x="590" y="19463"/>
                  </a:cubicBezTo>
                  <a:cubicBezTo>
                    <a:pt x="330" y="20791"/>
                    <a:pt x="215" y="21600"/>
                    <a:pt x="215" y="21600"/>
                  </a:cubicBezTo>
                  <a:cubicBezTo>
                    <a:pt x="215" y="21600"/>
                    <a:pt x="9740" y="6122"/>
                    <a:pt x="16152" y="6122"/>
                  </a:cubicBezTo>
                  <a:cubicBezTo>
                    <a:pt x="17048" y="6122"/>
                    <a:pt x="17880" y="6411"/>
                    <a:pt x="18619" y="7104"/>
                  </a:cubicBezTo>
                  <a:cubicBezTo>
                    <a:pt x="17183" y="5198"/>
                    <a:pt x="15517" y="3157"/>
                    <a:pt x="14508" y="2426"/>
                  </a:cubicBezTo>
                  <a:cubicBezTo>
                    <a:pt x="14549" y="1810"/>
                    <a:pt x="14726" y="809"/>
                    <a:pt x="14351" y="443"/>
                  </a:cubicBezTo>
                  <a:cubicBezTo>
                    <a:pt x="13966" y="789"/>
                    <a:pt x="13539" y="770"/>
                    <a:pt x="13134" y="809"/>
                  </a:cubicBezTo>
                  <a:cubicBezTo>
                    <a:pt x="13061" y="847"/>
                    <a:pt x="12998" y="847"/>
                    <a:pt x="12925" y="847"/>
                  </a:cubicBezTo>
                  <a:cubicBezTo>
                    <a:pt x="12415" y="847"/>
                    <a:pt x="11957" y="289"/>
                    <a:pt x="11458" y="58"/>
                  </a:cubicBezTo>
                  <a:cubicBezTo>
                    <a:pt x="11406" y="19"/>
                    <a:pt x="11343" y="0"/>
                    <a:pt x="11291" y="0"/>
                  </a:cubicBezTo>
                </a:path>
              </a:pathLst>
            </a:custGeom>
            <a:solidFill>
              <a:srgbClr val="DCE5E5"/>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27" name="Shape 1427"/>
            <p:cNvSpPr/>
            <p:nvPr/>
          </p:nvSpPr>
          <p:spPr>
            <a:xfrm>
              <a:off x="1077109" y="2997806"/>
              <a:ext cx="3487123" cy="177452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568" y="7474"/>
                    <a:pt x="9704" y="16037"/>
                    <a:pt x="3140" y="16037"/>
                  </a:cubicBezTo>
                  <a:cubicBezTo>
                    <a:pt x="2143" y="16037"/>
                    <a:pt x="1096" y="15843"/>
                    <a:pt x="0" y="15408"/>
                  </a:cubicBezTo>
                  <a:cubicBezTo>
                    <a:pt x="0" y="15408"/>
                    <a:pt x="4384" y="21044"/>
                    <a:pt x="9408" y="21044"/>
                  </a:cubicBezTo>
                  <a:cubicBezTo>
                    <a:pt x="9803" y="21044"/>
                    <a:pt x="10221" y="20995"/>
                    <a:pt x="10628" y="20923"/>
                  </a:cubicBezTo>
                  <a:cubicBezTo>
                    <a:pt x="10763" y="21165"/>
                    <a:pt x="10886" y="21455"/>
                    <a:pt x="11059" y="21600"/>
                  </a:cubicBezTo>
                  <a:cubicBezTo>
                    <a:pt x="11096" y="21600"/>
                    <a:pt x="11120" y="21600"/>
                    <a:pt x="11157" y="21600"/>
                  </a:cubicBezTo>
                  <a:cubicBezTo>
                    <a:pt x="11453" y="21600"/>
                    <a:pt x="11736" y="21165"/>
                    <a:pt x="11945" y="20778"/>
                  </a:cubicBezTo>
                  <a:cubicBezTo>
                    <a:pt x="11995" y="20681"/>
                    <a:pt x="12031" y="20584"/>
                    <a:pt x="12044" y="20463"/>
                  </a:cubicBezTo>
                  <a:cubicBezTo>
                    <a:pt x="13349" y="19883"/>
                    <a:pt x="14655" y="18818"/>
                    <a:pt x="15898" y="17077"/>
                  </a:cubicBezTo>
                  <a:cubicBezTo>
                    <a:pt x="16108" y="17440"/>
                    <a:pt x="16329" y="17875"/>
                    <a:pt x="16563" y="17875"/>
                  </a:cubicBezTo>
                  <a:cubicBezTo>
                    <a:pt x="16588" y="17875"/>
                    <a:pt x="16613" y="17851"/>
                    <a:pt x="16637" y="17851"/>
                  </a:cubicBezTo>
                  <a:cubicBezTo>
                    <a:pt x="16920" y="17125"/>
                    <a:pt x="17265" y="16448"/>
                    <a:pt x="17512" y="15746"/>
                  </a:cubicBezTo>
                  <a:cubicBezTo>
                    <a:pt x="17499" y="15456"/>
                    <a:pt x="17450" y="14972"/>
                    <a:pt x="17376" y="14561"/>
                  </a:cubicBezTo>
                  <a:cubicBezTo>
                    <a:pt x="17782" y="13763"/>
                    <a:pt x="18177" y="12868"/>
                    <a:pt x="18558" y="11901"/>
                  </a:cubicBezTo>
                  <a:cubicBezTo>
                    <a:pt x="18854" y="11514"/>
                    <a:pt x="19137" y="11030"/>
                    <a:pt x="19383" y="10498"/>
                  </a:cubicBezTo>
                  <a:cubicBezTo>
                    <a:pt x="19543" y="10135"/>
                    <a:pt x="19777" y="9675"/>
                    <a:pt x="19642" y="9167"/>
                  </a:cubicBezTo>
                  <a:cubicBezTo>
                    <a:pt x="19617" y="9095"/>
                    <a:pt x="19593" y="9046"/>
                    <a:pt x="19556" y="8974"/>
                  </a:cubicBezTo>
                  <a:cubicBezTo>
                    <a:pt x="20307" y="6458"/>
                    <a:pt x="20997" y="3507"/>
                    <a:pt x="21600" y="0"/>
                  </a:cubicBezTo>
                </a:path>
              </a:pathLst>
            </a:custGeom>
            <a:solidFill>
              <a:srgbClr val="BECACC"/>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28" name="Shape 1428"/>
            <p:cNvSpPr/>
            <p:nvPr/>
          </p:nvSpPr>
          <p:spPr>
            <a:xfrm>
              <a:off x="1181314" y="1806234"/>
              <a:ext cx="1458883" cy="1458883"/>
            </a:xfrm>
            <a:prstGeom prst="ellipse">
              <a:avLst/>
            </a:prstGeom>
            <a:solidFill>
              <a:srgbClr val="C0CACC"/>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29" name="Shape 1429"/>
            <p:cNvSpPr/>
            <p:nvPr/>
          </p:nvSpPr>
          <p:spPr>
            <a:xfrm>
              <a:off x="1237193" y="1873424"/>
              <a:ext cx="1238390" cy="677355"/>
            </a:xfrm>
            <a:custGeom>
              <a:avLst/>
              <a:gdLst/>
              <a:ahLst/>
              <a:cxnLst>
                <a:cxn ang="0">
                  <a:pos x="wd2" y="hd2"/>
                </a:cxn>
                <a:cxn ang="5400000">
                  <a:pos x="wd2" y="hd2"/>
                </a:cxn>
                <a:cxn ang="10800000">
                  <a:pos x="wd2" y="hd2"/>
                </a:cxn>
                <a:cxn ang="16200000">
                  <a:pos x="wd2" y="hd2"/>
                </a:cxn>
              </a:cxnLst>
              <a:rect l="0" t="0" r="r" b="b"/>
              <a:pathLst>
                <a:path w="21600" h="20656" extrusionOk="0">
                  <a:moveTo>
                    <a:pt x="10124" y="209"/>
                  </a:moveTo>
                  <a:cubicBezTo>
                    <a:pt x="4230" y="1726"/>
                    <a:pt x="0" y="10584"/>
                    <a:pt x="0" y="20656"/>
                  </a:cubicBezTo>
                  <a:cubicBezTo>
                    <a:pt x="1352" y="11980"/>
                    <a:pt x="5617" y="6155"/>
                    <a:pt x="11025" y="4759"/>
                  </a:cubicBezTo>
                  <a:cubicBezTo>
                    <a:pt x="15047" y="3728"/>
                    <a:pt x="18792" y="4820"/>
                    <a:pt x="21600" y="9128"/>
                  </a:cubicBezTo>
                  <a:cubicBezTo>
                    <a:pt x="19138" y="2757"/>
                    <a:pt x="14735" y="-944"/>
                    <a:pt x="10124" y="209"/>
                  </a:cubicBezTo>
                  <a:close/>
                </a:path>
              </a:pathLst>
            </a:custGeom>
            <a:solidFill>
              <a:srgbClr val="99AAAD"/>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30" name="Shape 1430"/>
            <p:cNvSpPr/>
            <p:nvPr/>
          </p:nvSpPr>
          <p:spPr>
            <a:xfrm>
              <a:off x="1176784" y="1753143"/>
              <a:ext cx="1238390" cy="634531"/>
            </a:xfrm>
            <a:custGeom>
              <a:avLst/>
              <a:gdLst/>
              <a:ahLst/>
              <a:cxnLst>
                <a:cxn ang="0">
                  <a:pos x="wd2" y="hd2"/>
                </a:cxn>
                <a:cxn ang="5400000">
                  <a:pos x="wd2" y="hd2"/>
                </a:cxn>
                <a:cxn ang="10800000">
                  <a:pos x="wd2" y="hd2"/>
                </a:cxn>
                <a:cxn ang="16200000">
                  <a:pos x="wd2" y="hd2"/>
                </a:cxn>
              </a:cxnLst>
              <a:rect l="0" t="0" r="r" b="b"/>
              <a:pathLst>
                <a:path w="21600" h="20673" extrusionOk="0">
                  <a:moveTo>
                    <a:pt x="10471" y="305"/>
                  </a:moveTo>
                  <a:cubicBezTo>
                    <a:pt x="4611" y="1927"/>
                    <a:pt x="0" y="9841"/>
                    <a:pt x="0" y="20673"/>
                  </a:cubicBezTo>
                  <a:cubicBezTo>
                    <a:pt x="1352" y="11332"/>
                    <a:pt x="5513" y="3938"/>
                    <a:pt x="10956" y="2446"/>
                  </a:cubicBezTo>
                  <a:cubicBezTo>
                    <a:pt x="14943" y="1343"/>
                    <a:pt x="18792" y="3743"/>
                    <a:pt x="21600" y="8349"/>
                  </a:cubicBezTo>
                  <a:cubicBezTo>
                    <a:pt x="19138" y="1538"/>
                    <a:pt x="15117" y="-927"/>
                    <a:pt x="10471" y="305"/>
                  </a:cubicBezTo>
                  <a:close/>
                </a:path>
              </a:pathLst>
            </a:custGeom>
            <a:solidFill>
              <a:srgbClr val="ECECEC"/>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31" name="Shape 1431"/>
            <p:cNvSpPr/>
            <p:nvPr/>
          </p:nvSpPr>
          <p:spPr>
            <a:xfrm>
              <a:off x="1519606" y="2520573"/>
              <a:ext cx="1277827" cy="864971"/>
            </a:xfrm>
            <a:custGeom>
              <a:avLst/>
              <a:gdLst/>
              <a:ahLst/>
              <a:cxnLst>
                <a:cxn ang="0">
                  <a:pos x="wd2" y="hd2"/>
                </a:cxn>
                <a:cxn ang="5400000">
                  <a:pos x="wd2" y="hd2"/>
                </a:cxn>
                <a:cxn ang="10800000">
                  <a:pos x="wd2" y="hd2"/>
                </a:cxn>
                <a:cxn ang="16200000">
                  <a:pos x="wd2" y="hd2"/>
                </a:cxn>
              </a:cxnLst>
              <a:rect l="0" t="0" r="r" b="b"/>
              <a:pathLst>
                <a:path w="21301" h="20181" extrusionOk="0">
                  <a:moveTo>
                    <a:pt x="18718" y="0"/>
                  </a:moveTo>
                  <a:cubicBezTo>
                    <a:pt x="18685" y="1715"/>
                    <a:pt x="18453" y="3384"/>
                    <a:pt x="18055" y="5006"/>
                  </a:cubicBezTo>
                  <a:cubicBezTo>
                    <a:pt x="18353" y="4774"/>
                    <a:pt x="18685" y="4542"/>
                    <a:pt x="19016" y="4403"/>
                  </a:cubicBezTo>
                  <a:cubicBezTo>
                    <a:pt x="19049" y="2920"/>
                    <a:pt x="18950" y="1437"/>
                    <a:pt x="18718" y="0"/>
                  </a:cubicBezTo>
                  <a:close/>
                  <a:moveTo>
                    <a:pt x="21202" y="5979"/>
                  </a:moveTo>
                  <a:cubicBezTo>
                    <a:pt x="21136" y="8204"/>
                    <a:pt x="20142" y="10290"/>
                    <a:pt x="18585" y="11124"/>
                  </a:cubicBezTo>
                  <a:cubicBezTo>
                    <a:pt x="17360" y="11681"/>
                    <a:pt x="16299" y="12005"/>
                    <a:pt x="16200" y="10012"/>
                  </a:cubicBezTo>
                  <a:cubicBezTo>
                    <a:pt x="15968" y="10383"/>
                    <a:pt x="15769" y="10754"/>
                    <a:pt x="15537" y="11124"/>
                  </a:cubicBezTo>
                  <a:cubicBezTo>
                    <a:pt x="15405" y="11032"/>
                    <a:pt x="15272" y="10939"/>
                    <a:pt x="15140" y="10846"/>
                  </a:cubicBezTo>
                  <a:cubicBezTo>
                    <a:pt x="15239" y="10985"/>
                    <a:pt x="15372" y="11124"/>
                    <a:pt x="15471" y="11217"/>
                  </a:cubicBezTo>
                  <a:cubicBezTo>
                    <a:pt x="14179" y="13257"/>
                    <a:pt x="12523" y="14879"/>
                    <a:pt x="10601" y="15945"/>
                  </a:cubicBezTo>
                  <a:cubicBezTo>
                    <a:pt x="6990" y="17892"/>
                    <a:pt x="3147" y="17382"/>
                    <a:pt x="0" y="15018"/>
                  </a:cubicBezTo>
                  <a:cubicBezTo>
                    <a:pt x="3081" y="19051"/>
                    <a:pt x="7984" y="21600"/>
                    <a:pt x="12158" y="19329"/>
                  </a:cubicBezTo>
                  <a:cubicBezTo>
                    <a:pt x="14312" y="18170"/>
                    <a:pt x="16001" y="15991"/>
                    <a:pt x="17161" y="13303"/>
                  </a:cubicBezTo>
                  <a:cubicBezTo>
                    <a:pt x="17326" y="12376"/>
                    <a:pt x="17625" y="12793"/>
                    <a:pt x="19082" y="12237"/>
                  </a:cubicBezTo>
                  <a:cubicBezTo>
                    <a:pt x="20772" y="11310"/>
                    <a:pt x="21600" y="8436"/>
                    <a:pt x="21202" y="5979"/>
                  </a:cubicBezTo>
                  <a:close/>
                </a:path>
              </a:pathLst>
            </a:custGeom>
            <a:solidFill>
              <a:srgbClr val="99AAAD"/>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32" name="Shape 1432"/>
            <p:cNvSpPr/>
            <p:nvPr/>
          </p:nvSpPr>
          <p:spPr>
            <a:xfrm>
              <a:off x="1714426" y="3977944"/>
              <a:ext cx="625237" cy="625237"/>
            </a:xfrm>
            <a:prstGeom prst="ellipse">
              <a:avLst/>
            </a:prstGeom>
            <a:solidFill>
              <a:srgbClr val="C0CACC"/>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33" name="Shape 1433"/>
            <p:cNvSpPr/>
            <p:nvPr/>
          </p:nvSpPr>
          <p:spPr>
            <a:xfrm>
              <a:off x="1737079" y="4004558"/>
              <a:ext cx="533113" cy="290537"/>
            </a:xfrm>
            <a:custGeom>
              <a:avLst/>
              <a:gdLst/>
              <a:ahLst/>
              <a:cxnLst>
                <a:cxn ang="0">
                  <a:pos x="wd2" y="hd2"/>
                </a:cxn>
                <a:cxn ang="5400000">
                  <a:pos x="wd2" y="hd2"/>
                </a:cxn>
                <a:cxn ang="10800000">
                  <a:pos x="wd2" y="hd2"/>
                </a:cxn>
                <a:cxn ang="16200000">
                  <a:pos x="wd2" y="hd2"/>
                </a:cxn>
              </a:cxnLst>
              <a:rect l="0" t="0" r="r" b="b"/>
              <a:pathLst>
                <a:path w="21600" h="20673" extrusionOk="0">
                  <a:moveTo>
                    <a:pt x="10075" y="202"/>
                  </a:moveTo>
                  <a:cubicBezTo>
                    <a:pt x="4272" y="1755"/>
                    <a:pt x="0" y="10649"/>
                    <a:pt x="0" y="20673"/>
                  </a:cubicBezTo>
                  <a:cubicBezTo>
                    <a:pt x="1370" y="11920"/>
                    <a:pt x="5642" y="6132"/>
                    <a:pt x="11042" y="4720"/>
                  </a:cubicBezTo>
                  <a:cubicBezTo>
                    <a:pt x="14991" y="3732"/>
                    <a:pt x="18779" y="4861"/>
                    <a:pt x="21600" y="9097"/>
                  </a:cubicBezTo>
                  <a:cubicBezTo>
                    <a:pt x="19101" y="2744"/>
                    <a:pt x="14749" y="-927"/>
                    <a:pt x="10075" y="202"/>
                  </a:cubicBezTo>
                  <a:close/>
                </a:path>
              </a:pathLst>
            </a:custGeom>
            <a:solidFill>
              <a:srgbClr val="99AAAD"/>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34" name="Shape 1434"/>
            <p:cNvSpPr/>
            <p:nvPr/>
          </p:nvSpPr>
          <p:spPr>
            <a:xfrm>
              <a:off x="1711406" y="3953657"/>
              <a:ext cx="533112" cy="271966"/>
            </a:xfrm>
            <a:custGeom>
              <a:avLst/>
              <a:gdLst/>
              <a:ahLst/>
              <a:cxnLst>
                <a:cxn ang="0">
                  <a:pos x="wd2" y="hd2"/>
                </a:cxn>
                <a:cxn ang="5400000">
                  <a:pos x="wd2" y="hd2"/>
                </a:cxn>
                <a:cxn ang="10800000">
                  <a:pos x="wd2" y="hd2"/>
                </a:cxn>
                <a:cxn ang="16200000">
                  <a:pos x="wd2" y="hd2"/>
                </a:cxn>
              </a:cxnLst>
              <a:rect l="0" t="0" r="r" b="b"/>
              <a:pathLst>
                <a:path w="21600" h="20690" extrusionOk="0">
                  <a:moveTo>
                    <a:pt x="10478" y="298"/>
                  </a:moveTo>
                  <a:cubicBezTo>
                    <a:pt x="4594" y="1960"/>
                    <a:pt x="0" y="9814"/>
                    <a:pt x="0" y="20690"/>
                  </a:cubicBezTo>
                  <a:cubicBezTo>
                    <a:pt x="1370" y="11325"/>
                    <a:pt x="5561" y="3924"/>
                    <a:pt x="10961" y="2413"/>
                  </a:cubicBezTo>
                  <a:cubicBezTo>
                    <a:pt x="14910" y="1356"/>
                    <a:pt x="18779" y="3773"/>
                    <a:pt x="21600" y="8304"/>
                  </a:cubicBezTo>
                  <a:cubicBezTo>
                    <a:pt x="19182" y="1507"/>
                    <a:pt x="15072" y="-910"/>
                    <a:pt x="10478" y="298"/>
                  </a:cubicBezTo>
                  <a:close/>
                </a:path>
              </a:pathLst>
            </a:custGeom>
            <a:solidFill>
              <a:srgbClr val="ECECEC"/>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35" name="Shape 1435"/>
            <p:cNvSpPr/>
            <p:nvPr/>
          </p:nvSpPr>
          <p:spPr>
            <a:xfrm>
              <a:off x="1860918" y="4286031"/>
              <a:ext cx="491093" cy="371012"/>
            </a:xfrm>
            <a:custGeom>
              <a:avLst/>
              <a:gdLst/>
              <a:ahLst/>
              <a:cxnLst>
                <a:cxn ang="0">
                  <a:pos x="wd2" y="hd2"/>
                </a:cxn>
                <a:cxn ang="5400000">
                  <a:pos x="wd2" y="hd2"/>
                </a:cxn>
                <a:cxn ang="10800000">
                  <a:pos x="wd2" y="hd2"/>
                </a:cxn>
                <a:cxn ang="16200000">
                  <a:pos x="wd2" y="hd2"/>
                </a:cxn>
              </a:cxnLst>
              <a:rect l="0" t="0" r="r" b="b"/>
              <a:pathLst>
                <a:path w="20598" h="20176" extrusionOk="0">
                  <a:moveTo>
                    <a:pt x="13177" y="19332"/>
                  </a:moveTo>
                  <a:cubicBezTo>
                    <a:pt x="18848" y="16416"/>
                    <a:pt x="21600" y="7560"/>
                    <a:pt x="20266" y="0"/>
                  </a:cubicBezTo>
                  <a:cubicBezTo>
                    <a:pt x="20099" y="6912"/>
                    <a:pt x="16763" y="13284"/>
                    <a:pt x="11509" y="15984"/>
                  </a:cubicBezTo>
                  <a:cubicBezTo>
                    <a:pt x="7589" y="17928"/>
                    <a:pt x="3419" y="17388"/>
                    <a:pt x="0" y="15012"/>
                  </a:cubicBezTo>
                  <a:cubicBezTo>
                    <a:pt x="3336" y="19008"/>
                    <a:pt x="8673" y="21600"/>
                    <a:pt x="13177" y="19332"/>
                  </a:cubicBezTo>
                  <a:close/>
                </a:path>
              </a:pathLst>
            </a:custGeom>
            <a:solidFill>
              <a:srgbClr val="99AAAD"/>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36" name="Shape 1436"/>
            <p:cNvSpPr/>
            <p:nvPr/>
          </p:nvSpPr>
          <p:spPr>
            <a:xfrm>
              <a:off x="1798999" y="4261868"/>
              <a:ext cx="514544" cy="319028"/>
            </a:xfrm>
            <a:custGeom>
              <a:avLst/>
              <a:gdLst/>
              <a:ahLst/>
              <a:cxnLst>
                <a:cxn ang="0">
                  <a:pos x="wd2" y="hd2"/>
                </a:cxn>
                <a:cxn ang="5400000">
                  <a:pos x="wd2" y="hd2"/>
                </a:cxn>
                <a:cxn ang="10800000">
                  <a:pos x="wd2" y="hd2"/>
                </a:cxn>
                <a:cxn ang="16200000">
                  <a:pos x="wd2" y="hd2"/>
                </a:cxn>
              </a:cxnLst>
              <a:rect l="0" t="0" r="r" b="b"/>
              <a:pathLst>
                <a:path w="21087" h="20370" extrusionOk="0">
                  <a:moveTo>
                    <a:pt x="11982" y="19821"/>
                  </a:moveTo>
                  <a:cubicBezTo>
                    <a:pt x="17851" y="17534"/>
                    <a:pt x="21600" y="9021"/>
                    <a:pt x="21029" y="0"/>
                  </a:cubicBezTo>
                  <a:cubicBezTo>
                    <a:pt x="20133" y="8005"/>
                    <a:pt x="16709" y="13976"/>
                    <a:pt x="11330" y="16009"/>
                  </a:cubicBezTo>
                  <a:cubicBezTo>
                    <a:pt x="7417" y="17534"/>
                    <a:pt x="3016" y="17026"/>
                    <a:pt x="0" y="13595"/>
                  </a:cubicBezTo>
                  <a:cubicBezTo>
                    <a:pt x="2771" y="18932"/>
                    <a:pt x="7417" y="21600"/>
                    <a:pt x="11982" y="19821"/>
                  </a:cubicBezTo>
                  <a:close/>
                </a:path>
              </a:pathLst>
            </a:custGeom>
            <a:solidFill>
              <a:srgbClr val="ECECEC"/>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37" name="Shape 1437"/>
            <p:cNvSpPr/>
            <p:nvPr/>
          </p:nvSpPr>
          <p:spPr>
            <a:xfrm>
              <a:off x="722204" y="2960050"/>
              <a:ext cx="300537" cy="297517"/>
            </a:xfrm>
            <a:prstGeom prst="ellipse">
              <a:avLst/>
            </a:prstGeom>
            <a:solidFill>
              <a:srgbClr val="C0CACC"/>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38" name="Shape 1438"/>
            <p:cNvSpPr/>
            <p:nvPr/>
          </p:nvSpPr>
          <p:spPr>
            <a:xfrm>
              <a:off x="734286" y="2972602"/>
              <a:ext cx="253720" cy="138472"/>
            </a:xfrm>
            <a:custGeom>
              <a:avLst/>
              <a:gdLst/>
              <a:ahLst/>
              <a:cxnLst>
                <a:cxn ang="0">
                  <a:pos x="wd2" y="hd2"/>
                </a:cxn>
                <a:cxn ang="5400000">
                  <a:pos x="wd2" y="hd2"/>
                </a:cxn>
                <a:cxn ang="10800000">
                  <a:pos x="wd2" y="hd2"/>
                </a:cxn>
                <a:cxn ang="16200000">
                  <a:pos x="wd2" y="hd2"/>
                </a:cxn>
              </a:cxnLst>
              <a:rect l="0" t="0" r="r" b="b"/>
              <a:pathLst>
                <a:path w="21600" h="20630" extrusionOk="0">
                  <a:moveTo>
                    <a:pt x="10125" y="214"/>
                  </a:moveTo>
                  <a:cubicBezTo>
                    <a:pt x="4219" y="1693"/>
                    <a:pt x="0" y="10570"/>
                    <a:pt x="0" y="20630"/>
                  </a:cubicBezTo>
                  <a:cubicBezTo>
                    <a:pt x="1350" y="12049"/>
                    <a:pt x="5569" y="6131"/>
                    <a:pt x="10969" y="4948"/>
                  </a:cubicBezTo>
                  <a:cubicBezTo>
                    <a:pt x="15019" y="3764"/>
                    <a:pt x="18731" y="4948"/>
                    <a:pt x="21600" y="9090"/>
                  </a:cubicBezTo>
                  <a:cubicBezTo>
                    <a:pt x="19069" y="2877"/>
                    <a:pt x="14681" y="-970"/>
                    <a:pt x="10125" y="214"/>
                  </a:cubicBezTo>
                  <a:close/>
                </a:path>
              </a:pathLst>
            </a:custGeom>
            <a:solidFill>
              <a:srgbClr val="808080"/>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39" name="Shape 1439"/>
            <p:cNvSpPr/>
            <p:nvPr/>
          </p:nvSpPr>
          <p:spPr>
            <a:xfrm>
              <a:off x="722204" y="2947866"/>
              <a:ext cx="253720" cy="128473"/>
            </a:xfrm>
            <a:custGeom>
              <a:avLst/>
              <a:gdLst/>
              <a:ahLst/>
              <a:cxnLst>
                <a:cxn ang="0">
                  <a:pos x="wd2" y="hd2"/>
                </a:cxn>
                <a:cxn ang="5400000">
                  <a:pos x="wd2" y="hd2"/>
                </a:cxn>
                <a:cxn ang="10800000">
                  <a:pos x="wd2" y="hd2"/>
                </a:cxn>
                <a:cxn ang="16200000">
                  <a:pos x="wd2" y="hd2"/>
                </a:cxn>
              </a:cxnLst>
              <a:rect l="0" t="0" r="r" b="b"/>
              <a:pathLst>
                <a:path w="21600" h="20646" extrusionOk="0">
                  <a:moveTo>
                    <a:pt x="10463" y="317"/>
                  </a:moveTo>
                  <a:cubicBezTo>
                    <a:pt x="4556" y="1905"/>
                    <a:pt x="0" y="9846"/>
                    <a:pt x="0" y="20646"/>
                  </a:cubicBezTo>
                  <a:cubicBezTo>
                    <a:pt x="1350" y="11434"/>
                    <a:pt x="5400" y="4128"/>
                    <a:pt x="10800" y="2540"/>
                  </a:cubicBezTo>
                  <a:cubicBezTo>
                    <a:pt x="14850" y="1270"/>
                    <a:pt x="18731" y="3811"/>
                    <a:pt x="21600" y="8258"/>
                  </a:cubicBezTo>
                  <a:cubicBezTo>
                    <a:pt x="19069" y="1587"/>
                    <a:pt x="15019" y="-954"/>
                    <a:pt x="10463" y="317"/>
                  </a:cubicBezTo>
                  <a:close/>
                </a:path>
              </a:pathLst>
            </a:custGeom>
            <a:solidFill>
              <a:srgbClr val="ECECEC"/>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40" name="Shape 1440"/>
            <p:cNvSpPr/>
            <p:nvPr/>
          </p:nvSpPr>
          <p:spPr>
            <a:xfrm>
              <a:off x="793186" y="3106542"/>
              <a:ext cx="234090" cy="176435"/>
            </a:xfrm>
            <a:custGeom>
              <a:avLst/>
              <a:gdLst/>
              <a:ahLst/>
              <a:cxnLst>
                <a:cxn ang="0">
                  <a:pos x="wd2" y="hd2"/>
                </a:cxn>
                <a:cxn ang="5400000">
                  <a:pos x="wd2" y="hd2"/>
                </a:cxn>
                <a:cxn ang="10800000">
                  <a:pos x="wd2" y="hd2"/>
                </a:cxn>
                <a:cxn ang="16200000">
                  <a:pos x="wd2" y="hd2"/>
                </a:cxn>
              </a:cxnLst>
              <a:rect l="0" t="0" r="r" b="b"/>
              <a:pathLst>
                <a:path w="20667" h="20187" extrusionOk="0">
                  <a:moveTo>
                    <a:pt x="13171" y="19326"/>
                  </a:moveTo>
                  <a:cubicBezTo>
                    <a:pt x="18966" y="16598"/>
                    <a:pt x="21600" y="7503"/>
                    <a:pt x="20371" y="0"/>
                  </a:cubicBezTo>
                  <a:cubicBezTo>
                    <a:pt x="20020" y="6821"/>
                    <a:pt x="16683" y="13415"/>
                    <a:pt x="11415" y="15916"/>
                  </a:cubicBezTo>
                  <a:cubicBezTo>
                    <a:pt x="7551" y="17962"/>
                    <a:pt x="3337" y="17507"/>
                    <a:pt x="0" y="15006"/>
                  </a:cubicBezTo>
                  <a:cubicBezTo>
                    <a:pt x="3337" y="19099"/>
                    <a:pt x="8605" y="21600"/>
                    <a:pt x="13171" y="19326"/>
                  </a:cubicBezTo>
                  <a:close/>
                </a:path>
              </a:pathLst>
            </a:custGeom>
            <a:solidFill>
              <a:srgbClr val="808080"/>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41" name="Shape 1441"/>
            <p:cNvSpPr/>
            <p:nvPr/>
          </p:nvSpPr>
          <p:spPr>
            <a:xfrm>
              <a:off x="761470" y="3094460"/>
              <a:ext cx="246794" cy="153076"/>
            </a:xfrm>
            <a:custGeom>
              <a:avLst/>
              <a:gdLst/>
              <a:ahLst/>
              <a:cxnLst>
                <a:cxn ang="0">
                  <a:pos x="wd2" y="hd2"/>
                </a:cxn>
                <a:cxn ang="5400000">
                  <a:pos x="wd2" y="hd2"/>
                </a:cxn>
                <a:cxn ang="10800000">
                  <a:pos x="wd2" y="hd2"/>
                </a:cxn>
                <a:cxn ang="16200000">
                  <a:pos x="wd2" y="hd2"/>
                </a:cxn>
              </a:cxnLst>
              <a:rect l="0" t="0" r="r" b="b"/>
              <a:pathLst>
                <a:path w="21136" h="20461" extrusionOk="0">
                  <a:moveTo>
                    <a:pt x="12076" y="20000"/>
                  </a:moveTo>
                  <a:cubicBezTo>
                    <a:pt x="17858" y="17600"/>
                    <a:pt x="21600" y="9067"/>
                    <a:pt x="21090" y="0"/>
                  </a:cubicBezTo>
                  <a:cubicBezTo>
                    <a:pt x="20239" y="8000"/>
                    <a:pt x="16838" y="14133"/>
                    <a:pt x="11395" y="16000"/>
                  </a:cubicBezTo>
                  <a:cubicBezTo>
                    <a:pt x="7483" y="17600"/>
                    <a:pt x="3061" y="17067"/>
                    <a:pt x="0" y="13600"/>
                  </a:cubicBezTo>
                  <a:cubicBezTo>
                    <a:pt x="2891" y="18933"/>
                    <a:pt x="7483" y="21600"/>
                    <a:pt x="12076" y="20000"/>
                  </a:cubicBezTo>
                  <a:close/>
                </a:path>
              </a:pathLst>
            </a:custGeom>
            <a:solidFill>
              <a:srgbClr val="ECECEC"/>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42" name="Shape 1442"/>
            <p:cNvSpPr/>
            <p:nvPr/>
          </p:nvSpPr>
          <p:spPr>
            <a:xfrm>
              <a:off x="1093721" y="1011853"/>
              <a:ext cx="564827" cy="564827"/>
            </a:xfrm>
            <a:prstGeom prst="ellipse">
              <a:avLst/>
            </a:prstGeom>
            <a:solidFill>
              <a:srgbClr val="D7DCDD"/>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43" name="Shape 1443"/>
            <p:cNvSpPr/>
            <p:nvPr/>
          </p:nvSpPr>
          <p:spPr>
            <a:xfrm>
              <a:off x="1114864" y="1036750"/>
              <a:ext cx="480254" cy="260538"/>
            </a:xfrm>
            <a:custGeom>
              <a:avLst/>
              <a:gdLst/>
              <a:ahLst/>
              <a:cxnLst>
                <a:cxn ang="0">
                  <a:pos x="wd2" y="hd2"/>
                </a:cxn>
                <a:cxn ang="5400000">
                  <a:pos x="wd2" y="hd2"/>
                </a:cxn>
                <a:cxn ang="10800000">
                  <a:pos x="wd2" y="hd2"/>
                </a:cxn>
                <a:cxn ang="16200000">
                  <a:pos x="wd2" y="hd2"/>
                </a:cxn>
              </a:cxnLst>
              <a:rect l="0" t="0" r="r" b="b"/>
              <a:pathLst>
                <a:path w="21600" h="20587" extrusionOk="0">
                  <a:moveTo>
                    <a:pt x="10128" y="239"/>
                  </a:moveTo>
                  <a:cubicBezTo>
                    <a:pt x="4212" y="1648"/>
                    <a:pt x="0" y="10570"/>
                    <a:pt x="0" y="20587"/>
                  </a:cubicBezTo>
                  <a:cubicBezTo>
                    <a:pt x="1344" y="11978"/>
                    <a:pt x="5557" y="6030"/>
                    <a:pt x="11024" y="4778"/>
                  </a:cubicBezTo>
                  <a:cubicBezTo>
                    <a:pt x="14968" y="3683"/>
                    <a:pt x="18732" y="4778"/>
                    <a:pt x="21600" y="9161"/>
                  </a:cubicBezTo>
                  <a:cubicBezTo>
                    <a:pt x="19180" y="2744"/>
                    <a:pt x="14699" y="-1013"/>
                    <a:pt x="10128" y="239"/>
                  </a:cubicBezTo>
                  <a:close/>
                </a:path>
              </a:pathLst>
            </a:custGeom>
            <a:solidFill>
              <a:srgbClr val="808080"/>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44" name="Shape 1444"/>
            <p:cNvSpPr/>
            <p:nvPr/>
          </p:nvSpPr>
          <p:spPr>
            <a:xfrm>
              <a:off x="1092211" y="990358"/>
              <a:ext cx="478745" cy="243501"/>
            </a:xfrm>
            <a:custGeom>
              <a:avLst/>
              <a:gdLst/>
              <a:ahLst/>
              <a:cxnLst>
                <a:cxn ang="0">
                  <a:pos x="wd2" y="hd2"/>
                </a:cxn>
                <a:cxn ang="5400000">
                  <a:pos x="wd2" y="hd2"/>
                </a:cxn>
                <a:cxn ang="10800000">
                  <a:pos x="wd2" y="hd2"/>
                </a:cxn>
                <a:cxn ang="16200000">
                  <a:pos x="wd2" y="hd2"/>
                </a:cxn>
              </a:cxnLst>
              <a:rect l="0" t="0" r="r" b="b"/>
              <a:pathLst>
                <a:path w="21600" h="20607" extrusionOk="0">
                  <a:moveTo>
                    <a:pt x="10486" y="347"/>
                  </a:moveTo>
                  <a:cubicBezTo>
                    <a:pt x="4571" y="2021"/>
                    <a:pt x="0" y="9891"/>
                    <a:pt x="0" y="20607"/>
                  </a:cubicBezTo>
                  <a:cubicBezTo>
                    <a:pt x="1344" y="11398"/>
                    <a:pt x="5557" y="3863"/>
                    <a:pt x="10934" y="2523"/>
                  </a:cubicBezTo>
                  <a:cubicBezTo>
                    <a:pt x="14968" y="1351"/>
                    <a:pt x="18822" y="3695"/>
                    <a:pt x="21600" y="8384"/>
                  </a:cubicBezTo>
                  <a:cubicBezTo>
                    <a:pt x="19180" y="1519"/>
                    <a:pt x="15147" y="-993"/>
                    <a:pt x="10486" y="347"/>
                  </a:cubicBezTo>
                  <a:close/>
                </a:path>
              </a:pathLst>
            </a:custGeom>
            <a:solidFill>
              <a:srgbClr val="ECECEC"/>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45" name="Shape 1445"/>
            <p:cNvSpPr/>
            <p:nvPr/>
          </p:nvSpPr>
          <p:spPr>
            <a:xfrm>
              <a:off x="1226621" y="1289736"/>
              <a:ext cx="442675" cy="334427"/>
            </a:xfrm>
            <a:custGeom>
              <a:avLst/>
              <a:gdLst/>
              <a:ahLst/>
              <a:cxnLst>
                <a:cxn ang="0">
                  <a:pos x="wd2" y="hd2"/>
                </a:cxn>
                <a:cxn ang="5400000">
                  <a:pos x="wd2" y="hd2"/>
                </a:cxn>
                <a:cxn ang="10800000">
                  <a:pos x="wd2" y="hd2"/>
                </a:cxn>
                <a:cxn ang="16200000">
                  <a:pos x="wd2" y="hd2"/>
                </a:cxn>
              </a:cxnLst>
              <a:rect l="0" t="0" r="r" b="b"/>
              <a:pathLst>
                <a:path w="20623" h="20182" extrusionOk="0">
                  <a:moveTo>
                    <a:pt x="13164" y="19320"/>
                  </a:moveTo>
                  <a:cubicBezTo>
                    <a:pt x="18912" y="16440"/>
                    <a:pt x="21600" y="7440"/>
                    <a:pt x="20302" y="0"/>
                  </a:cubicBezTo>
                  <a:cubicBezTo>
                    <a:pt x="20024" y="6840"/>
                    <a:pt x="16779" y="13320"/>
                    <a:pt x="11495" y="15960"/>
                  </a:cubicBezTo>
                  <a:cubicBezTo>
                    <a:pt x="7602" y="17880"/>
                    <a:pt x="3430" y="17400"/>
                    <a:pt x="0" y="15000"/>
                  </a:cubicBezTo>
                  <a:cubicBezTo>
                    <a:pt x="3337" y="19080"/>
                    <a:pt x="8621" y="21600"/>
                    <a:pt x="13164" y="19320"/>
                  </a:cubicBezTo>
                  <a:close/>
                </a:path>
              </a:pathLst>
            </a:custGeom>
            <a:solidFill>
              <a:srgbClr val="808080"/>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46" name="Shape 1446"/>
            <p:cNvSpPr/>
            <p:nvPr/>
          </p:nvSpPr>
          <p:spPr>
            <a:xfrm>
              <a:off x="1169232" y="1268592"/>
              <a:ext cx="463461" cy="285855"/>
            </a:xfrm>
            <a:custGeom>
              <a:avLst/>
              <a:gdLst/>
              <a:ahLst/>
              <a:cxnLst>
                <a:cxn ang="0">
                  <a:pos x="wd2" y="hd2"/>
                </a:cxn>
                <a:cxn ang="5400000">
                  <a:pos x="wd2" y="hd2"/>
                </a:cxn>
                <a:cxn ang="10800000">
                  <a:pos x="wd2" y="hd2"/>
                </a:cxn>
                <a:cxn ang="16200000">
                  <a:pos x="wd2" y="hd2"/>
                </a:cxn>
              </a:cxnLst>
              <a:rect l="0" t="0" r="r" b="b"/>
              <a:pathLst>
                <a:path w="21110" h="20340" extrusionOk="0">
                  <a:moveTo>
                    <a:pt x="12020" y="19765"/>
                  </a:moveTo>
                  <a:cubicBezTo>
                    <a:pt x="17895" y="17647"/>
                    <a:pt x="21600" y="9035"/>
                    <a:pt x="21058" y="0"/>
                  </a:cubicBezTo>
                  <a:cubicBezTo>
                    <a:pt x="20244" y="7906"/>
                    <a:pt x="16720" y="13976"/>
                    <a:pt x="11387" y="16094"/>
                  </a:cubicBezTo>
                  <a:cubicBezTo>
                    <a:pt x="7411" y="17506"/>
                    <a:pt x="3073" y="17082"/>
                    <a:pt x="0" y="13553"/>
                  </a:cubicBezTo>
                  <a:cubicBezTo>
                    <a:pt x="2802" y="18918"/>
                    <a:pt x="7501" y="21600"/>
                    <a:pt x="12020" y="19765"/>
                  </a:cubicBezTo>
                  <a:close/>
                </a:path>
              </a:pathLst>
            </a:custGeom>
            <a:solidFill>
              <a:srgbClr val="ECECEC"/>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47" name="Shape 1447"/>
            <p:cNvSpPr/>
            <p:nvPr/>
          </p:nvSpPr>
          <p:spPr>
            <a:xfrm>
              <a:off x="2905997" y="714339"/>
              <a:ext cx="300537" cy="299027"/>
            </a:xfrm>
            <a:prstGeom prst="ellipse">
              <a:avLst/>
            </a:prstGeom>
            <a:solidFill>
              <a:srgbClr val="D7DCDD"/>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48" name="Shape 1448"/>
            <p:cNvSpPr/>
            <p:nvPr/>
          </p:nvSpPr>
          <p:spPr>
            <a:xfrm>
              <a:off x="2918079" y="728320"/>
              <a:ext cx="255230" cy="138552"/>
            </a:xfrm>
            <a:custGeom>
              <a:avLst/>
              <a:gdLst/>
              <a:ahLst/>
              <a:cxnLst>
                <a:cxn ang="0">
                  <a:pos x="wd2" y="hd2"/>
                </a:cxn>
                <a:cxn ang="5400000">
                  <a:pos x="wd2" y="hd2"/>
                </a:cxn>
                <a:cxn ang="10800000">
                  <a:pos x="wd2" y="hd2"/>
                </a:cxn>
                <a:cxn ang="16200000">
                  <a:pos x="wd2" y="hd2"/>
                </a:cxn>
              </a:cxnLst>
              <a:rect l="0" t="0" r="r" b="b"/>
              <a:pathLst>
                <a:path w="21600" h="20642" extrusionOk="0">
                  <a:moveTo>
                    <a:pt x="10125" y="226"/>
                  </a:moveTo>
                  <a:cubicBezTo>
                    <a:pt x="4219" y="1705"/>
                    <a:pt x="0" y="10582"/>
                    <a:pt x="0" y="20642"/>
                  </a:cubicBezTo>
                  <a:cubicBezTo>
                    <a:pt x="1350" y="12061"/>
                    <a:pt x="5569" y="6143"/>
                    <a:pt x="10969" y="4664"/>
                  </a:cubicBezTo>
                  <a:cubicBezTo>
                    <a:pt x="15019" y="3776"/>
                    <a:pt x="18731" y="4664"/>
                    <a:pt x="21600" y="9102"/>
                  </a:cubicBezTo>
                  <a:cubicBezTo>
                    <a:pt x="19069" y="2593"/>
                    <a:pt x="14681" y="-958"/>
                    <a:pt x="10125" y="226"/>
                  </a:cubicBezTo>
                  <a:close/>
                </a:path>
              </a:pathLst>
            </a:custGeom>
            <a:solidFill>
              <a:srgbClr val="808080"/>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49" name="Shape 1449"/>
            <p:cNvSpPr/>
            <p:nvPr/>
          </p:nvSpPr>
          <p:spPr>
            <a:xfrm>
              <a:off x="2905997" y="703665"/>
              <a:ext cx="255230" cy="128472"/>
            </a:xfrm>
            <a:custGeom>
              <a:avLst/>
              <a:gdLst/>
              <a:ahLst/>
              <a:cxnLst>
                <a:cxn ang="0">
                  <a:pos x="wd2" y="hd2"/>
                </a:cxn>
                <a:cxn ang="5400000">
                  <a:pos x="wd2" y="hd2"/>
                </a:cxn>
                <a:cxn ang="10800000">
                  <a:pos x="wd2" y="hd2"/>
                </a:cxn>
                <a:cxn ang="16200000">
                  <a:pos x="wd2" y="hd2"/>
                </a:cxn>
              </a:cxnLst>
              <a:rect l="0" t="0" r="r" b="b"/>
              <a:pathLst>
                <a:path w="21600" h="20646" extrusionOk="0">
                  <a:moveTo>
                    <a:pt x="10462" y="317"/>
                  </a:moveTo>
                  <a:cubicBezTo>
                    <a:pt x="4556" y="1905"/>
                    <a:pt x="0" y="9846"/>
                    <a:pt x="0" y="20646"/>
                  </a:cubicBezTo>
                  <a:cubicBezTo>
                    <a:pt x="1350" y="11434"/>
                    <a:pt x="5569" y="3811"/>
                    <a:pt x="10969" y="2540"/>
                  </a:cubicBezTo>
                  <a:cubicBezTo>
                    <a:pt x="14850" y="1270"/>
                    <a:pt x="18731" y="3811"/>
                    <a:pt x="21600" y="8258"/>
                  </a:cubicBezTo>
                  <a:cubicBezTo>
                    <a:pt x="19069" y="1587"/>
                    <a:pt x="15019" y="-954"/>
                    <a:pt x="10462" y="317"/>
                  </a:cubicBezTo>
                  <a:close/>
                </a:path>
              </a:pathLst>
            </a:custGeom>
            <a:solidFill>
              <a:srgbClr val="ECECEC"/>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50" name="Shape 1450"/>
            <p:cNvSpPr/>
            <p:nvPr/>
          </p:nvSpPr>
          <p:spPr>
            <a:xfrm>
              <a:off x="2978488" y="862341"/>
              <a:ext cx="234090" cy="176435"/>
            </a:xfrm>
            <a:custGeom>
              <a:avLst/>
              <a:gdLst/>
              <a:ahLst/>
              <a:cxnLst>
                <a:cxn ang="0">
                  <a:pos x="wd2" y="hd2"/>
                </a:cxn>
                <a:cxn ang="5400000">
                  <a:pos x="wd2" y="hd2"/>
                </a:cxn>
                <a:cxn ang="10800000">
                  <a:pos x="wd2" y="hd2"/>
                </a:cxn>
                <a:cxn ang="16200000">
                  <a:pos x="wd2" y="hd2"/>
                </a:cxn>
              </a:cxnLst>
              <a:rect l="0" t="0" r="r" b="b"/>
              <a:pathLst>
                <a:path w="20667" h="20187" extrusionOk="0">
                  <a:moveTo>
                    <a:pt x="13171" y="19326"/>
                  </a:moveTo>
                  <a:cubicBezTo>
                    <a:pt x="18966" y="16371"/>
                    <a:pt x="21600" y="7503"/>
                    <a:pt x="20371" y="0"/>
                  </a:cubicBezTo>
                  <a:cubicBezTo>
                    <a:pt x="20195" y="6821"/>
                    <a:pt x="16859" y="13187"/>
                    <a:pt x="11590" y="15916"/>
                  </a:cubicBezTo>
                  <a:cubicBezTo>
                    <a:pt x="7551" y="17962"/>
                    <a:pt x="3512" y="17280"/>
                    <a:pt x="0" y="15006"/>
                  </a:cubicBezTo>
                  <a:cubicBezTo>
                    <a:pt x="3337" y="19099"/>
                    <a:pt x="8605" y="21600"/>
                    <a:pt x="13171" y="19326"/>
                  </a:cubicBezTo>
                  <a:close/>
                </a:path>
              </a:pathLst>
            </a:custGeom>
            <a:solidFill>
              <a:srgbClr val="808080"/>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51" name="Shape 1451"/>
            <p:cNvSpPr/>
            <p:nvPr/>
          </p:nvSpPr>
          <p:spPr>
            <a:xfrm>
              <a:off x="2948283" y="850259"/>
              <a:ext cx="245274" cy="152074"/>
            </a:xfrm>
            <a:custGeom>
              <a:avLst/>
              <a:gdLst/>
              <a:ahLst/>
              <a:cxnLst>
                <a:cxn ang="0">
                  <a:pos x="wd2" y="hd2"/>
                </a:cxn>
                <a:cxn ang="5400000">
                  <a:pos x="wd2" y="hd2"/>
                </a:cxn>
                <a:cxn ang="10800000">
                  <a:pos x="wd2" y="hd2"/>
                </a:cxn>
                <a:cxn ang="16200000">
                  <a:pos x="wd2" y="hd2"/>
                </a:cxn>
              </a:cxnLst>
              <a:rect l="0" t="0" r="r" b="b"/>
              <a:pathLst>
                <a:path w="21132" h="20327" extrusionOk="0">
                  <a:moveTo>
                    <a:pt x="12000" y="19733"/>
                  </a:moveTo>
                  <a:cubicBezTo>
                    <a:pt x="17829" y="17600"/>
                    <a:pt x="21600" y="9067"/>
                    <a:pt x="21086" y="0"/>
                  </a:cubicBezTo>
                  <a:cubicBezTo>
                    <a:pt x="20229" y="8000"/>
                    <a:pt x="16800" y="13867"/>
                    <a:pt x="11314" y="16000"/>
                  </a:cubicBezTo>
                  <a:cubicBezTo>
                    <a:pt x="7371" y="17600"/>
                    <a:pt x="3086" y="17067"/>
                    <a:pt x="0" y="13600"/>
                  </a:cubicBezTo>
                  <a:cubicBezTo>
                    <a:pt x="2743" y="18933"/>
                    <a:pt x="7371" y="21600"/>
                    <a:pt x="12000" y="19733"/>
                  </a:cubicBezTo>
                  <a:close/>
                </a:path>
              </a:pathLst>
            </a:custGeom>
            <a:solidFill>
              <a:srgbClr val="ECECEC"/>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52" name="Shape 1452"/>
            <p:cNvSpPr/>
            <p:nvPr/>
          </p:nvSpPr>
          <p:spPr>
            <a:xfrm>
              <a:off x="3975964" y="3103983"/>
              <a:ext cx="410848" cy="483863"/>
            </a:xfrm>
            <a:custGeom>
              <a:avLst/>
              <a:gdLst/>
              <a:ahLst/>
              <a:cxnLst>
                <a:cxn ang="0">
                  <a:pos x="wd2" y="hd2"/>
                </a:cxn>
                <a:cxn ang="5400000">
                  <a:pos x="wd2" y="hd2"/>
                </a:cxn>
                <a:cxn ang="10800000">
                  <a:pos x="wd2" y="hd2"/>
                </a:cxn>
                <a:cxn ang="16200000">
                  <a:pos x="wd2" y="hd2"/>
                </a:cxn>
              </a:cxnLst>
              <a:rect l="0" t="0" r="r" b="b"/>
              <a:pathLst>
                <a:path w="19653" h="20059" extrusionOk="0">
                  <a:moveTo>
                    <a:pt x="19389" y="11679"/>
                  </a:moveTo>
                  <a:cubicBezTo>
                    <a:pt x="18152" y="17120"/>
                    <a:pt x="12823" y="20830"/>
                    <a:pt x="7590" y="19923"/>
                  </a:cubicBezTo>
                  <a:cubicBezTo>
                    <a:pt x="2261" y="19016"/>
                    <a:pt x="-974" y="13822"/>
                    <a:pt x="263" y="8381"/>
                  </a:cubicBezTo>
                  <a:cubicBezTo>
                    <a:pt x="1500" y="2940"/>
                    <a:pt x="6829" y="-770"/>
                    <a:pt x="12062" y="137"/>
                  </a:cubicBezTo>
                  <a:cubicBezTo>
                    <a:pt x="17391" y="1044"/>
                    <a:pt x="20626" y="6238"/>
                    <a:pt x="19389" y="11679"/>
                  </a:cubicBezTo>
                  <a:close/>
                </a:path>
              </a:pathLst>
            </a:custGeom>
            <a:solidFill>
              <a:srgbClr val="C0CACC"/>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53" name="Shape 1453"/>
            <p:cNvSpPr/>
            <p:nvPr/>
          </p:nvSpPr>
          <p:spPr>
            <a:xfrm>
              <a:off x="3996383" y="3126980"/>
              <a:ext cx="365477" cy="186464"/>
            </a:xfrm>
            <a:custGeom>
              <a:avLst/>
              <a:gdLst/>
              <a:ahLst/>
              <a:cxnLst>
                <a:cxn ang="0">
                  <a:pos x="wd2" y="hd2"/>
                </a:cxn>
                <a:cxn ang="5400000">
                  <a:pos x="wd2" y="hd2"/>
                </a:cxn>
                <a:cxn ang="10800000">
                  <a:pos x="wd2" y="hd2"/>
                </a:cxn>
                <a:cxn ang="16200000">
                  <a:pos x="wd2" y="hd2"/>
                </a:cxn>
              </a:cxnLst>
              <a:rect l="0" t="0" r="r" b="b"/>
              <a:pathLst>
                <a:path w="21600" h="21166" extrusionOk="0">
                  <a:moveTo>
                    <a:pt x="11974" y="16"/>
                  </a:moveTo>
                  <a:cubicBezTo>
                    <a:pt x="6339" y="-434"/>
                    <a:pt x="1291" y="8791"/>
                    <a:pt x="0" y="21166"/>
                  </a:cubicBezTo>
                  <a:cubicBezTo>
                    <a:pt x="2348" y="11041"/>
                    <a:pt x="7043" y="5416"/>
                    <a:pt x="12326" y="5641"/>
                  </a:cubicBezTo>
                  <a:cubicBezTo>
                    <a:pt x="16083" y="5866"/>
                    <a:pt x="19487" y="8566"/>
                    <a:pt x="21600" y="14866"/>
                  </a:cubicBezTo>
                  <a:cubicBezTo>
                    <a:pt x="20074" y="6316"/>
                    <a:pt x="16435" y="241"/>
                    <a:pt x="11974" y="16"/>
                  </a:cubicBezTo>
                  <a:close/>
                </a:path>
              </a:pathLst>
            </a:custGeom>
            <a:solidFill>
              <a:srgbClr val="99AAAD"/>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54" name="Shape 1454"/>
            <p:cNvSpPr/>
            <p:nvPr/>
          </p:nvSpPr>
          <p:spPr>
            <a:xfrm>
              <a:off x="3990342" y="3084331"/>
              <a:ext cx="365477" cy="171726"/>
            </a:xfrm>
            <a:custGeom>
              <a:avLst/>
              <a:gdLst/>
              <a:ahLst/>
              <a:cxnLst>
                <a:cxn ang="0">
                  <a:pos x="wd2" y="hd2"/>
                </a:cxn>
                <a:cxn ang="5400000">
                  <a:pos x="wd2" y="hd2"/>
                </a:cxn>
                <a:cxn ang="10800000">
                  <a:pos x="wd2" y="hd2"/>
                </a:cxn>
                <a:cxn ang="16200000">
                  <a:pos x="wd2" y="hd2"/>
                </a:cxn>
              </a:cxnLst>
              <a:rect l="0" t="0" r="r" b="b"/>
              <a:pathLst>
                <a:path w="21600" h="21357" extrusionOk="0">
                  <a:moveTo>
                    <a:pt x="12209" y="5"/>
                  </a:moveTo>
                  <a:cubicBezTo>
                    <a:pt x="6574" y="-243"/>
                    <a:pt x="1291" y="7950"/>
                    <a:pt x="0" y="21357"/>
                  </a:cubicBezTo>
                  <a:cubicBezTo>
                    <a:pt x="2348" y="10185"/>
                    <a:pt x="7161" y="2736"/>
                    <a:pt x="12326" y="2985"/>
                  </a:cubicBezTo>
                  <a:cubicBezTo>
                    <a:pt x="16200" y="3233"/>
                    <a:pt x="19487" y="7702"/>
                    <a:pt x="21600" y="14405"/>
                  </a:cubicBezTo>
                  <a:cubicBezTo>
                    <a:pt x="20074" y="4971"/>
                    <a:pt x="16670" y="254"/>
                    <a:pt x="12209" y="5"/>
                  </a:cubicBezTo>
                  <a:close/>
                </a:path>
              </a:pathLst>
            </a:custGeom>
            <a:solidFill>
              <a:srgbClr val="ECECEC"/>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55" name="Shape 1455"/>
            <p:cNvSpPr/>
            <p:nvPr/>
          </p:nvSpPr>
          <p:spPr>
            <a:xfrm>
              <a:off x="4035649" y="3382914"/>
              <a:ext cx="348865" cy="252950"/>
            </a:xfrm>
            <a:custGeom>
              <a:avLst/>
              <a:gdLst/>
              <a:ahLst/>
              <a:cxnLst>
                <a:cxn ang="0">
                  <a:pos x="wd2" y="hd2"/>
                </a:cxn>
                <a:cxn ang="5400000">
                  <a:pos x="wd2" y="hd2"/>
                </a:cxn>
                <a:cxn ang="10800000">
                  <a:pos x="wd2" y="hd2"/>
                </a:cxn>
                <a:cxn ang="16200000">
                  <a:pos x="wd2" y="hd2"/>
                </a:cxn>
              </a:cxnLst>
              <a:rect l="0" t="0" r="r" b="b"/>
              <a:pathLst>
                <a:path w="21600" h="20439" extrusionOk="0">
                  <a:moveTo>
                    <a:pt x="11536" y="20149"/>
                  </a:moveTo>
                  <a:cubicBezTo>
                    <a:pt x="17427" y="18376"/>
                    <a:pt x="21477" y="8866"/>
                    <a:pt x="21600" y="0"/>
                  </a:cubicBezTo>
                  <a:cubicBezTo>
                    <a:pt x="20250" y="7737"/>
                    <a:pt x="15955" y="14185"/>
                    <a:pt x="10555" y="15958"/>
                  </a:cubicBezTo>
                  <a:cubicBezTo>
                    <a:pt x="6627" y="17087"/>
                    <a:pt x="2823" y="15475"/>
                    <a:pt x="0" y="12090"/>
                  </a:cubicBezTo>
                  <a:cubicBezTo>
                    <a:pt x="2332" y="17409"/>
                    <a:pt x="6873" y="21600"/>
                    <a:pt x="11536" y="20149"/>
                  </a:cubicBezTo>
                  <a:close/>
                </a:path>
              </a:pathLst>
            </a:custGeom>
            <a:solidFill>
              <a:srgbClr val="99AAAD"/>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56" name="Shape 1456"/>
            <p:cNvSpPr/>
            <p:nvPr/>
          </p:nvSpPr>
          <p:spPr>
            <a:xfrm>
              <a:off x="4006955" y="3358750"/>
              <a:ext cx="360947" cy="210361"/>
            </a:xfrm>
            <a:custGeom>
              <a:avLst/>
              <a:gdLst/>
              <a:ahLst/>
              <a:cxnLst>
                <a:cxn ang="0">
                  <a:pos x="wd2" y="hd2"/>
                </a:cxn>
                <a:cxn ang="5400000">
                  <a:pos x="wd2" y="hd2"/>
                </a:cxn>
                <a:cxn ang="10800000">
                  <a:pos x="wd2" y="hd2"/>
                </a:cxn>
                <a:cxn ang="16200000">
                  <a:pos x="wd2" y="hd2"/>
                </a:cxn>
              </a:cxnLst>
              <a:rect l="0" t="0" r="r" b="b"/>
              <a:pathLst>
                <a:path w="21600" h="20893" extrusionOk="0">
                  <a:moveTo>
                    <a:pt x="10382" y="20807"/>
                  </a:moveTo>
                  <a:cubicBezTo>
                    <a:pt x="16110" y="20015"/>
                    <a:pt x="20884" y="10899"/>
                    <a:pt x="21600" y="0"/>
                  </a:cubicBezTo>
                  <a:cubicBezTo>
                    <a:pt x="19691" y="9314"/>
                    <a:pt x="15633" y="15259"/>
                    <a:pt x="10263" y="16051"/>
                  </a:cubicBezTo>
                  <a:cubicBezTo>
                    <a:pt x="6444" y="16646"/>
                    <a:pt x="2387" y="14664"/>
                    <a:pt x="0" y="9710"/>
                  </a:cubicBezTo>
                  <a:cubicBezTo>
                    <a:pt x="1909" y="16844"/>
                    <a:pt x="5848" y="21600"/>
                    <a:pt x="10382" y="20807"/>
                  </a:cubicBezTo>
                  <a:close/>
                </a:path>
              </a:pathLst>
            </a:custGeom>
            <a:solidFill>
              <a:srgbClr val="ECECEC"/>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57" name="Shape 1457"/>
            <p:cNvSpPr/>
            <p:nvPr/>
          </p:nvSpPr>
          <p:spPr>
            <a:xfrm>
              <a:off x="2321539" y="2550778"/>
              <a:ext cx="471193" cy="472703"/>
            </a:xfrm>
            <a:prstGeom prst="ellipse">
              <a:avLst/>
            </a:prstGeom>
            <a:solidFill>
              <a:srgbClr val="C0CACC"/>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58" name="Shape 1458"/>
            <p:cNvSpPr/>
            <p:nvPr/>
          </p:nvSpPr>
          <p:spPr>
            <a:xfrm>
              <a:off x="1388216" y="2824129"/>
              <a:ext cx="1325983" cy="407200"/>
            </a:xfrm>
            <a:custGeom>
              <a:avLst/>
              <a:gdLst/>
              <a:ahLst/>
              <a:cxnLst>
                <a:cxn ang="0">
                  <a:pos x="wd2" y="hd2"/>
                </a:cxn>
                <a:cxn ang="5400000">
                  <a:pos x="wd2" y="hd2"/>
                </a:cxn>
                <a:cxn ang="10800000">
                  <a:pos x="wd2" y="hd2"/>
                </a:cxn>
                <a:cxn ang="16200000">
                  <a:pos x="wd2" y="hd2"/>
                </a:cxn>
              </a:cxnLst>
              <a:rect l="0" t="0" r="r" b="b"/>
              <a:pathLst>
                <a:path w="21600" h="18787" extrusionOk="0">
                  <a:moveTo>
                    <a:pt x="21600" y="0"/>
                  </a:moveTo>
                  <a:cubicBezTo>
                    <a:pt x="21535" y="4412"/>
                    <a:pt x="18977" y="6342"/>
                    <a:pt x="17131" y="5515"/>
                  </a:cubicBezTo>
                  <a:cubicBezTo>
                    <a:pt x="14961" y="9835"/>
                    <a:pt x="13698" y="10938"/>
                    <a:pt x="10751" y="14339"/>
                  </a:cubicBezTo>
                  <a:cubicBezTo>
                    <a:pt x="6542" y="16729"/>
                    <a:pt x="3076" y="13236"/>
                    <a:pt x="0" y="8548"/>
                  </a:cubicBezTo>
                  <a:cubicBezTo>
                    <a:pt x="3012" y="16545"/>
                    <a:pt x="7804" y="21600"/>
                    <a:pt x="11885" y="17096"/>
                  </a:cubicBezTo>
                  <a:cubicBezTo>
                    <a:pt x="13990" y="14706"/>
                    <a:pt x="16030" y="12409"/>
                    <a:pt x="17163" y="7077"/>
                  </a:cubicBezTo>
                  <a:cubicBezTo>
                    <a:pt x="17746" y="7261"/>
                    <a:pt x="18167" y="8180"/>
                    <a:pt x="19236" y="7997"/>
                  </a:cubicBezTo>
                  <a:cubicBezTo>
                    <a:pt x="19916" y="8180"/>
                    <a:pt x="21600" y="8732"/>
                    <a:pt x="21600" y="0"/>
                  </a:cubicBezTo>
                  <a:close/>
                </a:path>
              </a:pathLst>
            </a:custGeom>
            <a:solidFill>
              <a:srgbClr val="ECECEC"/>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59" name="Shape 1459"/>
            <p:cNvSpPr/>
            <p:nvPr/>
          </p:nvSpPr>
          <p:spPr>
            <a:xfrm>
              <a:off x="2551094" y="3213768"/>
              <a:ext cx="590501" cy="592011"/>
            </a:xfrm>
            <a:prstGeom prst="ellipse">
              <a:avLst/>
            </a:prstGeom>
            <a:solidFill>
              <a:srgbClr val="C0CACC"/>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60" name="Shape 1460"/>
            <p:cNvSpPr/>
            <p:nvPr/>
          </p:nvSpPr>
          <p:spPr>
            <a:xfrm>
              <a:off x="2572237" y="3240326"/>
              <a:ext cx="502908" cy="275490"/>
            </a:xfrm>
            <a:custGeom>
              <a:avLst/>
              <a:gdLst/>
              <a:ahLst/>
              <a:cxnLst>
                <a:cxn ang="0">
                  <a:pos x="wd2" y="hd2"/>
                </a:cxn>
                <a:cxn ang="5400000">
                  <a:pos x="wd2" y="hd2"/>
                </a:cxn>
                <a:cxn ang="10800000">
                  <a:pos x="wd2" y="hd2"/>
                </a:cxn>
                <a:cxn ang="16200000">
                  <a:pos x="wd2" y="hd2"/>
                </a:cxn>
              </a:cxnLst>
              <a:rect l="0" t="0" r="r" b="b"/>
              <a:pathLst>
                <a:path w="21600" h="20629" extrusionOk="0">
                  <a:moveTo>
                    <a:pt x="10074" y="221"/>
                  </a:moveTo>
                  <a:cubicBezTo>
                    <a:pt x="4183" y="1710"/>
                    <a:pt x="0" y="10499"/>
                    <a:pt x="0" y="20629"/>
                  </a:cubicBezTo>
                  <a:cubicBezTo>
                    <a:pt x="1366" y="11989"/>
                    <a:pt x="5635" y="6179"/>
                    <a:pt x="11013" y="4839"/>
                  </a:cubicBezTo>
                  <a:cubicBezTo>
                    <a:pt x="15026" y="3796"/>
                    <a:pt x="18783" y="4839"/>
                    <a:pt x="21600" y="9159"/>
                  </a:cubicBezTo>
                  <a:cubicBezTo>
                    <a:pt x="19124" y="2753"/>
                    <a:pt x="14685" y="-971"/>
                    <a:pt x="10074" y="221"/>
                  </a:cubicBezTo>
                  <a:close/>
                </a:path>
              </a:pathLst>
            </a:custGeom>
            <a:solidFill>
              <a:srgbClr val="99AAAD"/>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61" name="Shape 1461"/>
            <p:cNvSpPr/>
            <p:nvPr/>
          </p:nvSpPr>
          <p:spPr>
            <a:xfrm>
              <a:off x="2548073" y="3192509"/>
              <a:ext cx="502908" cy="256856"/>
            </a:xfrm>
            <a:custGeom>
              <a:avLst/>
              <a:gdLst/>
              <a:ahLst/>
              <a:cxnLst>
                <a:cxn ang="0">
                  <a:pos x="wd2" y="hd2"/>
                </a:cxn>
                <a:cxn ang="5400000">
                  <a:pos x="wd2" y="hd2"/>
                </a:cxn>
                <a:cxn ang="10800000">
                  <a:pos x="wd2" y="hd2"/>
                </a:cxn>
                <a:cxn ang="16200000">
                  <a:pos x="wd2" y="hd2"/>
                </a:cxn>
              </a:cxnLst>
              <a:rect l="0" t="0" r="r" b="b"/>
              <a:pathLst>
                <a:path w="21600" h="20639" extrusionOk="0">
                  <a:moveTo>
                    <a:pt x="10416" y="319"/>
                  </a:moveTo>
                  <a:cubicBezTo>
                    <a:pt x="4610" y="2079"/>
                    <a:pt x="0" y="9919"/>
                    <a:pt x="0" y="20639"/>
                  </a:cubicBezTo>
                  <a:cubicBezTo>
                    <a:pt x="1366" y="11359"/>
                    <a:pt x="5464" y="3999"/>
                    <a:pt x="10928" y="2559"/>
                  </a:cubicBezTo>
                  <a:cubicBezTo>
                    <a:pt x="14941" y="1439"/>
                    <a:pt x="18697" y="3839"/>
                    <a:pt x="21600" y="8319"/>
                  </a:cubicBezTo>
                  <a:cubicBezTo>
                    <a:pt x="19124" y="1599"/>
                    <a:pt x="15026" y="-961"/>
                    <a:pt x="10416" y="319"/>
                  </a:cubicBezTo>
                  <a:close/>
                </a:path>
              </a:pathLst>
            </a:custGeom>
            <a:solidFill>
              <a:srgbClr val="ECECEC"/>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62" name="Shape 1462"/>
            <p:cNvSpPr/>
            <p:nvPr/>
          </p:nvSpPr>
          <p:spPr>
            <a:xfrm>
              <a:off x="2690035" y="3506753"/>
              <a:ext cx="462378" cy="349620"/>
            </a:xfrm>
            <a:custGeom>
              <a:avLst/>
              <a:gdLst/>
              <a:ahLst/>
              <a:cxnLst>
                <a:cxn ang="0">
                  <a:pos x="wd2" y="hd2"/>
                </a:cxn>
                <a:cxn ang="5400000">
                  <a:pos x="wd2" y="hd2"/>
                </a:cxn>
                <a:cxn ang="10800000">
                  <a:pos x="wd2" y="hd2"/>
                </a:cxn>
                <a:cxn ang="16200000">
                  <a:pos x="wd2" y="hd2"/>
                </a:cxn>
              </a:cxnLst>
              <a:rect l="0" t="0" r="r" b="b"/>
              <a:pathLst>
                <a:path w="20602" h="20163" extrusionOk="0">
                  <a:moveTo>
                    <a:pt x="13102" y="19314"/>
                  </a:moveTo>
                  <a:cubicBezTo>
                    <a:pt x="18856" y="16457"/>
                    <a:pt x="21600" y="7543"/>
                    <a:pt x="20272" y="0"/>
                  </a:cubicBezTo>
                  <a:cubicBezTo>
                    <a:pt x="20095" y="6857"/>
                    <a:pt x="16731" y="13257"/>
                    <a:pt x="11508" y="15886"/>
                  </a:cubicBezTo>
                  <a:cubicBezTo>
                    <a:pt x="7613" y="17829"/>
                    <a:pt x="3364" y="17371"/>
                    <a:pt x="0" y="14971"/>
                  </a:cubicBezTo>
                  <a:cubicBezTo>
                    <a:pt x="3275" y="18971"/>
                    <a:pt x="8587" y="21600"/>
                    <a:pt x="13102" y="19314"/>
                  </a:cubicBezTo>
                  <a:close/>
                </a:path>
              </a:pathLst>
            </a:custGeom>
            <a:solidFill>
              <a:srgbClr val="99AAAD"/>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63" name="Shape 1463"/>
            <p:cNvSpPr/>
            <p:nvPr/>
          </p:nvSpPr>
          <p:spPr>
            <a:xfrm>
              <a:off x="2629625" y="3484100"/>
              <a:ext cx="486049" cy="300646"/>
            </a:xfrm>
            <a:custGeom>
              <a:avLst/>
              <a:gdLst/>
              <a:ahLst/>
              <a:cxnLst>
                <a:cxn ang="0">
                  <a:pos x="wd2" y="hd2"/>
                </a:cxn>
                <a:cxn ang="5400000">
                  <a:pos x="wd2" y="hd2"/>
                </a:cxn>
                <a:cxn ang="10800000">
                  <a:pos x="wd2" y="hd2"/>
                </a:cxn>
                <a:cxn ang="16200000">
                  <a:pos x="wd2" y="hd2"/>
                </a:cxn>
              </a:cxnLst>
              <a:rect l="0" t="0" r="r" b="b"/>
              <a:pathLst>
                <a:path w="21130" h="20379" extrusionOk="0">
                  <a:moveTo>
                    <a:pt x="12010" y="19845"/>
                  </a:moveTo>
                  <a:cubicBezTo>
                    <a:pt x="17885" y="17550"/>
                    <a:pt x="21600" y="9045"/>
                    <a:pt x="21082" y="0"/>
                  </a:cubicBezTo>
                  <a:cubicBezTo>
                    <a:pt x="20218" y="7965"/>
                    <a:pt x="16762" y="13905"/>
                    <a:pt x="11405" y="16065"/>
                  </a:cubicBezTo>
                  <a:cubicBezTo>
                    <a:pt x="7430" y="17550"/>
                    <a:pt x="3024" y="17010"/>
                    <a:pt x="0" y="13635"/>
                  </a:cubicBezTo>
                  <a:cubicBezTo>
                    <a:pt x="2765" y="18900"/>
                    <a:pt x="7430" y="21600"/>
                    <a:pt x="12010" y="19845"/>
                  </a:cubicBezTo>
                  <a:close/>
                </a:path>
              </a:pathLst>
            </a:custGeom>
            <a:solidFill>
              <a:srgbClr val="ECECEC"/>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64" name="Shape 1464"/>
            <p:cNvSpPr/>
            <p:nvPr/>
          </p:nvSpPr>
          <p:spPr>
            <a:xfrm>
              <a:off x="1643607" y="419843"/>
              <a:ext cx="466338" cy="226536"/>
            </a:xfrm>
            <a:custGeom>
              <a:avLst/>
              <a:gdLst/>
              <a:ahLst/>
              <a:cxnLst>
                <a:cxn ang="0">
                  <a:pos x="wd2" y="hd2"/>
                </a:cxn>
                <a:cxn ang="5400000">
                  <a:pos x="wd2" y="hd2"/>
                </a:cxn>
                <a:cxn ang="10800000">
                  <a:pos x="wd2" y="hd2"/>
                </a:cxn>
                <a:cxn ang="16200000">
                  <a:pos x="wd2" y="hd2"/>
                </a:cxn>
              </a:cxnLst>
              <a:rect l="0" t="0" r="r" b="b"/>
              <a:pathLst>
                <a:path w="20778" h="21600" extrusionOk="0">
                  <a:moveTo>
                    <a:pt x="13399" y="0"/>
                  </a:moveTo>
                  <a:cubicBezTo>
                    <a:pt x="12159" y="0"/>
                    <a:pt x="10920" y="189"/>
                    <a:pt x="9592" y="758"/>
                  </a:cubicBezTo>
                  <a:cubicBezTo>
                    <a:pt x="3838" y="2842"/>
                    <a:pt x="-411" y="9284"/>
                    <a:pt x="32" y="14779"/>
                  </a:cubicBezTo>
                  <a:cubicBezTo>
                    <a:pt x="386" y="18947"/>
                    <a:pt x="3396" y="21600"/>
                    <a:pt x="7379" y="21600"/>
                  </a:cubicBezTo>
                  <a:cubicBezTo>
                    <a:pt x="8619" y="21600"/>
                    <a:pt x="9858" y="21411"/>
                    <a:pt x="11274" y="20842"/>
                  </a:cubicBezTo>
                  <a:cubicBezTo>
                    <a:pt x="16940" y="18568"/>
                    <a:pt x="21189" y="12316"/>
                    <a:pt x="20746" y="6821"/>
                  </a:cubicBezTo>
                  <a:cubicBezTo>
                    <a:pt x="20392" y="2463"/>
                    <a:pt x="17382" y="0"/>
                    <a:pt x="13399" y="0"/>
                  </a:cubicBezTo>
                </a:path>
              </a:pathLst>
            </a:custGeom>
            <a:solidFill>
              <a:srgbClr val="E0E2E2"/>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65" name="Shape 1465"/>
            <p:cNvSpPr/>
            <p:nvPr/>
          </p:nvSpPr>
          <p:spPr>
            <a:xfrm>
              <a:off x="1661362" y="428671"/>
              <a:ext cx="386826" cy="143707"/>
            </a:xfrm>
            <a:custGeom>
              <a:avLst/>
              <a:gdLst/>
              <a:ahLst/>
              <a:cxnLst>
                <a:cxn ang="0">
                  <a:pos x="wd2" y="hd2"/>
                </a:cxn>
                <a:cxn ang="5400000">
                  <a:pos x="wd2" y="hd2"/>
                </a:cxn>
                <a:cxn ang="10800000">
                  <a:pos x="wd2" y="hd2"/>
                </a:cxn>
                <a:cxn ang="16200000">
                  <a:pos x="wd2" y="hd2"/>
                </a:cxn>
              </a:cxnLst>
              <a:rect l="0" t="0" r="r" b="b"/>
              <a:pathLst>
                <a:path w="21198" h="20553" extrusionOk="0">
                  <a:moveTo>
                    <a:pt x="9198" y="2079"/>
                  </a:moveTo>
                  <a:cubicBezTo>
                    <a:pt x="3416" y="5774"/>
                    <a:pt x="-402" y="13732"/>
                    <a:pt x="34" y="20553"/>
                  </a:cubicBezTo>
                  <a:cubicBezTo>
                    <a:pt x="1016" y="14016"/>
                    <a:pt x="5053" y="8048"/>
                    <a:pt x="10398" y="4637"/>
                  </a:cubicBezTo>
                  <a:cubicBezTo>
                    <a:pt x="14325" y="2079"/>
                    <a:pt x="18143" y="942"/>
                    <a:pt x="21198" y="2648"/>
                  </a:cubicBezTo>
                  <a:cubicBezTo>
                    <a:pt x="18362" y="-479"/>
                    <a:pt x="13780" y="-1047"/>
                    <a:pt x="9198" y="2079"/>
                  </a:cubicBezTo>
                  <a:close/>
                </a:path>
              </a:pathLst>
            </a:custGeom>
            <a:solidFill>
              <a:srgbClr val="808080"/>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66" name="Shape 1466"/>
            <p:cNvSpPr/>
            <p:nvPr/>
          </p:nvSpPr>
          <p:spPr>
            <a:xfrm>
              <a:off x="1640243" y="412652"/>
              <a:ext cx="383782" cy="140093"/>
            </a:xfrm>
            <a:custGeom>
              <a:avLst/>
              <a:gdLst/>
              <a:ahLst/>
              <a:cxnLst>
                <a:cxn ang="0">
                  <a:pos x="wd2" y="hd2"/>
                </a:cxn>
                <a:cxn ang="5400000">
                  <a:pos x="wd2" y="hd2"/>
                </a:cxn>
                <a:cxn ang="10800000">
                  <a:pos x="wd2" y="hd2"/>
                </a:cxn>
                <a:cxn ang="16200000">
                  <a:pos x="wd2" y="hd2"/>
                </a:cxn>
              </a:cxnLst>
              <a:rect l="0" t="0" r="r" b="b"/>
              <a:pathLst>
                <a:path w="21193" h="20656" extrusionOk="0">
                  <a:moveTo>
                    <a:pt x="9680" y="2559"/>
                  </a:moveTo>
                  <a:cubicBezTo>
                    <a:pt x="3759" y="6353"/>
                    <a:pt x="-407" y="13651"/>
                    <a:pt x="32" y="20656"/>
                  </a:cubicBezTo>
                  <a:cubicBezTo>
                    <a:pt x="909" y="13942"/>
                    <a:pt x="4856" y="7229"/>
                    <a:pt x="10229" y="3434"/>
                  </a:cubicBezTo>
                  <a:cubicBezTo>
                    <a:pt x="14176" y="807"/>
                    <a:pt x="18123" y="515"/>
                    <a:pt x="21193" y="2267"/>
                  </a:cubicBezTo>
                  <a:cubicBezTo>
                    <a:pt x="18452" y="-944"/>
                    <a:pt x="14285" y="-652"/>
                    <a:pt x="9680" y="2559"/>
                  </a:cubicBezTo>
                  <a:close/>
                </a:path>
              </a:pathLst>
            </a:custGeom>
            <a:solidFill>
              <a:srgbClr val="ECECEC"/>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67" name="Shape 1467"/>
            <p:cNvSpPr/>
            <p:nvPr/>
          </p:nvSpPr>
          <p:spPr>
            <a:xfrm>
              <a:off x="1771815" y="489314"/>
              <a:ext cx="350750" cy="165754"/>
            </a:xfrm>
            <a:custGeom>
              <a:avLst/>
              <a:gdLst/>
              <a:ahLst/>
              <a:cxnLst>
                <a:cxn ang="0">
                  <a:pos x="wd2" y="hd2"/>
                </a:cxn>
                <a:cxn ang="5400000">
                  <a:pos x="wd2" y="hd2"/>
                </a:cxn>
                <a:cxn ang="10800000">
                  <a:pos x="wd2" y="hd2"/>
                </a:cxn>
                <a:cxn ang="16200000">
                  <a:pos x="wd2" y="hd2"/>
                </a:cxn>
              </a:cxnLst>
              <a:rect l="0" t="0" r="r" b="b"/>
              <a:pathLst>
                <a:path w="20393" h="20979" extrusionOk="0">
                  <a:moveTo>
                    <a:pt x="13745" y="17833"/>
                  </a:moveTo>
                  <a:cubicBezTo>
                    <a:pt x="19405" y="13312"/>
                    <a:pt x="21600" y="5274"/>
                    <a:pt x="19752" y="0"/>
                  </a:cubicBezTo>
                  <a:cubicBezTo>
                    <a:pt x="19983" y="5526"/>
                    <a:pt x="16980" y="11805"/>
                    <a:pt x="11782" y="15823"/>
                  </a:cubicBezTo>
                  <a:cubicBezTo>
                    <a:pt x="7970" y="19088"/>
                    <a:pt x="3581" y="20344"/>
                    <a:pt x="0" y="19842"/>
                  </a:cubicBezTo>
                  <a:cubicBezTo>
                    <a:pt x="3581" y="21600"/>
                    <a:pt x="9241" y="21600"/>
                    <a:pt x="13745" y="17833"/>
                  </a:cubicBezTo>
                  <a:close/>
                </a:path>
              </a:pathLst>
            </a:custGeom>
            <a:solidFill>
              <a:srgbClr val="808080"/>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68" name="Shape 1468"/>
            <p:cNvSpPr/>
            <p:nvPr/>
          </p:nvSpPr>
          <p:spPr>
            <a:xfrm>
              <a:off x="1717446" y="484784"/>
              <a:ext cx="372032" cy="152268"/>
            </a:xfrm>
            <a:custGeom>
              <a:avLst/>
              <a:gdLst/>
              <a:ahLst/>
              <a:cxnLst>
                <a:cxn ang="0">
                  <a:pos x="wd2" y="hd2"/>
                </a:cxn>
                <a:cxn ang="5400000">
                  <a:pos x="wd2" y="hd2"/>
                </a:cxn>
                <a:cxn ang="10800000">
                  <a:pos x="wd2" y="hd2"/>
                </a:cxn>
                <a:cxn ang="16200000">
                  <a:pos x="wd2" y="hd2"/>
                </a:cxn>
              </a:cxnLst>
              <a:rect l="0" t="0" r="r" b="b"/>
              <a:pathLst>
                <a:path w="20704" h="20741" extrusionOk="0">
                  <a:moveTo>
                    <a:pt x="12517" y="18090"/>
                  </a:moveTo>
                  <a:cubicBezTo>
                    <a:pt x="18277" y="14040"/>
                    <a:pt x="21600" y="6210"/>
                    <a:pt x="20492" y="0"/>
                  </a:cubicBezTo>
                  <a:cubicBezTo>
                    <a:pt x="20049" y="5940"/>
                    <a:pt x="16948" y="11880"/>
                    <a:pt x="11631" y="15660"/>
                  </a:cubicBezTo>
                  <a:cubicBezTo>
                    <a:pt x="7754" y="18630"/>
                    <a:pt x="3323" y="19980"/>
                    <a:pt x="0" y="18900"/>
                  </a:cubicBezTo>
                  <a:cubicBezTo>
                    <a:pt x="3212" y="21600"/>
                    <a:pt x="7975" y="21330"/>
                    <a:pt x="12517" y="18090"/>
                  </a:cubicBezTo>
                  <a:close/>
                </a:path>
              </a:pathLst>
            </a:custGeom>
            <a:solidFill>
              <a:srgbClr val="ECECEC"/>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69" name="Shape 1469"/>
            <p:cNvSpPr/>
            <p:nvPr/>
          </p:nvSpPr>
          <p:spPr>
            <a:xfrm>
              <a:off x="718187" y="3825697"/>
              <a:ext cx="298258" cy="496241"/>
            </a:xfrm>
            <a:custGeom>
              <a:avLst/>
              <a:gdLst/>
              <a:ahLst/>
              <a:cxnLst>
                <a:cxn ang="0">
                  <a:pos x="wd2" y="hd2"/>
                </a:cxn>
                <a:cxn ang="5400000">
                  <a:pos x="wd2" y="hd2"/>
                </a:cxn>
                <a:cxn ang="10800000">
                  <a:pos x="wd2" y="hd2"/>
                </a:cxn>
                <a:cxn ang="16200000">
                  <a:pos x="wd2" y="hd2"/>
                </a:cxn>
              </a:cxnLst>
              <a:rect l="0" t="0" r="r" b="b"/>
              <a:pathLst>
                <a:path w="19568" h="19937" extrusionOk="0">
                  <a:moveTo>
                    <a:pt x="16672" y="8099"/>
                  </a:moveTo>
                  <a:cubicBezTo>
                    <a:pt x="20446" y="13539"/>
                    <a:pt x="20576" y="18739"/>
                    <a:pt x="16803" y="19779"/>
                  </a:cubicBezTo>
                  <a:cubicBezTo>
                    <a:pt x="13029" y="20739"/>
                    <a:pt x="6783" y="17219"/>
                    <a:pt x="2880" y="11779"/>
                  </a:cubicBezTo>
                  <a:cubicBezTo>
                    <a:pt x="-894" y="6419"/>
                    <a:pt x="-1024" y="1219"/>
                    <a:pt x="2880" y="179"/>
                  </a:cubicBezTo>
                  <a:cubicBezTo>
                    <a:pt x="6653" y="-861"/>
                    <a:pt x="12769" y="2739"/>
                    <a:pt x="16672" y="8099"/>
                  </a:cubicBezTo>
                  <a:close/>
                </a:path>
              </a:pathLst>
            </a:custGeom>
            <a:solidFill>
              <a:srgbClr val="C0CACC"/>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70" name="Shape 1470"/>
            <p:cNvSpPr/>
            <p:nvPr/>
          </p:nvSpPr>
          <p:spPr>
            <a:xfrm>
              <a:off x="730765" y="3847306"/>
              <a:ext cx="163607" cy="272601"/>
            </a:xfrm>
            <a:custGeom>
              <a:avLst/>
              <a:gdLst/>
              <a:ahLst/>
              <a:cxnLst>
                <a:cxn ang="0">
                  <a:pos x="wd2" y="hd2"/>
                </a:cxn>
                <a:cxn ang="5400000">
                  <a:pos x="wd2" y="hd2"/>
                </a:cxn>
                <a:cxn ang="10800000">
                  <a:pos x="wd2" y="hd2"/>
                </a:cxn>
                <a:cxn ang="16200000">
                  <a:pos x="wd2" y="hd2"/>
                </a:cxn>
              </a:cxnLst>
              <a:rect l="0" t="0" r="r" b="b"/>
              <a:pathLst>
                <a:path w="19830" h="20306" extrusionOk="0">
                  <a:moveTo>
                    <a:pt x="3270" y="925"/>
                  </a:moveTo>
                  <a:cubicBezTo>
                    <a:pt x="-1770" y="3736"/>
                    <a:pt x="-810" y="12021"/>
                    <a:pt x="4950" y="20306"/>
                  </a:cubicBezTo>
                  <a:cubicBezTo>
                    <a:pt x="1350" y="12909"/>
                    <a:pt x="2310" y="6991"/>
                    <a:pt x="6870" y="4328"/>
                  </a:cubicBezTo>
                  <a:cubicBezTo>
                    <a:pt x="10230" y="2405"/>
                    <a:pt x="14550" y="2405"/>
                    <a:pt x="19830" y="5068"/>
                  </a:cubicBezTo>
                  <a:cubicBezTo>
                    <a:pt x="13830" y="629"/>
                    <a:pt x="7350" y="-1294"/>
                    <a:pt x="3270" y="925"/>
                  </a:cubicBezTo>
                  <a:close/>
                </a:path>
              </a:pathLst>
            </a:custGeom>
            <a:solidFill>
              <a:srgbClr val="A2AE98"/>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71" name="Shape 1471"/>
            <p:cNvSpPr/>
            <p:nvPr/>
          </p:nvSpPr>
          <p:spPr>
            <a:xfrm>
              <a:off x="704150" y="3808785"/>
              <a:ext cx="158507" cy="259775"/>
            </a:xfrm>
            <a:custGeom>
              <a:avLst/>
              <a:gdLst/>
              <a:ahLst/>
              <a:cxnLst>
                <a:cxn ang="0">
                  <a:pos x="wd2" y="hd2"/>
                </a:cxn>
                <a:cxn ang="5400000">
                  <a:pos x="wd2" y="hd2"/>
                </a:cxn>
                <a:cxn ang="10800000">
                  <a:pos x="wd2" y="hd2"/>
                </a:cxn>
                <a:cxn ang="16200000">
                  <a:pos x="wd2" y="hd2"/>
                </a:cxn>
              </a:cxnLst>
              <a:rect l="0" t="0" r="r" b="b"/>
              <a:pathLst>
                <a:path w="20062" h="20527" extrusionOk="0">
                  <a:moveTo>
                    <a:pt x="3988" y="1275"/>
                  </a:moveTo>
                  <a:cubicBezTo>
                    <a:pt x="-1287" y="4249"/>
                    <a:pt x="-1538" y="11918"/>
                    <a:pt x="4490" y="20527"/>
                  </a:cubicBezTo>
                  <a:cubicBezTo>
                    <a:pt x="722" y="12701"/>
                    <a:pt x="722" y="5501"/>
                    <a:pt x="5495" y="2840"/>
                  </a:cubicBezTo>
                  <a:cubicBezTo>
                    <a:pt x="9262" y="805"/>
                    <a:pt x="14536" y="1588"/>
                    <a:pt x="20062" y="4562"/>
                  </a:cubicBezTo>
                  <a:cubicBezTo>
                    <a:pt x="13532" y="-290"/>
                    <a:pt x="8006" y="-1073"/>
                    <a:pt x="3988" y="1275"/>
                  </a:cubicBezTo>
                  <a:close/>
                </a:path>
              </a:pathLst>
            </a:custGeom>
            <a:solidFill>
              <a:srgbClr val="ECECEC"/>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72" name="Shape 1472"/>
            <p:cNvSpPr/>
            <p:nvPr/>
          </p:nvSpPr>
          <p:spPr>
            <a:xfrm>
              <a:off x="904943" y="4023251"/>
              <a:ext cx="140710" cy="330445"/>
            </a:xfrm>
            <a:custGeom>
              <a:avLst/>
              <a:gdLst/>
              <a:ahLst/>
              <a:cxnLst>
                <a:cxn ang="0">
                  <a:pos x="wd2" y="hd2"/>
                </a:cxn>
                <a:cxn ang="5400000">
                  <a:pos x="wd2" y="hd2"/>
                </a:cxn>
                <a:cxn ang="10800000">
                  <a:pos x="wd2" y="hd2"/>
                </a:cxn>
                <a:cxn ang="16200000">
                  <a:pos x="wd2" y="hd2"/>
                </a:cxn>
              </a:cxnLst>
              <a:rect l="0" t="0" r="r" b="b"/>
              <a:pathLst>
                <a:path w="19167" h="20371" extrusionOk="0">
                  <a:moveTo>
                    <a:pt x="17820" y="18532"/>
                  </a:moveTo>
                  <a:cubicBezTo>
                    <a:pt x="21600" y="14850"/>
                    <a:pt x="17010" y="6382"/>
                    <a:pt x="9180" y="0"/>
                  </a:cubicBezTo>
                  <a:cubicBezTo>
                    <a:pt x="14850" y="6136"/>
                    <a:pt x="16740" y="12518"/>
                    <a:pt x="13230" y="15955"/>
                  </a:cubicBezTo>
                  <a:cubicBezTo>
                    <a:pt x="10530" y="18532"/>
                    <a:pt x="5670" y="19023"/>
                    <a:pt x="0" y="17673"/>
                  </a:cubicBezTo>
                  <a:cubicBezTo>
                    <a:pt x="7020" y="20495"/>
                    <a:pt x="14850" y="21600"/>
                    <a:pt x="17820" y="18532"/>
                  </a:cubicBezTo>
                  <a:close/>
                </a:path>
              </a:pathLst>
            </a:custGeom>
            <a:solidFill>
              <a:srgbClr val="A2AE98"/>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73" name="Shape 1473"/>
            <p:cNvSpPr/>
            <p:nvPr/>
          </p:nvSpPr>
          <p:spPr>
            <a:xfrm>
              <a:off x="853595" y="4009660"/>
              <a:ext cx="150239" cy="293069"/>
            </a:xfrm>
            <a:custGeom>
              <a:avLst/>
              <a:gdLst/>
              <a:ahLst/>
              <a:cxnLst>
                <a:cxn ang="0">
                  <a:pos x="wd2" y="hd2"/>
                </a:cxn>
                <a:cxn ang="5400000">
                  <a:pos x="wd2" y="hd2"/>
                </a:cxn>
                <a:cxn ang="10800000">
                  <a:pos x="wd2" y="hd2"/>
                </a:cxn>
                <a:cxn ang="16200000">
                  <a:pos x="wd2" y="hd2"/>
                </a:cxn>
              </a:cxnLst>
              <a:rect l="0" t="0" r="r" b="b"/>
              <a:pathLst>
                <a:path w="19534" h="20447" extrusionOk="0">
                  <a:moveTo>
                    <a:pt x="16971" y="18969"/>
                  </a:moveTo>
                  <a:cubicBezTo>
                    <a:pt x="21600" y="15646"/>
                    <a:pt x="19800" y="7477"/>
                    <a:pt x="12857" y="0"/>
                  </a:cubicBezTo>
                  <a:cubicBezTo>
                    <a:pt x="17486" y="6923"/>
                    <a:pt x="18000" y="12877"/>
                    <a:pt x="13629" y="15923"/>
                  </a:cubicBezTo>
                  <a:cubicBezTo>
                    <a:pt x="10543" y="18277"/>
                    <a:pt x="5657" y="18831"/>
                    <a:pt x="0" y="16754"/>
                  </a:cubicBezTo>
                  <a:cubicBezTo>
                    <a:pt x="6686" y="20631"/>
                    <a:pt x="13371" y="21600"/>
                    <a:pt x="16971" y="18969"/>
                  </a:cubicBezTo>
                  <a:close/>
                </a:path>
              </a:pathLst>
            </a:custGeom>
            <a:solidFill>
              <a:srgbClr val="ECECEC"/>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74" name="Shape 1474"/>
            <p:cNvSpPr/>
            <p:nvPr/>
          </p:nvSpPr>
          <p:spPr>
            <a:xfrm>
              <a:off x="3218732" y="1293852"/>
              <a:ext cx="803210" cy="706554"/>
            </a:xfrm>
            <a:custGeom>
              <a:avLst/>
              <a:gdLst/>
              <a:ahLst/>
              <a:cxnLst>
                <a:cxn ang="0">
                  <a:pos x="wd2" y="hd2"/>
                </a:cxn>
                <a:cxn ang="5400000">
                  <a:pos x="wd2" y="hd2"/>
                </a:cxn>
                <a:cxn ang="10800000">
                  <a:pos x="wd2" y="hd2"/>
                </a:cxn>
                <a:cxn ang="16200000">
                  <a:pos x="wd2" y="hd2"/>
                </a:cxn>
              </a:cxnLst>
              <a:rect l="0" t="0" r="r" b="b"/>
              <a:pathLst>
                <a:path w="19671" h="19285" extrusionOk="0">
                  <a:moveTo>
                    <a:pt x="19420" y="6781"/>
                  </a:moveTo>
                  <a:cubicBezTo>
                    <a:pt x="20636" y="11882"/>
                    <a:pt x="17328" y="17255"/>
                    <a:pt x="12025" y="18829"/>
                  </a:cubicBezTo>
                  <a:cubicBezTo>
                    <a:pt x="6771" y="20457"/>
                    <a:pt x="1468" y="17581"/>
                    <a:pt x="252" y="12533"/>
                  </a:cubicBezTo>
                  <a:cubicBezTo>
                    <a:pt x="-964" y="7432"/>
                    <a:pt x="2344" y="2005"/>
                    <a:pt x="7647" y="431"/>
                  </a:cubicBezTo>
                  <a:cubicBezTo>
                    <a:pt x="12950" y="-1143"/>
                    <a:pt x="18204" y="1733"/>
                    <a:pt x="19420" y="6781"/>
                  </a:cubicBezTo>
                  <a:close/>
                </a:path>
              </a:pathLst>
            </a:custGeom>
            <a:solidFill>
              <a:srgbClr val="C0CACC"/>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75" name="Shape 1475"/>
            <p:cNvSpPr/>
            <p:nvPr/>
          </p:nvSpPr>
          <p:spPr>
            <a:xfrm>
              <a:off x="3250618" y="1325686"/>
              <a:ext cx="627969" cy="426181"/>
            </a:xfrm>
            <a:custGeom>
              <a:avLst/>
              <a:gdLst/>
              <a:ahLst/>
              <a:cxnLst>
                <a:cxn ang="0">
                  <a:pos x="wd2" y="hd2"/>
                </a:cxn>
                <a:cxn ang="5400000">
                  <a:pos x="wd2" y="hd2"/>
                </a:cxn>
                <a:cxn ang="10800000">
                  <a:pos x="wd2" y="hd2"/>
                </a:cxn>
                <a:cxn ang="16200000">
                  <a:pos x="wd2" y="hd2"/>
                </a:cxn>
              </a:cxnLst>
              <a:rect l="0" t="0" r="r" b="b"/>
              <a:pathLst>
                <a:path w="20553" h="20454" extrusionOk="0">
                  <a:moveTo>
                    <a:pt x="7801" y="1530"/>
                  </a:moveTo>
                  <a:cubicBezTo>
                    <a:pt x="2076" y="4971"/>
                    <a:pt x="-1047" y="13095"/>
                    <a:pt x="319" y="20454"/>
                  </a:cubicBezTo>
                  <a:cubicBezTo>
                    <a:pt x="514" y="13573"/>
                    <a:pt x="4028" y="7647"/>
                    <a:pt x="9298" y="4493"/>
                  </a:cubicBezTo>
                  <a:cubicBezTo>
                    <a:pt x="13201" y="2104"/>
                    <a:pt x="17170" y="1435"/>
                    <a:pt x="20553" y="3442"/>
                  </a:cubicBezTo>
                  <a:cubicBezTo>
                    <a:pt x="17235" y="-190"/>
                    <a:pt x="12290" y="-1146"/>
                    <a:pt x="7801" y="1530"/>
                  </a:cubicBezTo>
                  <a:close/>
                </a:path>
              </a:pathLst>
            </a:custGeom>
            <a:solidFill>
              <a:srgbClr val="99AAAD"/>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76" name="Shape 1476"/>
            <p:cNvSpPr/>
            <p:nvPr/>
          </p:nvSpPr>
          <p:spPr>
            <a:xfrm>
              <a:off x="3200232" y="1269308"/>
              <a:ext cx="627007" cy="414599"/>
            </a:xfrm>
            <a:custGeom>
              <a:avLst/>
              <a:gdLst/>
              <a:ahLst/>
              <a:cxnLst>
                <a:cxn ang="0">
                  <a:pos x="wd2" y="hd2"/>
                </a:cxn>
                <a:cxn ang="5400000">
                  <a:pos x="wd2" y="hd2"/>
                </a:cxn>
                <a:cxn ang="10800000">
                  <a:pos x="wd2" y="hd2"/>
                </a:cxn>
                <a:cxn ang="16200000">
                  <a:pos x="wd2" y="hd2"/>
                </a:cxn>
              </a:cxnLst>
              <a:rect l="0" t="0" r="r" b="b"/>
              <a:pathLst>
                <a:path w="20521" h="20733" extrusionOk="0">
                  <a:moveTo>
                    <a:pt x="8290" y="2020"/>
                  </a:moveTo>
                  <a:cubicBezTo>
                    <a:pt x="2564" y="5504"/>
                    <a:pt x="-1079" y="13068"/>
                    <a:pt x="287" y="20733"/>
                  </a:cubicBezTo>
                  <a:cubicBezTo>
                    <a:pt x="482" y="13566"/>
                    <a:pt x="3735" y="6598"/>
                    <a:pt x="9005" y="3314"/>
                  </a:cubicBezTo>
                  <a:cubicBezTo>
                    <a:pt x="12909" y="925"/>
                    <a:pt x="17073" y="925"/>
                    <a:pt x="20521" y="3015"/>
                  </a:cubicBezTo>
                  <a:cubicBezTo>
                    <a:pt x="17203" y="-767"/>
                    <a:pt x="12779" y="-867"/>
                    <a:pt x="8290" y="2020"/>
                  </a:cubicBezTo>
                  <a:close/>
                </a:path>
              </a:pathLst>
            </a:custGeom>
            <a:solidFill>
              <a:srgbClr val="ECECEC"/>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77" name="Shape 1477"/>
            <p:cNvSpPr/>
            <p:nvPr/>
          </p:nvSpPr>
          <p:spPr>
            <a:xfrm>
              <a:off x="3490457" y="1535904"/>
              <a:ext cx="566104" cy="500248"/>
            </a:xfrm>
            <a:custGeom>
              <a:avLst/>
              <a:gdLst/>
              <a:ahLst/>
              <a:cxnLst>
                <a:cxn ang="0">
                  <a:pos x="wd2" y="hd2"/>
                </a:cxn>
                <a:cxn ang="5400000">
                  <a:pos x="wd2" y="hd2"/>
                </a:cxn>
                <a:cxn ang="10800000">
                  <a:pos x="wd2" y="hd2"/>
                </a:cxn>
                <a:cxn ang="16200000">
                  <a:pos x="wd2" y="hd2"/>
                </a:cxn>
              </a:cxnLst>
              <a:rect l="0" t="0" r="r" b="b"/>
              <a:pathLst>
                <a:path w="20242" h="20738" extrusionOk="0">
                  <a:moveTo>
                    <a:pt x="14850" y="18220"/>
                  </a:moveTo>
                  <a:cubicBezTo>
                    <a:pt x="20392" y="14015"/>
                    <a:pt x="21600" y="5771"/>
                    <a:pt x="18758" y="0"/>
                  </a:cubicBezTo>
                  <a:cubicBezTo>
                    <a:pt x="19824" y="5771"/>
                    <a:pt x="17550" y="12119"/>
                    <a:pt x="12434" y="15994"/>
                  </a:cubicBezTo>
                  <a:cubicBezTo>
                    <a:pt x="8597" y="18879"/>
                    <a:pt x="4121" y="19869"/>
                    <a:pt x="0" y="19044"/>
                  </a:cubicBezTo>
                  <a:cubicBezTo>
                    <a:pt x="4334" y="21270"/>
                    <a:pt x="10445" y="21600"/>
                    <a:pt x="14850" y="18220"/>
                  </a:cubicBezTo>
                  <a:close/>
                </a:path>
              </a:pathLst>
            </a:custGeom>
            <a:solidFill>
              <a:srgbClr val="99AAAD"/>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78" name="Shape 1478"/>
            <p:cNvSpPr/>
            <p:nvPr/>
          </p:nvSpPr>
          <p:spPr>
            <a:xfrm>
              <a:off x="3387761" y="1522311"/>
              <a:ext cx="598878" cy="452940"/>
            </a:xfrm>
            <a:custGeom>
              <a:avLst/>
              <a:gdLst/>
              <a:ahLst/>
              <a:cxnLst>
                <a:cxn ang="0">
                  <a:pos x="wd2" y="hd2"/>
                </a:cxn>
                <a:cxn ang="5400000">
                  <a:pos x="wd2" y="hd2"/>
                </a:cxn>
                <a:cxn ang="10800000">
                  <a:pos x="wd2" y="hd2"/>
                </a:cxn>
                <a:cxn ang="16200000">
                  <a:pos x="wd2" y="hd2"/>
                </a:cxn>
              </a:cxnLst>
              <a:rect l="0" t="0" r="r" b="b"/>
              <a:pathLst>
                <a:path w="20297" h="20697" extrusionOk="0">
                  <a:moveTo>
                    <a:pt x="13391" y="18514"/>
                  </a:moveTo>
                  <a:cubicBezTo>
                    <a:pt x="19043" y="14703"/>
                    <a:pt x="21600" y="6716"/>
                    <a:pt x="19649" y="0"/>
                  </a:cubicBezTo>
                  <a:cubicBezTo>
                    <a:pt x="19985" y="6444"/>
                    <a:pt x="17361" y="12343"/>
                    <a:pt x="12112" y="15882"/>
                  </a:cubicBezTo>
                  <a:cubicBezTo>
                    <a:pt x="8277" y="18514"/>
                    <a:pt x="3701" y="19785"/>
                    <a:pt x="0" y="18242"/>
                  </a:cubicBezTo>
                  <a:cubicBezTo>
                    <a:pt x="3701" y="21328"/>
                    <a:pt x="8882" y="21600"/>
                    <a:pt x="13391" y="18514"/>
                  </a:cubicBezTo>
                  <a:close/>
                </a:path>
              </a:pathLst>
            </a:custGeom>
            <a:solidFill>
              <a:srgbClr val="ECECEC"/>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79" name="Shape 1479"/>
            <p:cNvSpPr/>
            <p:nvPr/>
          </p:nvSpPr>
          <p:spPr>
            <a:xfrm>
              <a:off x="3411945" y="1640003"/>
              <a:ext cx="120799" cy="83170"/>
            </a:xfrm>
            <a:custGeom>
              <a:avLst/>
              <a:gdLst/>
              <a:ahLst/>
              <a:cxnLst>
                <a:cxn ang="0">
                  <a:pos x="wd2" y="hd2"/>
                </a:cxn>
                <a:cxn ang="5400000">
                  <a:pos x="wd2" y="hd2"/>
                </a:cxn>
                <a:cxn ang="10800000">
                  <a:pos x="wd2" y="hd2"/>
                </a:cxn>
                <a:cxn ang="16200000">
                  <a:pos x="wd2" y="hd2"/>
                </a:cxn>
              </a:cxnLst>
              <a:rect l="0" t="0" r="r" b="b"/>
              <a:pathLst>
                <a:path w="20568" h="20509" extrusionOk="0">
                  <a:moveTo>
                    <a:pt x="7743" y="1364"/>
                  </a:moveTo>
                  <a:cubicBezTo>
                    <a:pt x="2005" y="4800"/>
                    <a:pt x="-1032" y="13145"/>
                    <a:pt x="318" y="20509"/>
                  </a:cubicBezTo>
                  <a:cubicBezTo>
                    <a:pt x="318" y="13636"/>
                    <a:pt x="4030" y="7745"/>
                    <a:pt x="9430" y="4309"/>
                  </a:cubicBezTo>
                  <a:cubicBezTo>
                    <a:pt x="13143" y="1854"/>
                    <a:pt x="17193" y="1364"/>
                    <a:pt x="20568" y="3327"/>
                  </a:cubicBezTo>
                  <a:cubicBezTo>
                    <a:pt x="17193" y="-109"/>
                    <a:pt x="12130" y="-1091"/>
                    <a:pt x="7743" y="1364"/>
                  </a:cubicBezTo>
                  <a:close/>
                </a:path>
              </a:pathLst>
            </a:custGeom>
            <a:solidFill>
              <a:srgbClr val="A2AE98"/>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80" name="Shape 1480"/>
            <p:cNvSpPr/>
            <p:nvPr/>
          </p:nvSpPr>
          <p:spPr>
            <a:xfrm>
              <a:off x="3400077" y="1629602"/>
              <a:ext cx="122096" cy="79979"/>
            </a:xfrm>
            <a:custGeom>
              <a:avLst/>
              <a:gdLst/>
              <a:ahLst/>
              <a:cxnLst>
                <a:cxn ang="0">
                  <a:pos x="wd2" y="hd2"/>
                </a:cxn>
                <a:cxn ang="5400000">
                  <a:pos x="wd2" y="hd2"/>
                </a:cxn>
                <a:cxn ang="10800000">
                  <a:pos x="wd2" y="hd2"/>
                </a:cxn>
                <a:cxn ang="16200000">
                  <a:pos x="wd2" y="hd2"/>
                </a:cxn>
              </a:cxnLst>
              <a:rect l="0" t="0" r="r" b="b"/>
              <a:pathLst>
                <a:path w="20544" h="20798" extrusionOk="0">
                  <a:moveTo>
                    <a:pt x="8249" y="1769"/>
                  </a:moveTo>
                  <a:cubicBezTo>
                    <a:pt x="2599" y="5369"/>
                    <a:pt x="-1056" y="13084"/>
                    <a:pt x="273" y="20798"/>
                  </a:cubicBezTo>
                  <a:cubicBezTo>
                    <a:pt x="606" y="13598"/>
                    <a:pt x="3929" y="6398"/>
                    <a:pt x="9246" y="3312"/>
                  </a:cubicBezTo>
                  <a:cubicBezTo>
                    <a:pt x="12901" y="741"/>
                    <a:pt x="17221" y="741"/>
                    <a:pt x="20544" y="3312"/>
                  </a:cubicBezTo>
                  <a:cubicBezTo>
                    <a:pt x="17221" y="-802"/>
                    <a:pt x="12901" y="-802"/>
                    <a:pt x="8249" y="1769"/>
                  </a:cubicBezTo>
                  <a:close/>
                </a:path>
              </a:pathLst>
            </a:custGeom>
            <a:solidFill>
              <a:srgbClr val="ECECEC"/>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81" name="Shape 1481"/>
            <p:cNvSpPr/>
            <p:nvPr/>
          </p:nvSpPr>
          <p:spPr>
            <a:xfrm>
              <a:off x="3457231" y="1680886"/>
              <a:ext cx="109575" cy="98432"/>
            </a:xfrm>
            <a:custGeom>
              <a:avLst/>
              <a:gdLst/>
              <a:ahLst/>
              <a:cxnLst>
                <a:cxn ang="0">
                  <a:pos x="wd2" y="hd2"/>
                </a:cxn>
                <a:cxn ang="5400000">
                  <a:pos x="wd2" y="hd2"/>
                </a:cxn>
                <a:cxn ang="10800000">
                  <a:pos x="wd2" y="hd2"/>
                </a:cxn>
                <a:cxn ang="16200000">
                  <a:pos x="wd2" y="hd2"/>
                </a:cxn>
              </a:cxnLst>
              <a:rect l="0" t="0" r="r" b="b"/>
              <a:pathLst>
                <a:path w="20353" h="20703" extrusionOk="0">
                  <a:moveTo>
                    <a:pt x="15010" y="18212"/>
                  </a:moveTo>
                  <a:cubicBezTo>
                    <a:pt x="20502" y="13976"/>
                    <a:pt x="21600" y="5506"/>
                    <a:pt x="19037" y="0"/>
                  </a:cubicBezTo>
                  <a:cubicBezTo>
                    <a:pt x="20136" y="5506"/>
                    <a:pt x="17573" y="11859"/>
                    <a:pt x="12447" y="16094"/>
                  </a:cubicBezTo>
                  <a:cubicBezTo>
                    <a:pt x="8786" y="18635"/>
                    <a:pt x="4027" y="19906"/>
                    <a:pt x="0" y="19059"/>
                  </a:cubicBezTo>
                  <a:cubicBezTo>
                    <a:pt x="4393" y="21176"/>
                    <a:pt x="10617" y="21600"/>
                    <a:pt x="15010" y="18212"/>
                  </a:cubicBezTo>
                  <a:close/>
                </a:path>
              </a:pathLst>
            </a:custGeom>
            <a:solidFill>
              <a:srgbClr val="A2AE98"/>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82" name="Shape 1482"/>
            <p:cNvSpPr/>
            <p:nvPr/>
          </p:nvSpPr>
          <p:spPr>
            <a:xfrm>
              <a:off x="3437598" y="1677865"/>
              <a:ext cx="117376" cy="89416"/>
            </a:xfrm>
            <a:custGeom>
              <a:avLst/>
              <a:gdLst/>
              <a:ahLst/>
              <a:cxnLst>
                <a:cxn ang="0">
                  <a:pos x="wd2" y="hd2"/>
                </a:cxn>
                <a:cxn ang="5400000">
                  <a:pos x="wd2" y="hd2"/>
                </a:cxn>
                <a:cxn ang="10800000">
                  <a:pos x="wd2" y="hd2"/>
                </a:cxn>
                <a:cxn ang="16200000">
                  <a:pos x="wd2" y="hd2"/>
                </a:cxn>
              </a:cxnLst>
              <a:rect l="0" t="0" r="r" b="b"/>
              <a:pathLst>
                <a:path w="20226" h="20627" extrusionOk="0">
                  <a:moveTo>
                    <a:pt x="13371" y="18383"/>
                  </a:moveTo>
                  <a:cubicBezTo>
                    <a:pt x="18857" y="14706"/>
                    <a:pt x="21600" y="6894"/>
                    <a:pt x="19543" y="0"/>
                  </a:cubicBezTo>
                  <a:cubicBezTo>
                    <a:pt x="19886" y="6434"/>
                    <a:pt x="17143" y="12409"/>
                    <a:pt x="12000" y="16085"/>
                  </a:cubicBezTo>
                  <a:cubicBezTo>
                    <a:pt x="8229" y="18383"/>
                    <a:pt x="3771" y="19762"/>
                    <a:pt x="0" y="18383"/>
                  </a:cubicBezTo>
                  <a:cubicBezTo>
                    <a:pt x="3771" y="21140"/>
                    <a:pt x="8914" y="21600"/>
                    <a:pt x="13371" y="18383"/>
                  </a:cubicBezTo>
                  <a:close/>
                </a:path>
              </a:pathLst>
            </a:custGeom>
            <a:solidFill>
              <a:srgbClr val="ECECEC"/>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83" name="Shape 1483"/>
            <p:cNvSpPr/>
            <p:nvPr/>
          </p:nvSpPr>
          <p:spPr>
            <a:xfrm>
              <a:off x="3590197" y="1474674"/>
              <a:ext cx="89039" cy="59720"/>
            </a:xfrm>
            <a:custGeom>
              <a:avLst/>
              <a:gdLst/>
              <a:ahLst/>
              <a:cxnLst>
                <a:cxn ang="0">
                  <a:pos x="wd2" y="hd2"/>
                </a:cxn>
                <a:cxn ang="5400000">
                  <a:pos x="wd2" y="hd2"/>
                </a:cxn>
                <a:cxn ang="10800000">
                  <a:pos x="wd2" y="hd2"/>
                </a:cxn>
                <a:cxn ang="16200000">
                  <a:pos x="wd2" y="hd2"/>
                </a:cxn>
              </a:cxnLst>
              <a:rect l="0" t="0" r="r" b="b"/>
              <a:pathLst>
                <a:path w="20540" h="20336" extrusionOk="0">
                  <a:moveTo>
                    <a:pt x="7672" y="1436"/>
                  </a:moveTo>
                  <a:cubicBezTo>
                    <a:pt x="2157" y="4811"/>
                    <a:pt x="-1060" y="12911"/>
                    <a:pt x="319" y="20336"/>
                  </a:cubicBezTo>
                  <a:cubicBezTo>
                    <a:pt x="319" y="13586"/>
                    <a:pt x="3995" y="7511"/>
                    <a:pt x="9051" y="4811"/>
                  </a:cubicBezTo>
                  <a:cubicBezTo>
                    <a:pt x="13187" y="2111"/>
                    <a:pt x="16863" y="1436"/>
                    <a:pt x="20540" y="3461"/>
                  </a:cubicBezTo>
                  <a:cubicBezTo>
                    <a:pt x="16863" y="86"/>
                    <a:pt x="12268" y="-1264"/>
                    <a:pt x="7672" y="1436"/>
                  </a:cubicBezTo>
                  <a:close/>
                </a:path>
              </a:pathLst>
            </a:custGeom>
            <a:solidFill>
              <a:srgbClr val="A2AE98"/>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84" name="Shape 1484"/>
            <p:cNvSpPr/>
            <p:nvPr/>
          </p:nvSpPr>
          <p:spPr>
            <a:xfrm>
              <a:off x="3582766" y="1467167"/>
              <a:ext cx="88919" cy="58165"/>
            </a:xfrm>
            <a:custGeom>
              <a:avLst/>
              <a:gdLst/>
              <a:ahLst/>
              <a:cxnLst>
                <a:cxn ang="0">
                  <a:pos x="wd2" y="hd2"/>
                </a:cxn>
                <a:cxn ang="5400000">
                  <a:pos x="wd2" y="hd2"/>
                </a:cxn>
                <a:cxn ang="10800000">
                  <a:pos x="wd2" y="hd2"/>
                </a:cxn>
                <a:cxn ang="16200000">
                  <a:pos x="wd2" y="hd2"/>
                </a:cxn>
              </a:cxnLst>
              <a:rect l="0" t="0" r="r" b="b"/>
              <a:pathLst>
                <a:path w="20512" h="20798" extrusionOk="0">
                  <a:moveTo>
                    <a:pt x="8103" y="2078"/>
                  </a:moveTo>
                  <a:cubicBezTo>
                    <a:pt x="2589" y="5678"/>
                    <a:pt x="-1088" y="13598"/>
                    <a:pt x="291" y="20798"/>
                  </a:cubicBezTo>
                  <a:cubicBezTo>
                    <a:pt x="750" y="13598"/>
                    <a:pt x="3967" y="6398"/>
                    <a:pt x="9023" y="3518"/>
                  </a:cubicBezTo>
                  <a:cubicBezTo>
                    <a:pt x="12699" y="638"/>
                    <a:pt x="16835" y="638"/>
                    <a:pt x="20512" y="2798"/>
                  </a:cubicBezTo>
                  <a:cubicBezTo>
                    <a:pt x="17295" y="-802"/>
                    <a:pt x="12699" y="-802"/>
                    <a:pt x="8103" y="2078"/>
                  </a:cubicBezTo>
                  <a:close/>
                </a:path>
              </a:pathLst>
            </a:custGeom>
            <a:solidFill>
              <a:srgbClr val="ECECEC"/>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85" name="Shape 1485"/>
            <p:cNvSpPr/>
            <p:nvPr/>
          </p:nvSpPr>
          <p:spPr>
            <a:xfrm>
              <a:off x="3623357" y="1504188"/>
              <a:ext cx="80155" cy="70503"/>
            </a:xfrm>
            <a:custGeom>
              <a:avLst/>
              <a:gdLst/>
              <a:ahLst/>
              <a:cxnLst>
                <a:cxn ang="0">
                  <a:pos x="wd2" y="hd2"/>
                </a:cxn>
                <a:cxn ang="5400000">
                  <a:pos x="wd2" y="hd2"/>
                </a:cxn>
                <a:cxn ang="10800000">
                  <a:pos x="wd2" y="hd2"/>
                </a:cxn>
                <a:cxn ang="16200000">
                  <a:pos x="wd2" y="hd2"/>
                </a:cxn>
              </a:cxnLst>
              <a:rect l="0" t="0" r="r" b="b"/>
              <a:pathLst>
                <a:path w="20112" h="20578" extrusionOk="0">
                  <a:moveTo>
                    <a:pt x="14567" y="18097"/>
                  </a:moveTo>
                  <a:cubicBezTo>
                    <a:pt x="20093" y="14011"/>
                    <a:pt x="21600" y="5838"/>
                    <a:pt x="18586" y="0"/>
                  </a:cubicBezTo>
                  <a:cubicBezTo>
                    <a:pt x="19591" y="5838"/>
                    <a:pt x="17581" y="12259"/>
                    <a:pt x="12558" y="15762"/>
                  </a:cubicBezTo>
                  <a:cubicBezTo>
                    <a:pt x="8540" y="18681"/>
                    <a:pt x="4019" y="19849"/>
                    <a:pt x="0" y="18681"/>
                  </a:cubicBezTo>
                  <a:cubicBezTo>
                    <a:pt x="4521" y="21016"/>
                    <a:pt x="10549" y="21600"/>
                    <a:pt x="14567" y="18097"/>
                  </a:cubicBezTo>
                  <a:close/>
                </a:path>
              </a:pathLst>
            </a:custGeom>
            <a:solidFill>
              <a:srgbClr val="A2AE98"/>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86" name="Shape 1486"/>
            <p:cNvSpPr/>
            <p:nvPr/>
          </p:nvSpPr>
          <p:spPr>
            <a:xfrm>
              <a:off x="3609764" y="1502679"/>
              <a:ext cx="83870" cy="62748"/>
            </a:xfrm>
            <a:custGeom>
              <a:avLst/>
              <a:gdLst/>
              <a:ahLst/>
              <a:cxnLst>
                <a:cxn ang="0">
                  <a:pos x="wd2" y="hd2"/>
                </a:cxn>
                <a:cxn ang="5400000">
                  <a:pos x="wd2" y="hd2"/>
                </a:cxn>
                <a:cxn ang="10800000">
                  <a:pos x="wd2" y="hd2"/>
                </a:cxn>
                <a:cxn ang="16200000">
                  <a:pos x="wd2" y="hd2"/>
                </a:cxn>
              </a:cxnLst>
              <a:rect l="0" t="0" r="r" b="b"/>
              <a:pathLst>
                <a:path w="20331" h="20870" extrusionOk="0">
                  <a:moveTo>
                    <a:pt x="13440" y="18982"/>
                  </a:moveTo>
                  <a:cubicBezTo>
                    <a:pt x="19200" y="15055"/>
                    <a:pt x="21600" y="6545"/>
                    <a:pt x="19680" y="0"/>
                  </a:cubicBezTo>
                  <a:cubicBezTo>
                    <a:pt x="20160" y="6545"/>
                    <a:pt x="17280" y="12436"/>
                    <a:pt x="12000" y="16364"/>
                  </a:cubicBezTo>
                  <a:cubicBezTo>
                    <a:pt x="8160" y="18982"/>
                    <a:pt x="3840" y="20291"/>
                    <a:pt x="0" y="18327"/>
                  </a:cubicBezTo>
                  <a:cubicBezTo>
                    <a:pt x="3840" y="21600"/>
                    <a:pt x="8640" y="21600"/>
                    <a:pt x="13440" y="18982"/>
                  </a:cubicBezTo>
                  <a:close/>
                </a:path>
              </a:pathLst>
            </a:custGeom>
            <a:solidFill>
              <a:srgbClr val="ECECEC"/>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87" name="Shape 1487"/>
            <p:cNvSpPr/>
            <p:nvPr/>
          </p:nvSpPr>
          <p:spPr>
            <a:xfrm>
              <a:off x="1737079" y="2100729"/>
              <a:ext cx="380579" cy="351885"/>
            </a:xfrm>
            <a:prstGeom prst="ellipse">
              <a:avLst/>
            </a:prstGeom>
            <a:solidFill>
              <a:srgbClr val="C0CACC"/>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88" name="Shape 1488"/>
            <p:cNvSpPr/>
            <p:nvPr/>
          </p:nvSpPr>
          <p:spPr>
            <a:xfrm>
              <a:off x="1752181" y="2116372"/>
              <a:ext cx="323191" cy="164075"/>
            </a:xfrm>
            <a:custGeom>
              <a:avLst/>
              <a:gdLst/>
              <a:ahLst/>
              <a:cxnLst>
                <a:cxn ang="0">
                  <a:pos x="wd2" y="hd2"/>
                </a:cxn>
                <a:cxn ang="5400000">
                  <a:pos x="wd2" y="hd2"/>
                </a:cxn>
                <a:cxn ang="10800000">
                  <a:pos x="wd2" y="hd2"/>
                </a:cxn>
                <a:cxn ang="16200000">
                  <a:pos x="wd2" y="hd2"/>
                </a:cxn>
              </a:cxnLst>
              <a:rect l="0" t="0" r="r" b="b"/>
              <a:pathLst>
                <a:path w="21600" h="20585" extrusionOk="0">
                  <a:moveTo>
                    <a:pt x="10071" y="241"/>
                  </a:moveTo>
                  <a:cubicBezTo>
                    <a:pt x="4240" y="1748"/>
                    <a:pt x="0" y="10538"/>
                    <a:pt x="0" y="20585"/>
                  </a:cubicBezTo>
                  <a:cubicBezTo>
                    <a:pt x="1325" y="12045"/>
                    <a:pt x="5566" y="6269"/>
                    <a:pt x="10999" y="4762"/>
                  </a:cubicBezTo>
                  <a:cubicBezTo>
                    <a:pt x="14974" y="3757"/>
                    <a:pt x="18817" y="4762"/>
                    <a:pt x="21600" y="9032"/>
                  </a:cubicBezTo>
                  <a:cubicBezTo>
                    <a:pt x="19082" y="2752"/>
                    <a:pt x="14709" y="-1015"/>
                    <a:pt x="10071" y="241"/>
                  </a:cubicBezTo>
                  <a:close/>
                </a:path>
              </a:pathLst>
            </a:custGeom>
            <a:solidFill>
              <a:srgbClr val="99AAAD"/>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89" name="Shape 1489"/>
            <p:cNvSpPr/>
            <p:nvPr/>
          </p:nvSpPr>
          <p:spPr>
            <a:xfrm>
              <a:off x="1735569" y="2088385"/>
              <a:ext cx="324701" cy="151286"/>
            </a:xfrm>
            <a:custGeom>
              <a:avLst/>
              <a:gdLst/>
              <a:ahLst/>
              <a:cxnLst>
                <a:cxn ang="0">
                  <a:pos x="wd2" y="hd2"/>
                </a:cxn>
                <a:cxn ang="5400000">
                  <a:pos x="wd2" y="hd2"/>
                </a:cxn>
                <a:cxn ang="10800000">
                  <a:pos x="wd2" y="hd2"/>
                </a:cxn>
                <a:cxn ang="16200000">
                  <a:pos x="wd2" y="hd2"/>
                </a:cxn>
              </a:cxnLst>
              <a:rect l="0" t="0" r="r" b="b"/>
              <a:pathLst>
                <a:path w="21600" h="20607" extrusionOk="0">
                  <a:moveTo>
                    <a:pt x="10469" y="357"/>
                  </a:moveTo>
                  <a:cubicBezTo>
                    <a:pt x="4638" y="1977"/>
                    <a:pt x="0" y="9807"/>
                    <a:pt x="0" y="20607"/>
                  </a:cubicBezTo>
                  <a:cubicBezTo>
                    <a:pt x="1458" y="11427"/>
                    <a:pt x="5566" y="3867"/>
                    <a:pt x="10999" y="2517"/>
                  </a:cubicBezTo>
                  <a:cubicBezTo>
                    <a:pt x="14974" y="1437"/>
                    <a:pt x="18817" y="3597"/>
                    <a:pt x="21600" y="8457"/>
                  </a:cubicBezTo>
                  <a:cubicBezTo>
                    <a:pt x="19215" y="1437"/>
                    <a:pt x="15107" y="-993"/>
                    <a:pt x="10469" y="357"/>
                  </a:cubicBezTo>
                  <a:close/>
                </a:path>
              </a:pathLst>
            </a:custGeom>
            <a:solidFill>
              <a:srgbClr val="EAEAEA"/>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90" name="Shape 1490"/>
            <p:cNvSpPr/>
            <p:nvPr/>
          </p:nvSpPr>
          <p:spPr>
            <a:xfrm>
              <a:off x="1827693" y="2274405"/>
              <a:ext cx="297486" cy="208857"/>
            </a:xfrm>
            <a:custGeom>
              <a:avLst/>
              <a:gdLst/>
              <a:ahLst/>
              <a:cxnLst>
                <a:cxn ang="0">
                  <a:pos x="wd2" y="hd2"/>
                </a:cxn>
                <a:cxn ang="5400000">
                  <a:pos x="wd2" y="hd2"/>
                </a:cxn>
                <a:cxn ang="10800000">
                  <a:pos x="wd2" y="hd2"/>
                </a:cxn>
                <a:cxn ang="16200000">
                  <a:pos x="wd2" y="hd2"/>
                </a:cxn>
              </a:cxnLst>
              <a:rect l="0" t="0" r="r" b="b"/>
              <a:pathLst>
                <a:path w="20654" h="20183" extrusionOk="0">
                  <a:moveTo>
                    <a:pt x="13208" y="19306"/>
                  </a:moveTo>
                  <a:cubicBezTo>
                    <a:pt x="18848" y="16439"/>
                    <a:pt x="21600" y="7646"/>
                    <a:pt x="20362" y="0"/>
                  </a:cubicBezTo>
                  <a:cubicBezTo>
                    <a:pt x="20087" y="6881"/>
                    <a:pt x="16785" y="13381"/>
                    <a:pt x="11557" y="15865"/>
                  </a:cubicBezTo>
                  <a:cubicBezTo>
                    <a:pt x="7567" y="17968"/>
                    <a:pt x="3439" y="17395"/>
                    <a:pt x="0" y="15101"/>
                  </a:cubicBezTo>
                  <a:cubicBezTo>
                    <a:pt x="3302" y="19115"/>
                    <a:pt x="8668" y="21600"/>
                    <a:pt x="13208" y="19306"/>
                  </a:cubicBezTo>
                  <a:close/>
                </a:path>
              </a:pathLst>
            </a:custGeom>
            <a:solidFill>
              <a:srgbClr val="99AAAD"/>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91" name="Shape 1491"/>
            <p:cNvSpPr/>
            <p:nvPr/>
          </p:nvSpPr>
          <p:spPr>
            <a:xfrm>
              <a:off x="1789938" y="2262323"/>
              <a:ext cx="311493" cy="178021"/>
            </a:xfrm>
            <a:custGeom>
              <a:avLst/>
              <a:gdLst/>
              <a:ahLst/>
              <a:cxnLst>
                <a:cxn ang="0">
                  <a:pos x="wd2" y="hd2"/>
                </a:cxn>
                <a:cxn ang="5400000">
                  <a:pos x="wd2" y="hd2"/>
                </a:cxn>
                <a:cxn ang="10800000">
                  <a:pos x="wd2" y="hd2"/>
                </a:cxn>
                <a:cxn ang="16200000">
                  <a:pos x="wd2" y="hd2"/>
                </a:cxn>
              </a:cxnLst>
              <a:rect l="0" t="0" r="r" b="b"/>
              <a:pathLst>
                <a:path w="21114" h="20369" extrusionOk="0">
                  <a:moveTo>
                    <a:pt x="12075" y="19781"/>
                  </a:moveTo>
                  <a:cubicBezTo>
                    <a:pt x="17843" y="17735"/>
                    <a:pt x="21600" y="9095"/>
                    <a:pt x="21063" y="0"/>
                  </a:cubicBezTo>
                  <a:cubicBezTo>
                    <a:pt x="20124" y="7958"/>
                    <a:pt x="16770" y="14097"/>
                    <a:pt x="11404" y="16143"/>
                  </a:cubicBezTo>
                  <a:cubicBezTo>
                    <a:pt x="7379" y="17507"/>
                    <a:pt x="3086" y="17053"/>
                    <a:pt x="0" y="13642"/>
                  </a:cubicBezTo>
                  <a:cubicBezTo>
                    <a:pt x="2817" y="19099"/>
                    <a:pt x="7379" y="21600"/>
                    <a:pt x="12075" y="19781"/>
                  </a:cubicBezTo>
                  <a:close/>
                </a:path>
              </a:pathLst>
            </a:custGeom>
            <a:solidFill>
              <a:srgbClr val="EAEAEA"/>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92" name="Shape 1492"/>
            <p:cNvSpPr/>
            <p:nvPr/>
          </p:nvSpPr>
          <p:spPr>
            <a:xfrm>
              <a:off x="2623585" y="3958312"/>
              <a:ext cx="244659" cy="243149"/>
            </a:xfrm>
            <a:prstGeom prst="ellipse">
              <a:avLst/>
            </a:prstGeom>
            <a:solidFill>
              <a:srgbClr val="C0CACC"/>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93" name="Shape 1493"/>
            <p:cNvSpPr/>
            <p:nvPr/>
          </p:nvSpPr>
          <p:spPr>
            <a:xfrm>
              <a:off x="2634156" y="3969160"/>
              <a:ext cx="206903" cy="112992"/>
            </a:xfrm>
            <a:custGeom>
              <a:avLst/>
              <a:gdLst/>
              <a:ahLst/>
              <a:cxnLst>
                <a:cxn ang="0">
                  <a:pos x="wd2" y="hd2"/>
                </a:cxn>
                <a:cxn ang="5400000">
                  <a:pos x="wd2" y="hd2"/>
                </a:cxn>
                <a:cxn ang="10800000">
                  <a:pos x="wd2" y="hd2"/>
                </a:cxn>
                <a:cxn ang="16200000">
                  <a:pos x="wd2" y="hd2"/>
                </a:cxn>
              </a:cxnLst>
              <a:rect l="0" t="0" r="r" b="b"/>
              <a:pathLst>
                <a:path w="21600" h="20456" extrusionOk="0">
                  <a:moveTo>
                    <a:pt x="10177" y="296"/>
                  </a:moveTo>
                  <a:cubicBezTo>
                    <a:pt x="4154" y="1736"/>
                    <a:pt x="0" y="10376"/>
                    <a:pt x="0" y="20456"/>
                  </a:cubicBezTo>
                  <a:cubicBezTo>
                    <a:pt x="1454" y="11816"/>
                    <a:pt x="5608" y="6056"/>
                    <a:pt x="11008" y="4616"/>
                  </a:cubicBezTo>
                  <a:cubicBezTo>
                    <a:pt x="14954" y="3536"/>
                    <a:pt x="18692" y="4616"/>
                    <a:pt x="21600" y="8936"/>
                  </a:cubicBezTo>
                  <a:cubicBezTo>
                    <a:pt x="19108" y="2816"/>
                    <a:pt x="14746" y="-1144"/>
                    <a:pt x="10177" y="296"/>
                  </a:cubicBezTo>
                  <a:close/>
                </a:path>
              </a:pathLst>
            </a:custGeom>
            <a:solidFill>
              <a:srgbClr val="A2AE98"/>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94" name="Shape 1494"/>
            <p:cNvSpPr/>
            <p:nvPr/>
          </p:nvSpPr>
          <p:spPr>
            <a:xfrm>
              <a:off x="2623585" y="3950696"/>
              <a:ext cx="206903" cy="104272"/>
            </a:xfrm>
            <a:custGeom>
              <a:avLst/>
              <a:gdLst/>
              <a:ahLst/>
              <a:cxnLst>
                <a:cxn ang="0">
                  <a:pos x="wd2" y="hd2"/>
                </a:cxn>
                <a:cxn ang="5400000">
                  <a:pos x="wd2" y="hd2"/>
                </a:cxn>
                <a:cxn ang="10800000">
                  <a:pos x="wd2" y="hd2"/>
                </a:cxn>
                <a:cxn ang="16200000">
                  <a:pos x="wd2" y="hd2"/>
                </a:cxn>
              </a:cxnLst>
              <a:rect l="0" t="0" r="r" b="b"/>
              <a:pathLst>
                <a:path w="21600" h="20713" extrusionOk="0">
                  <a:moveTo>
                    <a:pt x="10385" y="291"/>
                  </a:moveTo>
                  <a:cubicBezTo>
                    <a:pt x="4569" y="1862"/>
                    <a:pt x="0" y="9717"/>
                    <a:pt x="0" y="20713"/>
                  </a:cubicBezTo>
                  <a:cubicBezTo>
                    <a:pt x="1454" y="11288"/>
                    <a:pt x="5608" y="3826"/>
                    <a:pt x="11008" y="2255"/>
                  </a:cubicBezTo>
                  <a:cubicBezTo>
                    <a:pt x="14954" y="1077"/>
                    <a:pt x="18692" y="3433"/>
                    <a:pt x="21600" y="8146"/>
                  </a:cubicBezTo>
                  <a:cubicBezTo>
                    <a:pt x="19108" y="1469"/>
                    <a:pt x="15162" y="-887"/>
                    <a:pt x="10385" y="291"/>
                  </a:cubicBezTo>
                  <a:close/>
                </a:path>
              </a:pathLst>
            </a:custGeom>
            <a:solidFill>
              <a:srgbClr val="ECECEC"/>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95" name="Shape 1495"/>
            <p:cNvSpPr/>
            <p:nvPr/>
          </p:nvSpPr>
          <p:spPr>
            <a:xfrm>
              <a:off x="2682483" y="4079130"/>
              <a:ext cx="189228" cy="142637"/>
            </a:xfrm>
            <a:custGeom>
              <a:avLst/>
              <a:gdLst/>
              <a:ahLst/>
              <a:cxnLst>
                <a:cxn ang="0">
                  <a:pos x="wd2" y="hd2"/>
                </a:cxn>
                <a:cxn ang="5400000">
                  <a:pos x="wd2" y="hd2"/>
                </a:cxn>
                <a:cxn ang="10800000">
                  <a:pos x="wd2" y="hd2"/>
                </a:cxn>
                <a:cxn ang="16200000">
                  <a:pos x="wd2" y="hd2"/>
                </a:cxn>
              </a:cxnLst>
              <a:rect l="0" t="0" r="r" b="b"/>
              <a:pathLst>
                <a:path w="20503" h="20198" extrusionOk="0">
                  <a:moveTo>
                    <a:pt x="13046" y="19356"/>
                  </a:moveTo>
                  <a:cubicBezTo>
                    <a:pt x="18820" y="16551"/>
                    <a:pt x="21600" y="7574"/>
                    <a:pt x="20103" y="0"/>
                  </a:cubicBezTo>
                  <a:cubicBezTo>
                    <a:pt x="19889" y="6732"/>
                    <a:pt x="16681" y="13184"/>
                    <a:pt x="11549" y="15990"/>
                  </a:cubicBezTo>
                  <a:cubicBezTo>
                    <a:pt x="7485" y="17953"/>
                    <a:pt x="3422" y="17392"/>
                    <a:pt x="0" y="15148"/>
                  </a:cubicBezTo>
                  <a:cubicBezTo>
                    <a:pt x="3422" y="19075"/>
                    <a:pt x="8554" y="21600"/>
                    <a:pt x="13046" y="19356"/>
                  </a:cubicBezTo>
                  <a:close/>
                </a:path>
              </a:pathLst>
            </a:custGeom>
            <a:solidFill>
              <a:srgbClr val="A2AE98"/>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96" name="Shape 1496"/>
            <p:cNvSpPr/>
            <p:nvPr/>
          </p:nvSpPr>
          <p:spPr>
            <a:xfrm>
              <a:off x="2658319" y="4068558"/>
              <a:ext cx="198589" cy="123413"/>
            </a:xfrm>
            <a:custGeom>
              <a:avLst/>
              <a:gdLst/>
              <a:ahLst/>
              <a:cxnLst>
                <a:cxn ang="0">
                  <a:pos x="wd2" y="hd2"/>
                </a:cxn>
                <a:cxn ang="5400000">
                  <a:pos x="wd2" y="hd2"/>
                </a:cxn>
                <a:cxn ang="10800000">
                  <a:pos x="wd2" y="hd2"/>
                </a:cxn>
                <a:cxn ang="16200000">
                  <a:pos x="wd2" y="hd2"/>
                </a:cxn>
              </a:cxnLst>
              <a:rect l="0" t="0" r="r" b="b"/>
              <a:pathLst>
                <a:path w="21039" h="20288" extrusionOk="0">
                  <a:moveTo>
                    <a:pt x="11953" y="19636"/>
                  </a:moveTo>
                  <a:cubicBezTo>
                    <a:pt x="17825" y="17673"/>
                    <a:pt x="21600" y="9164"/>
                    <a:pt x="20971" y="0"/>
                  </a:cubicBezTo>
                  <a:cubicBezTo>
                    <a:pt x="20132" y="7855"/>
                    <a:pt x="16777" y="14073"/>
                    <a:pt x="11324" y="16036"/>
                  </a:cubicBezTo>
                  <a:cubicBezTo>
                    <a:pt x="7340" y="17673"/>
                    <a:pt x="3146" y="17018"/>
                    <a:pt x="0" y="13745"/>
                  </a:cubicBezTo>
                  <a:cubicBezTo>
                    <a:pt x="2726" y="18982"/>
                    <a:pt x="7340" y="21600"/>
                    <a:pt x="11953" y="19636"/>
                  </a:cubicBezTo>
                  <a:close/>
                </a:path>
              </a:pathLst>
            </a:custGeom>
            <a:solidFill>
              <a:srgbClr val="ECECEC"/>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97" name="Shape 1497"/>
            <p:cNvSpPr/>
            <p:nvPr/>
          </p:nvSpPr>
          <p:spPr>
            <a:xfrm>
              <a:off x="1842795" y="4118396"/>
              <a:ext cx="187269" cy="185759"/>
            </a:xfrm>
            <a:prstGeom prst="ellipse">
              <a:avLst/>
            </a:prstGeom>
            <a:solidFill>
              <a:srgbClr val="C0CACC"/>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98" name="Shape 1498"/>
            <p:cNvSpPr/>
            <p:nvPr/>
          </p:nvSpPr>
          <p:spPr>
            <a:xfrm>
              <a:off x="1850347" y="4127620"/>
              <a:ext cx="157065" cy="84411"/>
            </a:xfrm>
            <a:custGeom>
              <a:avLst/>
              <a:gdLst/>
              <a:ahLst/>
              <a:cxnLst>
                <a:cxn ang="0">
                  <a:pos x="wd2" y="hd2"/>
                </a:cxn>
                <a:cxn ang="5400000">
                  <a:pos x="wd2" y="hd2"/>
                </a:cxn>
                <a:cxn ang="10800000">
                  <a:pos x="wd2" y="hd2"/>
                </a:cxn>
                <a:cxn ang="16200000">
                  <a:pos x="wd2" y="hd2"/>
                </a:cxn>
              </a:cxnLst>
              <a:rect l="0" t="0" r="r" b="b"/>
              <a:pathLst>
                <a:path w="21600" h="20462" extrusionOk="0">
                  <a:moveTo>
                    <a:pt x="10116" y="302"/>
                  </a:moveTo>
                  <a:cubicBezTo>
                    <a:pt x="4375" y="1742"/>
                    <a:pt x="0" y="10382"/>
                    <a:pt x="0" y="20462"/>
                  </a:cubicBezTo>
                  <a:cubicBezTo>
                    <a:pt x="1367" y="11822"/>
                    <a:pt x="5742" y="6062"/>
                    <a:pt x="10937" y="4622"/>
                  </a:cubicBezTo>
                  <a:cubicBezTo>
                    <a:pt x="15038" y="3662"/>
                    <a:pt x="18866" y="4622"/>
                    <a:pt x="21600" y="8942"/>
                  </a:cubicBezTo>
                  <a:cubicBezTo>
                    <a:pt x="19139" y="2702"/>
                    <a:pt x="14765" y="-1138"/>
                    <a:pt x="10116" y="302"/>
                  </a:cubicBezTo>
                  <a:close/>
                </a:path>
              </a:pathLst>
            </a:custGeom>
            <a:solidFill>
              <a:srgbClr val="A2AE98"/>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499" name="Shape 1499"/>
            <p:cNvSpPr/>
            <p:nvPr/>
          </p:nvSpPr>
          <p:spPr>
            <a:xfrm>
              <a:off x="1842795" y="4112335"/>
              <a:ext cx="157065" cy="80064"/>
            </a:xfrm>
            <a:custGeom>
              <a:avLst/>
              <a:gdLst/>
              <a:ahLst/>
              <a:cxnLst>
                <a:cxn ang="0">
                  <a:pos x="wd2" y="hd2"/>
                </a:cxn>
                <a:cxn ang="5400000">
                  <a:pos x="wd2" y="hd2"/>
                </a:cxn>
                <a:cxn ang="10800000">
                  <a:pos x="wd2" y="hd2"/>
                </a:cxn>
                <a:cxn ang="16200000">
                  <a:pos x="wd2" y="hd2"/>
                </a:cxn>
              </a:cxnLst>
              <a:rect l="0" t="0" r="r" b="b"/>
              <a:pathLst>
                <a:path w="21600" h="20820" extrusionOk="0">
                  <a:moveTo>
                    <a:pt x="10663" y="249"/>
                  </a:moveTo>
                  <a:cubicBezTo>
                    <a:pt x="4648" y="1791"/>
                    <a:pt x="0" y="10020"/>
                    <a:pt x="0" y="20820"/>
                  </a:cubicBezTo>
                  <a:cubicBezTo>
                    <a:pt x="1367" y="11563"/>
                    <a:pt x="5468" y="3849"/>
                    <a:pt x="10937" y="2306"/>
                  </a:cubicBezTo>
                  <a:cubicBezTo>
                    <a:pt x="15038" y="1277"/>
                    <a:pt x="18866" y="3849"/>
                    <a:pt x="21600" y="8477"/>
                  </a:cubicBezTo>
                  <a:cubicBezTo>
                    <a:pt x="19139" y="1277"/>
                    <a:pt x="15038" y="-780"/>
                    <a:pt x="10663" y="249"/>
                  </a:cubicBezTo>
                  <a:close/>
                </a:path>
              </a:pathLst>
            </a:custGeom>
            <a:solidFill>
              <a:srgbClr val="ECECEC"/>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00" name="Shape 1500"/>
            <p:cNvSpPr/>
            <p:nvPr/>
          </p:nvSpPr>
          <p:spPr>
            <a:xfrm>
              <a:off x="1886592" y="4210520"/>
              <a:ext cx="145154" cy="108806"/>
            </a:xfrm>
            <a:custGeom>
              <a:avLst/>
              <a:gdLst/>
              <a:ahLst/>
              <a:cxnLst>
                <a:cxn ang="0">
                  <a:pos x="wd2" y="hd2"/>
                </a:cxn>
                <a:cxn ang="5400000">
                  <a:pos x="wd2" y="hd2"/>
                </a:cxn>
                <a:cxn ang="10800000">
                  <a:pos x="wd2" y="hd2"/>
                </a:cxn>
                <a:cxn ang="16200000">
                  <a:pos x="wd2" y="hd2"/>
                </a:cxn>
              </a:cxnLst>
              <a:rect l="0" t="0" r="r" b="b"/>
              <a:pathLst>
                <a:path w="20555" h="20210" extrusionOk="0">
                  <a:moveTo>
                    <a:pt x="13184" y="19403"/>
                  </a:moveTo>
                  <a:cubicBezTo>
                    <a:pt x="18795" y="16475"/>
                    <a:pt x="21600" y="7322"/>
                    <a:pt x="20197" y="0"/>
                  </a:cubicBezTo>
                  <a:cubicBezTo>
                    <a:pt x="19917" y="6956"/>
                    <a:pt x="16831" y="13180"/>
                    <a:pt x="11501" y="15742"/>
                  </a:cubicBezTo>
                  <a:cubicBezTo>
                    <a:pt x="7574" y="17939"/>
                    <a:pt x="3647" y="17207"/>
                    <a:pt x="0" y="15010"/>
                  </a:cubicBezTo>
                  <a:cubicBezTo>
                    <a:pt x="3366" y="19037"/>
                    <a:pt x="8696" y="21600"/>
                    <a:pt x="13184" y="19403"/>
                  </a:cubicBezTo>
                  <a:close/>
                </a:path>
              </a:pathLst>
            </a:custGeom>
            <a:solidFill>
              <a:srgbClr val="A2AE98"/>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01" name="Shape 1501"/>
            <p:cNvSpPr/>
            <p:nvPr/>
          </p:nvSpPr>
          <p:spPr>
            <a:xfrm>
              <a:off x="1868470" y="4201459"/>
              <a:ext cx="151969" cy="94162"/>
            </a:xfrm>
            <a:custGeom>
              <a:avLst/>
              <a:gdLst/>
              <a:ahLst/>
              <a:cxnLst>
                <a:cxn ang="0">
                  <a:pos x="wd2" y="hd2"/>
                </a:cxn>
                <a:cxn ang="5400000">
                  <a:pos x="wd2" y="hd2"/>
                </a:cxn>
                <a:cxn ang="10800000">
                  <a:pos x="wd2" y="hd2"/>
                </a:cxn>
                <a:cxn ang="16200000">
                  <a:pos x="wd2" y="hd2"/>
                </a:cxn>
              </a:cxnLst>
              <a:rect l="0" t="0" r="r" b="b"/>
              <a:pathLst>
                <a:path w="21102" h="20405" extrusionOk="0">
                  <a:moveTo>
                    <a:pt x="12185" y="19872"/>
                  </a:moveTo>
                  <a:cubicBezTo>
                    <a:pt x="18000" y="17712"/>
                    <a:pt x="21600" y="9072"/>
                    <a:pt x="21046" y="0"/>
                  </a:cubicBezTo>
                  <a:cubicBezTo>
                    <a:pt x="20215" y="8208"/>
                    <a:pt x="16892" y="14256"/>
                    <a:pt x="11354" y="15984"/>
                  </a:cubicBezTo>
                  <a:cubicBezTo>
                    <a:pt x="7477" y="17712"/>
                    <a:pt x="3046" y="17280"/>
                    <a:pt x="0" y="13824"/>
                  </a:cubicBezTo>
                  <a:cubicBezTo>
                    <a:pt x="2769" y="19008"/>
                    <a:pt x="7477" y="21600"/>
                    <a:pt x="12185" y="19872"/>
                  </a:cubicBezTo>
                  <a:close/>
                </a:path>
              </a:pathLst>
            </a:custGeom>
            <a:solidFill>
              <a:srgbClr val="ECECEC"/>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02" name="Shape 1502"/>
            <p:cNvSpPr/>
            <p:nvPr/>
          </p:nvSpPr>
          <p:spPr>
            <a:xfrm>
              <a:off x="2375907" y="3973414"/>
              <a:ext cx="143473" cy="143473"/>
            </a:xfrm>
            <a:prstGeom prst="ellipse">
              <a:avLst/>
            </a:prstGeom>
            <a:solidFill>
              <a:srgbClr val="C0CACC"/>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03" name="Shape 1503"/>
            <p:cNvSpPr/>
            <p:nvPr/>
          </p:nvSpPr>
          <p:spPr>
            <a:xfrm>
              <a:off x="2381948" y="3981153"/>
              <a:ext cx="120819" cy="66263"/>
            </a:xfrm>
            <a:custGeom>
              <a:avLst/>
              <a:gdLst/>
              <a:ahLst/>
              <a:cxnLst>
                <a:cxn ang="0">
                  <a:pos x="wd2" y="hd2"/>
                </a:cxn>
                <a:cxn ang="5400000">
                  <a:pos x="wd2" y="hd2"/>
                </a:cxn>
                <a:cxn ang="10800000">
                  <a:pos x="wd2" y="hd2"/>
                </a:cxn>
                <a:cxn ang="16200000">
                  <a:pos x="wd2" y="hd2"/>
                </a:cxn>
              </a:cxnLst>
              <a:rect l="0" t="0" r="r" b="b"/>
              <a:pathLst>
                <a:path w="21600" h="20602" extrusionOk="0">
                  <a:moveTo>
                    <a:pt x="9915" y="236"/>
                  </a:moveTo>
                  <a:cubicBezTo>
                    <a:pt x="4249" y="1471"/>
                    <a:pt x="0" y="10111"/>
                    <a:pt x="0" y="20602"/>
                  </a:cubicBezTo>
                  <a:cubicBezTo>
                    <a:pt x="1416" y="11962"/>
                    <a:pt x="5666" y="5791"/>
                    <a:pt x="10977" y="4556"/>
                  </a:cubicBezTo>
                  <a:cubicBezTo>
                    <a:pt x="14872" y="3322"/>
                    <a:pt x="18767" y="4556"/>
                    <a:pt x="21600" y="8876"/>
                  </a:cubicBezTo>
                  <a:cubicBezTo>
                    <a:pt x="19121" y="2705"/>
                    <a:pt x="14872" y="-998"/>
                    <a:pt x="9915" y="236"/>
                  </a:cubicBezTo>
                  <a:close/>
                </a:path>
              </a:pathLst>
            </a:custGeom>
            <a:solidFill>
              <a:srgbClr val="A2AE98"/>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04" name="Shape 1504"/>
            <p:cNvSpPr/>
            <p:nvPr/>
          </p:nvSpPr>
          <p:spPr>
            <a:xfrm>
              <a:off x="2375907" y="3968814"/>
              <a:ext cx="120819" cy="61990"/>
            </a:xfrm>
            <a:custGeom>
              <a:avLst/>
              <a:gdLst/>
              <a:ahLst/>
              <a:cxnLst>
                <a:cxn ang="0">
                  <a:pos x="wd2" y="hd2"/>
                </a:cxn>
                <a:cxn ang="5400000">
                  <a:pos x="wd2" y="hd2"/>
                </a:cxn>
                <a:cxn ang="10800000">
                  <a:pos x="wd2" y="hd2"/>
                </a:cxn>
                <a:cxn ang="16200000">
                  <a:pos x="wd2" y="hd2"/>
                </a:cxn>
              </a:cxnLst>
              <a:rect l="0" t="0" r="r" b="b"/>
              <a:pathLst>
                <a:path w="21600" h="20618" extrusionOk="0">
                  <a:moveTo>
                    <a:pt x="10623" y="327"/>
                  </a:moveTo>
                  <a:cubicBezTo>
                    <a:pt x="4603" y="1636"/>
                    <a:pt x="0" y="9491"/>
                    <a:pt x="0" y="20618"/>
                  </a:cubicBezTo>
                  <a:cubicBezTo>
                    <a:pt x="1416" y="10800"/>
                    <a:pt x="5311" y="3600"/>
                    <a:pt x="10977" y="2291"/>
                  </a:cubicBezTo>
                  <a:cubicBezTo>
                    <a:pt x="14872" y="982"/>
                    <a:pt x="18767" y="3600"/>
                    <a:pt x="21600" y="8182"/>
                  </a:cubicBezTo>
                  <a:cubicBezTo>
                    <a:pt x="19121" y="1636"/>
                    <a:pt x="15226" y="-982"/>
                    <a:pt x="10623" y="327"/>
                  </a:cubicBezTo>
                  <a:close/>
                </a:path>
              </a:pathLst>
            </a:custGeom>
            <a:solidFill>
              <a:srgbClr val="ECECEC"/>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05" name="Shape 1505"/>
            <p:cNvSpPr/>
            <p:nvPr/>
          </p:nvSpPr>
          <p:spPr>
            <a:xfrm>
              <a:off x="2409132" y="4042885"/>
              <a:ext cx="113164" cy="86906"/>
            </a:xfrm>
            <a:custGeom>
              <a:avLst/>
              <a:gdLst/>
              <a:ahLst/>
              <a:cxnLst>
                <a:cxn ang="0">
                  <a:pos x="wd2" y="hd2"/>
                </a:cxn>
                <a:cxn ang="5400000">
                  <a:pos x="wd2" y="hd2"/>
                </a:cxn>
                <a:cxn ang="10800000">
                  <a:pos x="wd2" y="hd2"/>
                </a:cxn>
                <a:cxn ang="16200000">
                  <a:pos x="wd2" y="hd2"/>
                </a:cxn>
              </a:cxnLst>
              <a:rect l="0" t="0" r="r" b="b"/>
              <a:pathLst>
                <a:path w="20750" h="20376" extrusionOk="0">
                  <a:moveTo>
                    <a:pt x="13180" y="19722"/>
                  </a:moveTo>
                  <a:cubicBezTo>
                    <a:pt x="19037" y="16435"/>
                    <a:pt x="21600" y="7513"/>
                    <a:pt x="20502" y="0"/>
                  </a:cubicBezTo>
                  <a:cubicBezTo>
                    <a:pt x="20136" y="7043"/>
                    <a:pt x="16841" y="13617"/>
                    <a:pt x="11715" y="15965"/>
                  </a:cubicBezTo>
                  <a:cubicBezTo>
                    <a:pt x="7688" y="17843"/>
                    <a:pt x="3295" y="17374"/>
                    <a:pt x="0" y="15026"/>
                  </a:cubicBezTo>
                  <a:cubicBezTo>
                    <a:pt x="3295" y="19252"/>
                    <a:pt x="8786" y="21600"/>
                    <a:pt x="13180" y="19722"/>
                  </a:cubicBezTo>
                  <a:close/>
                </a:path>
              </a:pathLst>
            </a:custGeom>
            <a:solidFill>
              <a:srgbClr val="A2AE98"/>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06" name="Shape 1506"/>
            <p:cNvSpPr/>
            <p:nvPr/>
          </p:nvSpPr>
          <p:spPr>
            <a:xfrm>
              <a:off x="2395539" y="4038354"/>
              <a:ext cx="117323" cy="74233"/>
            </a:xfrm>
            <a:custGeom>
              <a:avLst/>
              <a:gdLst/>
              <a:ahLst/>
              <a:cxnLst>
                <a:cxn ang="0">
                  <a:pos x="wd2" y="hd2"/>
                </a:cxn>
                <a:cxn ang="5400000">
                  <a:pos x="wd2" y="hd2"/>
                </a:cxn>
                <a:cxn ang="10800000">
                  <a:pos x="wd2" y="hd2"/>
                </a:cxn>
                <a:cxn ang="16200000">
                  <a:pos x="wd2" y="hd2"/>
                </a:cxn>
              </a:cxnLst>
              <a:rect l="0" t="0" r="r" b="b"/>
              <a:pathLst>
                <a:path w="20975" h="20417" extrusionOk="0">
                  <a:moveTo>
                    <a:pt x="12039" y="19938"/>
                  </a:moveTo>
                  <a:cubicBezTo>
                    <a:pt x="17705" y="17169"/>
                    <a:pt x="21600" y="8862"/>
                    <a:pt x="20892" y="0"/>
                  </a:cubicBezTo>
                  <a:cubicBezTo>
                    <a:pt x="20184" y="7754"/>
                    <a:pt x="16643" y="13846"/>
                    <a:pt x="11331" y="16062"/>
                  </a:cubicBezTo>
                  <a:cubicBezTo>
                    <a:pt x="7436" y="17169"/>
                    <a:pt x="2833" y="16615"/>
                    <a:pt x="0" y="13292"/>
                  </a:cubicBezTo>
                  <a:cubicBezTo>
                    <a:pt x="2833" y="18831"/>
                    <a:pt x="7436" y="21600"/>
                    <a:pt x="12039" y="19938"/>
                  </a:cubicBezTo>
                  <a:close/>
                </a:path>
              </a:pathLst>
            </a:custGeom>
            <a:solidFill>
              <a:srgbClr val="ECECEC"/>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07" name="Shape 1507"/>
            <p:cNvSpPr/>
            <p:nvPr/>
          </p:nvSpPr>
          <p:spPr>
            <a:xfrm>
              <a:off x="3478885" y="4114374"/>
              <a:ext cx="308572" cy="255723"/>
            </a:xfrm>
            <a:custGeom>
              <a:avLst/>
              <a:gdLst/>
              <a:ahLst/>
              <a:cxnLst>
                <a:cxn ang="0">
                  <a:pos x="wd2" y="hd2"/>
                </a:cxn>
                <a:cxn ang="5400000">
                  <a:pos x="wd2" y="hd2"/>
                </a:cxn>
                <a:cxn ang="10800000">
                  <a:pos x="wd2" y="hd2"/>
                </a:cxn>
                <a:cxn ang="16200000">
                  <a:pos x="wd2" y="hd2"/>
                </a:cxn>
              </a:cxnLst>
              <a:rect l="0" t="0" r="r" b="b"/>
              <a:pathLst>
                <a:path w="19615" h="19049" extrusionOk="0">
                  <a:moveTo>
                    <a:pt x="19345" y="6122"/>
                  </a:moveTo>
                  <a:cubicBezTo>
                    <a:pt x="20608" y="11152"/>
                    <a:pt x="17324" y="16626"/>
                    <a:pt x="12019" y="18402"/>
                  </a:cubicBezTo>
                  <a:cubicBezTo>
                    <a:pt x="6840" y="20325"/>
                    <a:pt x="1534" y="17810"/>
                    <a:pt x="271" y="12928"/>
                  </a:cubicBezTo>
                  <a:cubicBezTo>
                    <a:pt x="-992" y="7898"/>
                    <a:pt x="2292" y="2424"/>
                    <a:pt x="7471" y="648"/>
                  </a:cubicBezTo>
                  <a:cubicBezTo>
                    <a:pt x="12776" y="-1275"/>
                    <a:pt x="18082" y="1240"/>
                    <a:pt x="19345" y="6122"/>
                  </a:cubicBezTo>
                  <a:close/>
                </a:path>
              </a:pathLst>
            </a:custGeom>
            <a:solidFill>
              <a:srgbClr val="C0CACC"/>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08" name="Shape 1508"/>
            <p:cNvSpPr/>
            <p:nvPr/>
          </p:nvSpPr>
          <p:spPr>
            <a:xfrm>
              <a:off x="3490520" y="4125563"/>
              <a:ext cx="240065" cy="160469"/>
            </a:xfrm>
            <a:custGeom>
              <a:avLst/>
              <a:gdLst/>
              <a:ahLst/>
              <a:cxnLst>
                <a:cxn ang="0">
                  <a:pos x="wd2" y="hd2"/>
                </a:cxn>
                <a:cxn ang="5400000">
                  <a:pos x="wd2" y="hd2"/>
                </a:cxn>
                <a:cxn ang="10800000">
                  <a:pos x="wd2" y="hd2"/>
                </a:cxn>
                <a:cxn ang="16200000">
                  <a:pos x="wd2" y="hd2"/>
                </a:cxn>
              </a:cxnLst>
              <a:rect l="0" t="0" r="r" b="b"/>
              <a:pathLst>
                <a:path w="20560" h="20492" extrusionOk="0">
                  <a:moveTo>
                    <a:pt x="7804" y="1941"/>
                  </a:moveTo>
                  <a:cubicBezTo>
                    <a:pt x="2021" y="5499"/>
                    <a:pt x="-1040" y="13631"/>
                    <a:pt x="321" y="20492"/>
                  </a:cubicBezTo>
                  <a:cubicBezTo>
                    <a:pt x="491" y="13885"/>
                    <a:pt x="4062" y="8040"/>
                    <a:pt x="9335" y="4483"/>
                  </a:cubicBezTo>
                  <a:cubicBezTo>
                    <a:pt x="13247" y="2196"/>
                    <a:pt x="17158" y="1179"/>
                    <a:pt x="20560" y="2704"/>
                  </a:cubicBezTo>
                  <a:cubicBezTo>
                    <a:pt x="17158" y="-346"/>
                    <a:pt x="12226" y="-1108"/>
                    <a:pt x="7804" y="1941"/>
                  </a:cubicBezTo>
                  <a:close/>
                </a:path>
              </a:pathLst>
            </a:custGeom>
            <a:solidFill>
              <a:srgbClr val="A2AE98"/>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09" name="Shape 1509"/>
            <p:cNvSpPr/>
            <p:nvPr/>
          </p:nvSpPr>
          <p:spPr>
            <a:xfrm>
              <a:off x="3471253" y="4105724"/>
              <a:ext cx="239698" cy="156144"/>
            </a:xfrm>
            <a:custGeom>
              <a:avLst/>
              <a:gdLst/>
              <a:ahLst/>
              <a:cxnLst>
                <a:cxn ang="0">
                  <a:pos x="wd2" y="hd2"/>
                </a:cxn>
                <a:cxn ang="5400000">
                  <a:pos x="wd2" y="hd2"/>
                </a:cxn>
                <a:cxn ang="10800000">
                  <a:pos x="wd2" y="hd2"/>
                </a:cxn>
                <a:cxn ang="16200000">
                  <a:pos x="wd2" y="hd2"/>
                </a:cxn>
              </a:cxnLst>
              <a:rect l="0" t="0" r="r" b="b"/>
              <a:pathLst>
                <a:path w="20528" h="20678" extrusionOk="0">
                  <a:moveTo>
                    <a:pt x="8282" y="2239"/>
                  </a:moveTo>
                  <a:cubicBezTo>
                    <a:pt x="2500" y="6190"/>
                    <a:pt x="-1072" y="13566"/>
                    <a:pt x="289" y="20678"/>
                  </a:cubicBezTo>
                  <a:cubicBezTo>
                    <a:pt x="459" y="13829"/>
                    <a:pt x="3690" y="6980"/>
                    <a:pt x="8963" y="3556"/>
                  </a:cubicBezTo>
                  <a:cubicBezTo>
                    <a:pt x="12874" y="922"/>
                    <a:pt x="17126" y="658"/>
                    <a:pt x="20528" y="2502"/>
                  </a:cubicBezTo>
                  <a:cubicBezTo>
                    <a:pt x="17126" y="-922"/>
                    <a:pt x="12704" y="-659"/>
                    <a:pt x="8282" y="2239"/>
                  </a:cubicBezTo>
                  <a:close/>
                </a:path>
              </a:pathLst>
            </a:custGeom>
            <a:solidFill>
              <a:srgbClr val="ECECEC"/>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10" name="Shape 1510"/>
            <p:cNvSpPr/>
            <p:nvPr/>
          </p:nvSpPr>
          <p:spPr>
            <a:xfrm>
              <a:off x="3584091" y="4193908"/>
              <a:ext cx="216932" cy="186838"/>
            </a:xfrm>
            <a:custGeom>
              <a:avLst/>
              <a:gdLst/>
              <a:ahLst/>
              <a:cxnLst>
                <a:cxn ang="0">
                  <a:pos x="wd2" y="hd2"/>
                </a:cxn>
                <a:cxn ang="5400000">
                  <a:pos x="wd2" y="hd2"/>
                </a:cxn>
                <a:cxn ang="10800000">
                  <a:pos x="wd2" y="hd2"/>
                </a:cxn>
                <a:cxn ang="16200000">
                  <a:pos x="wd2" y="hd2"/>
                </a:cxn>
              </a:cxnLst>
              <a:rect l="0" t="0" r="r" b="b"/>
              <a:pathLst>
                <a:path w="20279" h="20877" extrusionOk="0">
                  <a:moveTo>
                    <a:pt x="14897" y="18037"/>
                  </a:moveTo>
                  <a:cubicBezTo>
                    <a:pt x="20483" y="13584"/>
                    <a:pt x="21600" y="5567"/>
                    <a:pt x="18807" y="0"/>
                  </a:cubicBezTo>
                  <a:cubicBezTo>
                    <a:pt x="19924" y="5567"/>
                    <a:pt x="17503" y="11802"/>
                    <a:pt x="12476" y="16033"/>
                  </a:cubicBezTo>
                  <a:cubicBezTo>
                    <a:pt x="8752" y="18928"/>
                    <a:pt x="4097" y="20264"/>
                    <a:pt x="0" y="19596"/>
                  </a:cubicBezTo>
                  <a:cubicBezTo>
                    <a:pt x="4283" y="21600"/>
                    <a:pt x="10614" y="21377"/>
                    <a:pt x="14897" y="18037"/>
                  </a:cubicBezTo>
                  <a:close/>
                </a:path>
              </a:pathLst>
            </a:custGeom>
            <a:solidFill>
              <a:srgbClr val="A2AE98"/>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11" name="Shape 1511"/>
            <p:cNvSpPr/>
            <p:nvPr/>
          </p:nvSpPr>
          <p:spPr>
            <a:xfrm>
              <a:off x="3544825" y="4190887"/>
              <a:ext cx="228979" cy="170561"/>
            </a:xfrm>
            <a:custGeom>
              <a:avLst/>
              <a:gdLst/>
              <a:ahLst/>
              <a:cxnLst>
                <a:cxn ang="0">
                  <a:pos x="wd2" y="hd2"/>
                </a:cxn>
                <a:cxn ang="5400000">
                  <a:pos x="wd2" y="hd2"/>
                </a:cxn>
                <a:cxn ang="10800000">
                  <a:pos x="wd2" y="hd2"/>
                </a:cxn>
                <a:cxn ang="16200000">
                  <a:pos x="wd2" y="hd2"/>
                </a:cxn>
              </a:cxnLst>
              <a:rect l="0" t="0" r="r" b="b"/>
              <a:pathLst>
                <a:path w="20216" h="20850" extrusionOk="0">
                  <a:moveTo>
                    <a:pt x="13346" y="18202"/>
                  </a:moveTo>
                  <a:cubicBezTo>
                    <a:pt x="18966" y="14076"/>
                    <a:pt x="21600" y="6310"/>
                    <a:pt x="19493" y="0"/>
                  </a:cubicBezTo>
                  <a:cubicBezTo>
                    <a:pt x="20020" y="6310"/>
                    <a:pt x="17385" y="11892"/>
                    <a:pt x="12117" y="15775"/>
                  </a:cubicBezTo>
                  <a:cubicBezTo>
                    <a:pt x="8254" y="18688"/>
                    <a:pt x="3688" y="20144"/>
                    <a:pt x="0" y="18930"/>
                  </a:cubicBezTo>
                  <a:cubicBezTo>
                    <a:pt x="3688" y="21600"/>
                    <a:pt x="8956" y="21600"/>
                    <a:pt x="13346" y="18202"/>
                  </a:cubicBezTo>
                  <a:close/>
                </a:path>
              </a:pathLst>
            </a:custGeom>
            <a:solidFill>
              <a:srgbClr val="ECECEC"/>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12" name="Shape 1512"/>
            <p:cNvSpPr/>
            <p:nvPr/>
          </p:nvSpPr>
          <p:spPr>
            <a:xfrm>
              <a:off x="4230470" y="2123382"/>
              <a:ext cx="303557" cy="385111"/>
            </a:xfrm>
            <a:prstGeom prst="ellipse">
              <a:avLst/>
            </a:prstGeom>
            <a:solidFill>
              <a:srgbClr val="C0CACC"/>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13" name="Shape 1513"/>
            <p:cNvSpPr/>
            <p:nvPr/>
          </p:nvSpPr>
          <p:spPr>
            <a:xfrm>
              <a:off x="4242551" y="2140595"/>
              <a:ext cx="258251" cy="179118"/>
            </a:xfrm>
            <a:custGeom>
              <a:avLst/>
              <a:gdLst/>
              <a:ahLst/>
              <a:cxnLst>
                <a:cxn ang="0">
                  <a:pos x="wd2" y="hd2"/>
                </a:cxn>
                <a:cxn ang="5400000">
                  <a:pos x="wd2" y="hd2"/>
                </a:cxn>
                <a:cxn ang="10800000">
                  <a:pos x="wd2" y="hd2"/>
                </a:cxn>
                <a:cxn ang="16200000">
                  <a:pos x="wd2" y="hd2"/>
                </a:cxn>
              </a:cxnLst>
              <a:rect l="0" t="0" r="r" b="b"/>
              <a:pathLst>
                <a:path w="21600" h="20660" extrusionOk="0">
                  <a:moveTo>
                    <a:pt x="10135" y="209"/>
                  </a:moveTo>
                  <a:cubicBezTo>
                    <a:pt x="4320" y="1588"/>
                    <a:pt x="0" y="10549"/>
                    <a:pt x="0" y="20660"/>
                  </a:cubicBezTo>
                  <a:cubicBezTo>
                    <a:pt x="1329" y="11928"/>
                    <a:pt x="5649" y="6183"/>
                    <a:pt x="10966" y="4805"/>
                  </a:cubicBezTo>
                  <a:cubicBezTo>
                    <a:pt x="14954" y="3656"/>
                    <a:pt x="18775" y="4805"/>
                    <a:pt x="21600" y="9171"/>
                  </a:cubicBezTo>
                  <a:cubicBezTo>
                    <a:pt x="19108" y="2737"/>
                    <a:pt x="14788" y="-940"/>
                    <a:pt x="10135" y="209"/>
                  </a:cubicBezTo>
                  <a:close/>
                </a:path>
              </a:pathLst>
            </a:custGeom>
            <a:solidFill>
              <a:srgbClr val="99AAAD"/>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14" name="Shape 1514"/>
            <p:cNvSpPr/>
            <p:nvPr/>
          </p:nvSpPr>
          <p:spPr>
            <a:xfrm>
              <a:off x="4230470" y="2108222"/>
              <a:ext cx="258250" cy="167695"/>
            </a:xfrm>
            <a:custGeom>
              <a:avLst/>
              <a:gdLst/>
              <a:ahLst/>
              <a:cxnLst>
                <a:cxn ang="0">
                  <a:pos x="wd2" y="hd2"/>
                </a:cxn>
                <a:cxn ang="5400000">
                  <a:pos x="wd2" y="hd2"/>
                </a:cxn>
                <a:cxn ang="10800000">
                  <a:pos x="wd2" y="hd2"/>
                </a:cxn>
                <a:cxn ang="16200000">
                  <a:pos x="wd2" y="hd2"/>
                </a:cxn>
              </a:cxnLst>
              <a:rect l="0" t="0" r="r" b="b"/>
              <a:pathLst>
                <a:path w="21600" h="20676" extrusionOk="0">
                  <a:moveTo>
                    <a:pt x="10468" y="303"/>
                  </a:moveTo>
                  <a:cubicBezTo>
                    <a:pt x="4652" y="2021"/>
                    <a:pt x="0" y="9876"/>
                    <a:pt x="0" y="20676"/>
                  </a:cubicBezTo>
                  <a:cubicBezTo>
                    <a:pt x="1329" y="11349"/>
                    <a:pt x="5483" y="3985"/>
                    <a:pt x="10966" y="2512"/>
                  </a:cubicBezTo>
                  <a:cubicBezTo>
                    <a:pt x="14954" y="1285"/>
                    <a:pt x="18775" y="3740"/>
                    <a:pt x="21600" y="8403"/>
                  </a:cubicBezTo>
                  <a:cubicBezTo>
                    <a:pt x="19108" y="1531"/>
                    <a:pt x="15120" y="-924"/>
                    <a:pt x="10468" y="303"/>
                  </a:cubicBezTo>
                  <a:close/>
                </a:path>
              </a:pathLst>
            </a:custGeom>
            <a:solidFill>
              <a:srgbClr val="ECECEC"/>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15" name="Shape 1515"/>
            <p:cNvSpPr/>
            <p:nvPr/>
          </p:nvSpPr>
          <p:spPr>
            <a:xfrm>
              <a:off x="4301450" y="2313671"/>
              <a:ext cx="238828" cy="228377"/>
            </a:xfrm>
            <a:custGeom>
              <a:avLst/>
              <a:gdLst/>
              <a:ahLst/>
              <a:cxnLst>
                <a:cxn ang="0">
                  <a:pos x="wd2" y="hd2"/>
                </a:cxn>
                <a:cxn ang="5400000">
                  <a:pos x="wd2" y="hd2"/>
                </a:cxn>
                <a:cxn ang="10800000">
                  <a:pos x="wd2" y="hd2"/>
                </a:cxn>
                <a:cxn ang="16200000">
                  <a:pos x="wd2" y="hd2"/>
                </a:cxn>
              </a:cxnLst>
              <a:rect l="0" t="0" r="r" b="b"/>
              <a:pathLst>
                <a:path w="20577" h="20163" extrusionOk="0">
                  <a:moveTo>
                    <a:pt x="13200" y="19317"/>
                  </a:moveTo>
                  <a:cubicBezTo>
                    <a:pt x="18857" y="16507"/>
                    <a:pt x="21600" y="7551"/>
                    <a:pt x="20229" y="0"/>
                  </a:cubicBezTo>
                  <a:cubicBezTo>
                    <a:pt x="20057" y="6849"/>
                    <a:pt x="16800" y="13346"/>
                    <a:pt x="11486" y="15980"/>
                  </a:cubicBezTo>
                  <a:cubicBezTo>
                    <a:pt x="7543" y="17912"/>
                    <a:pt x="3429" y="17385"/>
                    <a:pt x="0" y="14927"/>
                  </a:cubicBezTo>
                  <a:cubicBezTo>
                    <a:pt x="3429" y="18966"/>
                    <a:pt x="8571" y="21600"/>
                    <a:pt x="13200" y="19317"/>
                  </a:cubicBezTo>
                  <a:close/>
                </a:path>
              </a:pathLst>
            </a:custGeom>
            <a:solidFill>
              <a:srgbClr val="99AAAD"/>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16" name="Shape 1516"/>
            <p:cNvSpPr/>
            <p:nvPr/>
          </p:nvSpPr>
          <p:spPr>
            <a:xfrm>
              <a:off x="4271245" y="2298569"/>
              <a:ext cx="249793" cy="196193"/>
            </a:xfrm>
            <a:custGeom>
              <a:avLst/>
              <a:gdLst/>
              <a:ahLst/>
              <a:cxnLst>
                <a:cxn ang="0">
                  <a:pos x="wd2" y="hd2"/>
                </a:cxn>
                <a:cxn ang="5400000">
                  <a:pos x="wd2" y="hd2"/>
                </a:cxn>
                <a:cxn ang="10800000">
                  <a:pos x="wd2" y="hd2"/>
                </a:cxn>
                <a:cxn ang="16200000">
                  <a:pos x="wd2" y="hd2"/>
                </a:cxn>
              </a:cxnLst>
              <a:rect l="0" t="0" r="r" b="b"/>
              <a:pathLst>
                <a:path w="21140" h="20334" extrusionOk="0">
                  <a:moveTo>
                    <a:pt x="12150" y="19749"/>
                  </a:moveTo>
                  <a:cubicBezTo>
                    <a:pt x="17887" y="17691"/>
                    <a:pt x="21600" y="9051"/>
                    <a:pt x="21094" y="0"/>
                  </a:cubicBezTo>
                  <a:cubicBezTo>
                    <a:pt x="20250" y="8023"/>
                    <a:pt x="16706" y="13989"/>
                    <a:pt x="11475" y="16046"/>
                  </a:cubicBezTo>
                  <a:cubicBezTo>
                    <a:pt x="7425" y="17486"/>
                    <a:pt x="3038" y="17074"/>
                    <a:pt x="0" y="13577"/>
                  </a:cubicBezTo>
                  <a:cubicBezTo>
                    <a:pt x="2869" y="18926"/>
                    <a:pt x="7425" y="21600"/>
                    <a:pt x="12150" y="19749"/>
                  </a:cubicBezTo>
                  <a:close/>
                </a:path>
              </a:pathLst>
            </a:custGeom>
            <a:solidFill>
              <a:srgbClr val="ECECEC"/>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17" name="Shape 1517"/>
            <p:cNvSpPr/>
            <p:nvPr/>
          </p:nvSpPr>
          <p:spPr>
            <a:xfrm>
              <a:off x="2360087" y="2618065"/>
              <a:ext cx="263499" cy="246842"/>
            </a:xfrm>
            <a:custGeom>
              <a:avLst/>
              <a:gdLst/>
              <a:ahLst/>
              <a:cxnLst>
                <a:cxn ang="0">
                  <a:pos x="wd2" y="hd2"/>
                </a:cxn>
                <a:cxn ang="5400000">
                  <a:pos x="wd2" y="hd2"/>
                </a:cxn>
                <a:cxn ang="10800000">
                  <a:pos x="wd2" y="hd2"/>
                </a:cxn>
                <a:cxn ang="16200000">
                  <a:pos x="wd2" y="hd2"/>
                </a:cxn>
              </a:cxnLst>
              <a:rect l="0" t="0" r="r" b="b"/>
              <a:pathLst>
                <a:path w="20046" h="20767" extrusionOk="0">
                  <a:moveTo>
                    <a:pt x="5847" y="2851"/>
                  </a:moveTo>
                  <a:cubicBezTo>
                    <a:pt x="410" y="7037"/>
                    <a:pt x="-1554" y="14739"/>
                    <a:pt x="1316" y="20767"/>
                  </a:cubicBezTo>
                  <a:cubicBezTo>
                    <a:pt x="259" y="14907"/>
                    <a:pt x="2977" y="8879"/>
                    <a:pt x="8113" y="5027"/>
                  </a:cubicBezTo>
                  <a:cubicBezTo>
                    <a:pt x="11889" y="2181"/>
                    <a:pt x="15968" y="674"/>
                    <a:pt x="20046" y="1511"/>
                  </a:cubicBezTo>
                  <a:cubicBezTo>
                    <a:pt x="15817" y="-833"/>
                    <a:pt x="10228" y="-498"/>
                    <a:pt x="5847" y="2851"/>
                  </a:cubicBezTo>
                  <a:close/>
                </a:path>
              </a:pathLst>
            </a:custGeom>
            <a:solidFill>
              <a:srgbClr val="99AAAD"/>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18" name="Shape 1518"/>
            <p:cNvSpPr/>
            <p:nvPr/>
          </p:nvSpPr>
          <p:spPr>
            <a:xfrm>
              <a:off x="2330796" y="2588616"/>
              <a:ext cx="292790" cy="206820"/>
            </a:xfrm>
            <a:custGeom>
              <a:avLst/>
              <a:gdLst/>
              <a:ahLst/>
              <a:cxnLst>
                <a:cxn ang="0">
                  <a:pos x="wd2" y="hd2"/>
                </a:cxn>
                <a:cxn ang="5400000">
                  <a:pos x="wd2" y="hd2"/>
                </a:cxn>
                <a:cxn ang="10800000">
                  <a:pos x="wd2" y="hd2"/>
                </a:cxn>
                <a:cxn ang="16200000">
                  <a:pos x="wd2" y="hd2"/>
                </a:cxn>
              </a:cxnLst>
              <a:rect l="0" t="0" r="r" b="b"/>
              <a:pathLst>
                <a:path w="20427" h="20685" extrusionOk="0">
                  <a:moveTo>
                    <a:pt x="8104" y="1885"/>
                  </a:moveTo>
                  <a:cubicBezTo>
                    <a:pt x="2427" y="5285"/>
                    <a:pt x="-1173" y="12885"/>
                    <a:pt x="350" y="20685"/>
                  </a:cubicBezTo>
                  <a:cubicBezTo>
                    <a:pt x="350" y="13485"/>
                    <a:pt x="3535" y="6485"/>
                    <a:pt x="8796" y="3285"/>
                  </a:cubicBezTo>
                  <a:cubicBezTo>
                    <a:pt x="12673" y="885"/>
                    <a:pt x="16965" y="1085"/>
                    <a:pt x="20427" y="3285"/>
                  </a:cubicBezTo>
                  <a:cubicBezTo>
                    <a:pt x="16965" y="-715"/>
                    <a:pt x="12535" y="-915"/>
                    <a:pt x="8104" y="1885"/>
                  </a:cubicBezTo>
                  <a:close/>
                </a:path>
              </a:pathLst>
            </a:custGeom>
            <a:solidFill>
              <a:srgbClr val="ECECEC"/>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grpSp>
      <p:grpSp>
        <p:nvGrpSpPr>
          <p:cNvPr id="1550" name="Group 1550"/>
          <p:cNvGrpSpPr/>
          <p:nvPr/>
        </p:nvGrpSpPr>
        <p:grpSpPr>
          <a:xfrm>
            <a:off x="846137" y="7938"/>
            <a:ext cx="11145838" cy="6824662"/>
            <a:chOff x="0" y="0"/>
            <a:chExt cx="11145836" cy="6824661"/>
          </a:xfrm>
        </p:grpSpPr>
        <p:sp>
          <p:nvSpPr>
            <p:cNvPr id="1520" name="Shape 1520"/>
            <p:cNvSpPr/>
            <p:nvPr/>
          </p:nvSpPr>
          <p:spPr>
            <a:xfrm>
              <a:off x="-1" y="1928811"/>
              <a:ext cx="160338" cy="153988"/>
            </a:xfrm>
            <a:custGeom>
              <a:avLst/>
              <a:gdLst/>
              <a:ahLst/>
              <a:cxnLst>
                <a:cxn ang="0">
                  <a:pos x="wd2" y="hd2"/>
                </a:cxn>
                <a:cxn ang="5400000">
                  <a:pos x="wd2" y="hd2"/>
                </a:cxn>
                <a:cxn ang="10800000">
                  <a:pos x="wd2" y="hd2"/>
                </a:cxn>
                <a:cxn ang="16200000">
                  <a:pos x="wd2" y="hd2"/>
                </a:cxn>
              </a:cxnLst>
              <a:rect l="0" t="0" r="r" b="b"/>
              <a:pathLst>
                <a:path w="21600" h="21600" extrusionOk="0">
                  <a:moveTo>
                    <a:pt x="21600" y="10368"/>
                  </a:moveTo>
                  <a:cubicBezTo>
                    <a:pt x="15785" y="10368"/>
                    <a:pt x="10800" y="6048"/>
                    <a:pt x="10800" y="0"/>
                  </a:cubicBezTo>
                  <a:cubicBezTo>
                    <a:pt x="10800" y="6048"/>
                    <a:pt x="5815" y="10368"/>
                    <a:pt x="0" y="10368"/>
                  </a:cubicBezTo>
                  <a:cubicBezTo>
                    <a:pt x="5815" y="10368"/>
                    <a:pt x="10800" y="15552"/>
                    <a:pt x="10800" y="21600"/>
                  </a:cubicBezTo>
                  <a:cubicBezTo>
                    <a:pt x="10800" y="15552"/>
                    <a:pt x="15785" y="10368"/>
                    <a:pt x="21600" y="10368"/>
                  </a:cubicBezTo>
                  <a:close/>
                </a:path>
              </a:pathLst>
            </a:custGeom>
            <a:solidFill>
              <a:srgbClr val="FFFFFF">
                <a:alpha val="10000"/>
              </a:srgbClr>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21" name="Shape 1521"/>
            <p:cNvSpPr/>
            <p:nvPr/>
          </p:nvSpPr>
          <p:spPr>
            <a:xfrm>
              <a:off x="4489450" y="1106487"/>
              <a:ext cx="190500" cy="192087"/>
            </a:xfrm>
            <a:custGeom>
              <a:avLst/>
              <a:gdLst/>
              <a:ahLst/>
              <a:cxnLst>
                <a:cxn ang="0">
                  <a:pos x="wd2" y="hd2"/>
                </a:cxn>
                <a:cxn ang="5400000">
                  <a:pos x="wd2" y="hd2"/>
                </a:cxn>
                <a:cxn ang="10800000">
                  <a:pos x="wd2" y="hd2"/>
                </a:cxn>
                <a:cxn ang="16200000">
                  <a:pos x="wd2" y="hd2"/>
                </a:cxn>
              </a:cxnLst>
              <a:rect l="0" t="0" r="r" b="b"/>
              <a:pathLst>
                <a:path w="21600" h="21600" extrusionOk="0">
                  <a:moveTo>
                    <a:pt x="21600" y="10452"/>
                  </a:moveTo>
                  <a:cubicBezTo>
                    <a:pt x="15329" y="10452"/>
                    <a:pt x="10452" y="6271"/>
                    <a:pt x="10452" y="0"/>
                  </a:cubicBezTo>
                  <a:cubicBezTo>
                    <a:pt x="10452" y="6271"/>
                    <a:pt x="6271" y="10452"/>
                    <a:pt x="0" y="10452"/>
                  </a:cubicBezTo>
                  <a:cubicBezTo>
                    <a:pt x="6271" y="10452"/>
                    <a:pt x="10452" y="15329"/>
                    <a:pt x="10452" y="21600"/>
                  </a:cubicBezTo>
                  <a:cubicBezTo>
                    <a:pt x="10452" y="15329"/>
                    <a:pt x="15329" y="10452"/>
                    <a:pt x="21600" y="10452"/>
                  </a:cubicBezTo>
                  <a:close/>
                </a:path>
              </a:pathLst>
            </a:custGeom>
            <a:solidFill>
              <a:srgbClr val="FFFFFF">
                <a:alpha val="10000"/>
              </a:srgbClr>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22" name="Shape 1522"/>
            <p:cNvSpPr/>
            <p:nvPr/>
          </p:nvSpPr>
          <p:spPr>
            <a:xfrm>
              <a:off x="2100261" y="2960686"/>
              <a:ext cx="104776" cy="104776"/>
            </a:xfrm>
            <a:custGeom>
              <a:avLst/>
              <a:gdLst/>
              <a:ahLst/>
              <a:cxnLst>
                <a:cxn ang="0">
                  <a:pos x="wd2" y="hd2"/>
                </a:cxn>
                <a:cxn ang="5400000">
                  <a:pos x="wd2" y="hd2"/>
                </a:cxn>
                <a:cxn ang="10800000">
                  <a:pos x="wd2" y="hd2"/>
                </a:cxn>
                <a:cxn ang="16200000">
                  <a:pos x="wd2" y="hd2"/>
                </a:cxn>
              </a:cxnLst>
              <a:rect l="0" t="0" r="r" b="b"/>
              <a:pathLst>
                <a:path w="21600" h="21600" extrusionOk="0">
                  <a:moveTo>
                    <a:pt x="21600" y="10165"/>
                  </a:moveTo>
                  <a:cubicBezTo>
                    <a:pt x="15247" y="10165"/>
                    <a:pt x="11435" y="5082"/>
                    <a:pt x="11435" y="0"/>
                  </a:cubicBezTo>
                  <a:cubicBezTo>
                    <a:pt x="11435" y="5082"/>
                    <a:pt x="6353" y="10165"/>
                    <a:pt x="0" y="10165"/>
                  </a:cubicBezTo>
                  <a:cubicBezTo>
                    <a:pt x="6353" y="10165"/>
                    <a:pt x="11435" y="15247"/>
                    <a:pt x="11435" y="21600"/>
                  </a:cubicBezTo>
                  <a:cubicBezTo>
                    <a:pt x="11435" y="15247"/>
                    <a:pt x="15247" y="10165"/>
                    <a:pt x="21600" y="10165"/>
                  </a:cubicBezTo>
                  <a:close/>
                </a:path>
              </a:pathLst>
            </a:custGeom>
            <a:solidFill>
              <a:srgbClr val="FFFFFF">
                <a:alpha val="10000"/>
              </a:srgbClr>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23" name="Shape 1523"/>
            <p:cNvSpPr/>
            <p:nvPr/>
          </p:nvSpPr>
          <p:spPr>
            <a:xfrm>
              <a:off x="8972550" y="933450"/>
              <a:ext cx="42863" cy="42863"/>
            </a:xfrm>
            <a:prstGeom prst="ellipse">
              <a:avLst/>
            </a:prstGeom>
            <a:solidFill>
              <a:srgbClr val="FFFFFF">
                <a:alpha val="10000"/>
              </a:srgbClr>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24" name="Shape 1524"/>
            <p:cNvSpPr/>
            <p:nvPr/>
          </p:nvSpPr>
          <p:spPr>
            <a:xfrm>
              <a:off x="5692775" y="3733800"/>
              <a:ext cx="42863" cy="42863"/>
            </a:xfrm>
            <a:prstGeom prst="ellipse">
              <a:avLst/>
            </a:prstGeom>
            <a:solidFill>
              <a:srgbClr val="FFFFFF">
                <a:alpha val="10000"/>
              </a:srgbClr>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25" name="Shape 1525"/>
            <p:cNvSpPr/>
            <p:nvPr/>
          </p:nvSpPr>
          <p:spPr>
            <a:xfrm>
              <a:off x="2408236" y="1273175"/>
              <a:ext cx="42863" cy="42863"/>
            </a:xfrm>
            <a:prstGeom prst="ellipse">
              <a:avLst/>
            </a:prstGeom>
            <a:solidFill>
              <a:srgbClr val="FFFFFF">
                <a:alpha val="10000"/>
              </a:srgbClr>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26" name="Shape 1526"/>
            <p:cNvSpPr/>
            <p:nvPr/>
          </p:nvSpPr>
          <p:spPr>
            <a:xfrm>
              <a:off x="6662736" y="835025"/>
              <a:ext cx="42863" cy="42863"/>
            </a:xfrm>
            <a:prstGeom prst="ellipse">
              <a:avLst/>
            </a:prstGeom>
            <a:solidFill>
              <a:srgbClr val="FFFFFF">
                <a:alpha val="10000"/>
              </a:srgbClr>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27" name="Shape 1527"/>
            <p:cNvSpPr/>
            <p:nvPr/>
          </p:nvSpPr>
          <p:spPr>
            <a:xfrm>
              <a:off x="7927975" y="2089150"/>
              <a:ext cx="42863" cy="42863"/>
            </a:xfrm>
            <a:prstGeom prst="ellipse">
              <a:avLst/>
            </a:prstGeom>
            <a:solidFill>
              <a:srgbClr val="FFFFFF">
                <a:alpha val="10000"/>
              </a:srgbClr>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28" name="Shape 1528"/>
            <p:cNvSpPr/>
            <p:nvPr/>
          </p:nvSpPr>
          <p:spPr>
            <a:xfrm>
              <a:off x="7910511" y="166687"/>
              <a:ext cx="42863" cy="42863"/>
            </a:xfrm>
            <a:prstGeom prst="ellipse">
              <a:avLst/>
            </a:prstGeom>
            <a:solidFill>
              <a:srgbClr val="FFFFFF">
                <a:alpha val="10000"/>
              </a:srgbClr>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29" name="Shape 1529"/>
            <p:cNvSpPr/>
            <p:nvPr/>
          </p:nvSpPr>
          <p:spPr>
            <a:xfrm>
              <a:off x="3440111" y="525462"/>
              <a:ext cx="42863" cy="42863"/>
            </a:xfrm>
            <a:prstGeom prst="ellipse">
              <a:avLst/>
            </a:prstGeom>
            <a:solidFill>
              <a:srgbClr val="FFFFFF">
                <a:alpha val="10000"/>
              </a:srgbClr>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30" name="Shape 1530"/>
            <p:cNvSpPr/>
            <p:nvPr/>
          </p:nvSpPr>
          <p:spPr>
            <a:xfrm>
              <a:off x="993774" y="963612"/>
              <a:ext cx="44451" cy="44451"/>
            </a:xfrm>
            <a:prstGeom prst="ellipse">
              <a:avLst/>
            </a:prstGeom>
            <a:solidFill>
              <a:srgbClr val="FFFFFF">
                <a:alpha val="10000"/>
              </a:srgbClr>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31" name="Shape 1531"/>
            <p:cNvSpPr/>
            <p:nvPr/>
          </p:nvSpPr>
          <p:spPr>
            <a:xfrm>
              <a:off x="9645650" y="2317750"/>
              <a:ext cx="30163" cy="25400"/>
            </a:xfrm>
            <a:prstGeom prst="ellipse">
              <a:avLst/>
            </a:prstGeom>
            <a:solidFill>
              <a:srgbClr val="FFFFFF">
                <a:alpha val="10000"/>
              </a:srgbClr>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32" name="Shape 1532"/>
            <p:cNvSpPr/>
            <p:nvPr/>
          </p:nvSpPr>
          <p:spPr>
            <a:xfrm>
              <a:off x="11120436" y="512762"/>
              <a:ext cx="25401" cy="25401"/>
            </a:xfrm>
            <a:prstGeom prst="ellipse">
              <a:avLst/>
            </a:prstGeom>
            <a:solidFill>
              <a:srgbClr val="FFFFFF">
                <a:alpha val="10000"/>
              </a:srgbClr>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33" name="Shape 1533"/>
            <p:cNvSpPr/>
            <p:nvPr/>
          </p:nvSpPr>
          <p:spPr>
            <a:xfrm>
              <a:off x="5878511" y="2274886"/>
              <a:ext cx="30163" cy="23813"/>
            </a:xfrm>
            <a:prstGeom prst="ellipse">
              <a:avLst/>
            </a:prstGeom>
            <a:solidFill>
              <a:srgbClr val="FFFFFF">
                <a:alpha val="10000"/>
              </a:srgbClr>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34" name="Shape 1534"/>
            <p:cNvSpPr/>
            <p:nvPr/>
          </p:nvSpPr>
          <p:spPr>
            <a:xfrm>
              <a:off x="5724525" y="147637"/>
              <a:ext cx="23813" cy="31751"/>
            </a:xfrm>
            <a:prstGeom prst="ellipse">
              <a:avLst/>
            </a:prstGeom>
            <a:solidFill>
              <a:srgbClr val="FFFFFF">
                <a:alpha val="10000"/>
              </a:srgbClr>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35" name="Shape 1535"/>
            <p:cNvSpPr/>
            <p:nvPr/>
          </p:nvSpPr>
          <p:spPr>
            <a:xfrm>
              <a:off x="3260725" y="1817686"/>
              <a:ext cx="30163" cy="30163"/>
            </a:xfrm>
            <a:prstGeom prst="ellipse">
              <a:avLst/>
            </a:prstGeom>
            <a:solidFill>
              <a:srgbClr val="FFFFFF">
                <a:alpha val="10000"/>
              </a:srgbClr>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36" name="Shape 1536"/>
            <p:cNvSpPr/>
            <p:nvPr/>
          </p:nvSpPr>
          <p:spPr>
            <a:xfrm>
              <a:off x="796924" y="3992561"/>
              <a:ext cx="30163" cy="25401"/>
            </a:xfrm>
            <a:prstGeom prst="ellipse">
              <a:avLst/>
            </a:prstGeom>
            <a:solidFill>
              <a:srgbClr val="FFFFFF">
                <a:alpha val="10000"/>
              </a:srgbClr>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37" name="Shape 1537"/>
            <p:cNvSpPr/>
            <p:nvPr/>
          </p:nvSpPr>
          <p:spPr>
            <a:xfrm>
              <a:off x="4051300" y="3554411"/>
              <a:ext cx="30163" cy="25401"/>
            </a:xfrm>
            <a:prstGeom prst="ellipse">
              <a:avLst/>
            </a:prstGeom>
            <a:solidFill>
              <a:srgbClr val="FFFFFF">
                <a:alpha val="10000"/>
              </a:srgbClr>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38" name="Shape 1538"/>
            <p:cNvSpPr/>
            <p:nvPr/>
          </p:nvSpPr>
          <p:spPr>
            <a:xfrm>
              <a:off x="8428036" y="3567111"/>
              <a:ext cx="25401" cy="23813"/>
            </a:xfrm>
            <a:prstGeom prst="ellipse">
              <a:avLst/>
            </a:prstGeom>
            <a:solidFill>
              <a:srgbClr val="FFFFFF">
                <a:alpha val="10000"/>
              </a:srgbClr>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39" name="Shape 1539"/>
            <p:cNvSpPr/>
            <p:nvPr/>
          </p:nvSpPr>
          <p:spPr>
            <a:xfrm>
              <a:off x="8959850" y="4086225"/>
              <a:ext cx="23813" cy="23813"/>
            </a:xfrm>
            <a:prstGeom prst="ellipse">
              <a:avLst/>
            </a:prstGeom>
            <a:solidFill>
              <a:srgbClr val="FFFFFF">
                <a:alpha val="10000"/>
              </a:srgbClr>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40" name="Shape 1540"/>
            <p:cNvSpPr/>
            <p:nvPr/>
          </p:nvSpPr>
          <p:spPr>
            <a:xfrm>
              <a:off x="1303336" y="6175374"/>
              <a:ext cx="23813" cy="31751"/>
            </a:xfrm>
            <a:prstGeom prst="ellipse">
              <a:avLst/>
            </a:prstGeom>
            <a:solidFill>
              <a:srgbClr val="FFFFFF">
                <a:alpha val="10000"/>
              </a:srgbClr>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41" name="Shape 1541"/>
            <p:cNvSpPr/>
            <p:nvPr/>
          </p:nvSpPr>
          <p:spPr>
            <a:xfrm>
              <a:off x="1777999" y="6788149"/>
              <a:ext cx="25401" cy="23813"/>
            </a:xfrm>
            <a:prstGeom prst="ellipse">
              <a:avLst/>
            </a:prstGeom>
            <a:solidFill>
              <a:srgbClr val="FFFFFF">
                <a:alpha val="10000"/>
              </a:srgbClr>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42" name="Shape 1542"/>
            <p:cNvSpPr/>
            <p:nvPr/>
          </p:nvSpPr>
          <p:spPr>
            <a:xfrm>
              <a:off x="796924" y="6465886"/>
              <a:ext cx="30163" cy="31751"/>
            </a:xfrm>
            <a:prstGeom prst="ellipse">
              <a:avLst/>
            </a:prstGeom>
            <a:solidFill>
              <a:srgbClr val="FFFFFF">
                <a:alpha val="10000"/>
              </a:srgbClr>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43" name="Shape 1543"/>
            <p:cNvSpPr/>
            <p:nvPr/>
          </p:nvSpPr>
          <p:spPr>
            <a:xfrm>
              <a:off x="1025524" y="6799261"/>
              <a:ext cx="23813" cy="25401"/>
            </a:xfrm>
            <a:prstGeom prst="ellipse">
              <a:avLst/>
            </a:prstGeom>
            <a:solidFill>
              <a:srgbClr val="FFFFFF">
                <a:alpha val="10000"/>
              </a:srgbClr>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44" name="Shape 1544"/>
            <p:cNvSpPr/>
            <p:nvPr/>
          </p:nvSpPr>
          <p:spPr>
            <a:xfrm>
              <a:off x="4568825" y="4808536"/>
              <a:ext cx="31750" cy="25401"/>
            </a:xfrm>
            <a:prstGeom prst="ellipse">
              <a:avLst/>
            </a:prstGeom>
            <a:solidFill>
              <a:srgbClr val="FFFFFF">
                <a:alpha val="10000"/>
              </a:srgbClr>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45" name="Shape 1545"/>
            <p:cNvSpPr/>
            <p:nvPr/>
          </p:nvSpPr>
          <p:spPr>
            <a:xfrm>
              <a:off x="7231061" y="4549774"/>
              <a:ext cx="30163" cy="23813"/>
            </a:xfrm>
            <a:prstGeom prst="ellipse">
              <a:avLst/>
            </a:prstGeom>
            <a:solidFill>
              <a:srgbClr val="FFFFFF">
                <a:alpha val="10000"/>
              </a:srgbClr>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46" name="Shape 1546"/>
            <p:cNvSpPr/>
            <p:nvPr/>
          </p:nvSpPr>
          <p:spPr>
            <a:xfrm>
              <a:off x="10398125" y="6149974"/>
              <a:ext cx="25400" cy="25401"/>
            </a:xfrm>
            <a:prstGeom prst="ellipse">
              <a:avLst/>
            </a:prstGeom>
            <a:solidFill>
              <a:srgbClr val="FFFFFF">
                <a:alpha val="10000"/>
              </a:srgbClr>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47" name="Shape 1547"/>
            <p:cNvSpPr/>
            <p:nvPr/>
          </p:nvSpPr>
          <p:spPr>
            <a:xfrm>
              <a:off x="2611436" y="519112"/>
              <a:ext cx="31751" cy="30163"/>
            </a:xfrm>
            <a:prstGeom prst="ellipse">
              <a:avLst/>
            </a:prstGeom>
            <a:solidFill>
              <a:srgbClr val="FFFFFF">
                <a:alpha val="10000"/>
              </a:srgbClr>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48" name="Shape 1548"/>
            <p:cNvSpPr/>
            <p:nvPr/>
          </p:nvSpPr>
          <p:spPr>
            <a:xfrm>
              <a:off x="3273425" y="0"/>
              <a:ext cx="30163" cy="30163"/>
            </a:xfrm>
            <a:prstGeom prst="ellipse">
              <a:avLst/>
            </a:prstGeom>
            <a:solidFill>
              <a:srgbClr val="FFFFFF">
                <a:alpha val="10000"/>
              </a:srgbClr>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49" name="Shape 1549"/>
            <p:cNvSpPr/>
            <p:nvPr/>
          </p:nvSpPr>
          <p:spPr>
            <a:xfrm>
              <a:off x="4279900" y="228600"/>
              <a:ext cx="30163" cy="30163"/>
            </a:xfrm>
            <a:prstGeom prst="ellipse">
              <a:avLst/>
            </a:prstGeom>
            <a:solidFill>
              <a:srgbClr val="FFFFFF">
                <a:alpha val="10000"/>
              </a:srgbClr>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grpSp>
      <p:grpSp>
        <p:nvGrpSpPr>
          <p:cNvPr id="1557" name="Group 1557"/>
          <p:cNvGrpSpPr/>
          <p:nvPr/>
        </p:nvGrpSpPr>
        <p:grpSpPr>
          <a:xfrm>
            <a:off x="9556986" y="5353997"/>
            <a:ext cx="2360548" cy="1459188"/>
            <a:chOff x="0" y="0"/>
            <a:chExt cx="2360546" cy="1459187"/>
          </a:xfrm>
        </p:grpSpPr>
        <p:sp>
          <p:nvSpPr>
            <p:cNvPr id="1551" name="Shape 1551"/>
            <p:cNvSpPr/>
            <p:nvPr/>
          </p:nvSpPr>
          <p:spPr>
            <a:xfrm rot="21406293">
              <a:off x="665521" y="214338"/>
              <a:ext cx="1029559" cy="1030184"/>
            </a:xfrm>
            <a:custGeom>
              <a:avLst/>
              <a:gdLst/>
              <a:ahLst/>
              <a:cxnLst>
                <a:cxn ang="0">
                  <a:pos x="wd2" y="hd2"/>
                </a:cxn>
                <a:cxn ang="5400000">
                  <a:pos x="wd2" y="hd2"/>
                </a:cxn>
                <a:cxn ang="10800000">
                  <a:pos x="wd2" y="hd2"/>
                </a:cxn>
                <a:cxn ang="16200000">
                  <a:pos x="wd2" y="hd2"/>
                </a:cxn>
              </a:cxnLst>
              <a:rect l="0" t="0" r="r" b="b"/>
              <a:pathLst>
                <a:path w="18912" h="18909" extrusionOk="0">
                  <a:moveTo>
                    <a:pt x="14040" y="1188"/>
                  </a:moveTo>
                  <a:cubicBezTo>
                    <a:pt x="9478" y="-1345"/>
                    <a:pt x="3717" y="308"/>
                    <a:pt x="1190" y="4869"/>
                  </a:cubicBezTo>
                  <a:cubicBezTo>
                    <a:pt x="-1344" y="9437"/>
                    <a:pt x="302" y="15189"/>
                    <a:pt x="4872" y="17722"/>
                  </a:cubicBezTo>
                  <a:cubicBezTo>
                    <a:pt x="9434" y="20255"/>
                    <a:pt x="15195" y="18602"/>
                    <a:pt x="17722" y="14041"/>
                  </a:cubicBezTo>
                  <a:cubicBezTo>
                    <a:pt x="20256" y="9473"/>
                    <a:pt x="18610" y="3721"/>
                    <a:pt x="14040" y="1188"/>
                  </a:cubicBezTo>
                  <a:close/>
                </a:path>
              </a:pathLst>
            </a:custGeom>
            <a:solidFill>
              <a:srgbClr val="FFFFFF">
                <a:alpha val="5000"/>
              </a:srgbClr>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52" name="Shape 1552"/>
            <p:cNvSpPr/>
            <p:nvPr/>
          </p:nvSpPr>
          <p:spPr>
            <a:xfrm rot="21406293">
              <a:off x="695365" y="267429"/>
              <a:ext cx="911059" cy="634495"/>
            </a:xfrm>
            <a:custGeom>
              <a:avLst/>
              <a:gdLst/>
              <a:ahLst/>
              <a:cxnLst>
                <a:cxn ang="0">
                  <a:pos x="wd2" y="hd2"/>
                </a:cxn>
                <a:cxn ang="5400000">
                  <a:pos x="wd2" y="hd2"/>
                </a:cxn>
                <a:cxn ang="10800000">
                  <a:pos x="wd2" y="hd2"/>
                </a:cxn>
                <a:cxn ang="16200000">
                  <a:pos x="wd2" y="hd2"/>
                </a:cxn>
              </a:cxnLst>
              <a:rect l="0" t="0" r="r" b="b"/>
              <a:pathLst>
                <a:path w="21505" h="16122" extrusionOk="0">
                  <a:moveTo>
                    <a:pt x="17075" y="1556"/>
                  </a:moveTo>
                  <a:cubicBezTo>
                    <a:pt x="11522" y="-1759"/>
                    <a:pt x="4520" y="398"/>
                    <a:pt x="1437" y="6370"/>
                  </a:cubicBezTo>
                  <a:cubicBezTo>
                    <a:pt x="351" y="8487"/>
                    <a:pt x="-95" y="10784"/>
                    <a:pt x="16" y="13030"/>
                  </a:cubicBezTo>
                  <a:cubicBezTo>
                    <a:pt x="7158" y="19841"/>
                    <a:pt x="18376" y="14419"/>
                    <a:pt x="21505" y="6280"/>
                  </a:cubicBezTo>
                  <a:cubicBezTo>
                    <a:pt x="20493" y="4353"/>
                    <a:pt x="18998" y="2705"/>
                    <a:pt x="17075" y="1556"/>
                  </a:cubicBezTo>
                  <a:close/>
                </a:path>
              </a:pathLst>
            </a:custGeom>
            <a:solidFill>
              <a:srgbClr val="FFFFFF">
                <a:alpha val="5000"/>
              </a:srgbClr>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53" name="Shape 1553"/>
            <p:cNvSpPr/>
            <p:nvPr/>
          </p:nvSpPr>
          <p:spPr>
            <a:xfrm rot="21406293">
              <a:off x="35701" y="63401"/>
              <a:ext cx="2289145" cy="1332385"/>
            </a:xfrm>
            <a:custGeom>
              <a:avLst/>
              <a:gdLst/>
              <a:ahLst/>
              <a:cxnLst>
                <a:cxn ang="0">
                  <a:pos x="wd2" y="hd2"/>
                </a:cxn>
                <a:cxn ang="5400000">
                  <a:pos x="wd2" y="hd2"/>
                </a:cxn>
                <a:cxn ang="10800000">
                  <a:pos x="wd2" y="hd2"/>
                </a:cxn>
                <a:cxn ang="16200000">
                  <a:pos x="wd2" y="hd2"/>
                </a:cxn>
              </a:cxnLst>
              <a:rect l="0" t="0" r="r" b="b"/>
              <a:pathLst>
                <a:path w="20668" h="19571" extrusionOk="0">
                  <a:moveTo>
                    <a:pt x="7687" y="3569"/>
                  </a:moveTo>
                  <a:cubicBezTo>
                    <a:pt x="3656" y="521"/>
                    <a:pt x="514" y="-819"/>
                    <a:pt x="56" y="515"/>
                  </a:cubicBezTo>
                  <a:cubicBezTo>
                    <a:pt x="-530" y="2241"/>
                    <a:pt x="3593" y="7796"/>
                    <a:pt x="9267" y="12911"/>
                  </a:cubicBezTo>
                  <a:cubicBezTo>
                    <a:pt x="14945" y="18033"/>
                    <a:pt x="20022" y="20781"/>
                    <a:pt x="20612" y="19055"/>
                  </a:cubicBezTo>
                  <a:cubicBezTo>
                    <a:pt x="21070" y="17715"/>
                    <a:pt x="18705" y="14089"/>
                    <a:pt x="14980" y="10151"/>
                  </a:cubicBezTo>
                  <a:cubicBezTo>
                    <a:pt x="14973" y="10371"/>
                    <a:pt x="14962" y="10596"/>
                    <a:pt x="14945" y="10821"/>
                  </a:cubicBezTo>
                  <a:cubicBezTo>
                    <a:pt x="17729" y="13772"/>
                    <a:pt x="19490" y="16277"/>
                    <a:pt x="19213" y="17092"/>
                  </a:cubicBezTo>
                  <a:cubicBezTo>
                    <a:pt x="18822" y="18229"/>
                    <a:pt x="14615" y="15642"/>
                    <a:pt x="9814" y="11312"/>
                  </a:cubicBezTo>
                  <a:cubicBezTo>
                    <a:pt x="5013" y="6981"/>
                    <a:pt x="1434" y="2547"/>
                    <a:pt x="1821" y="1410"/>
                  </a:cubicBezTo>
                  <a:cubicBezTo>
                    <a:pt x="2101" y="596"/>
                    <a:pt x="4342" y="1698"/>
                    <a:pt x="7357" y="3979"/>
                  </a:cubicBezTo>
                  <a:cubicBezTo>
                    <a:pt x="7463" y="3835"/>
                    <a:pt x="7573" y="3696"/>
                    <a:pt x="7687" y="3569"/>
                  </a:cubicBezTo>
                  <a:close/>
                </a:path>
              </a:pathLst>
            </a:custGeom>
            <a:solidFill>
              <a:srgbClr val="FFFFFF">
                <a:alpha val="5000"/>
              </a:srgbClr>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54" name="Shape 1554"/>
            <p:cNvSpPr/>
            <p:nvPr/>
          </p:nvSpPr>
          <p:spPr>
            <a:xfrm rot="21406293">
              <a:off x="439689" y="242255"/>
              <a:ext cx="1530501" cy="872541"/>
            </a:xfrm>
            <a:custGeom>
              <a:avLst/>
              <a:gdLst/>
              <a:ahLst/>
              <a:cxnLst>
                <a:cxn ang="0">
                  <a:pos x="wd2" y="hd2"/>
                </a:cxn>
                <a:cxn ang="5400000">
                  <a:pos x="wd2" y="hd2"/>
                </a:cxn>
                <a:cxn ang="10800000">
                  <a:pos x="wd2" y="hd2"/>
                </a:cxn>
                <a:cxn ang="16200000">
                  <a:pos x="wd2" y="hd2"/>
                </a:cxn>
              </a:cxnLst>
              <a:rect l="0" t="0" r="r" b="b"/>
              <a:pathLst>
                <a:path w="20942" h="20023" extrusionOk="0">
                  <a:moveTo>
                    <a:pt x="5269" y="2534"/>
                  </a:moveTo>
                  <a:cubicBezTo>
                    <a:pt x="2367" y="413"/>
                    <a:pt x="311" y="-535"/>
                    <a:pt x="31" y="304"/>
                  </a:cubicBezTo>
                  <a:cubicBezTo>
                    <a:pt x="-410" y="1649"/>
                    <a:pt x="3901" y="7092"/>
                    <a:pt x="9666" y="12454"/>
                  </a:cubicBezTo>
                  <a:cubicBezTo>
                    <a:pt x="15431" y="17816"/>
                    <a:pt x="20463" y="21065"/>
                    <a:pt x="20910" y="19720"/>
                  </a:cubicBezTo>
                  <a:cubicBezTo>
                    <a:pt x="21190" y="18890"/>
                    <a:pt x="19624" y="16462"/>
                    <a:pt x="17013" y="13456"/>
                  </a:cubicBezTo>
                  <a:cubicBezTo>
                    <a:pt x="16992" y="13618"/>
                    <a:pt x="16970" y="13781"/>
                    <a:pt x="16949" y="13943"/>
                  </a:cubicBezTo>
                  <a:cubicBezTo>
                    <a:pt x="18623" y="15884"/>
                    <a:pt x="19597" y="17337"/>
                    <a:pt x="19441" y="17816"/>
                  </a:cubicBezTo>
                  <a:cubicBezTo>
                    <a:pt x="19145" y="18700"/>
                    <a:pt x="14957" y="15739"/>
                    <a:pt x="10081" y="11208"/>
                  </a:cubicBezTo>
                  <a:cubicBezTo>
                    <a:pt x="5204" y="6668"/>
                    <a:pt x="1485" y="2272"/>
                    <a:pt x="1775" y="1388"/>
                  </a:cubicBezTo>
                  <a:cubicBezTo>
                    <a:pt x="1931" y="918"/>
                    <a:pt x="3186" y="1523"/>
                    <a:pt x="5053" y="2886"/>
                  </a:cubicBezTo>
                  <a:cubicBezTo>
                    <a:pt x="5123" y="2760"/>
                    <a:pt x="5193" y="2651"/>
                    <a:pt x="5269" y="2534"/>
                  </a:cubicBezTo>
                  <a:close/>
                </a:path>
              </a:pathLst>
            </a:custGeom>
            <a:solidFill>
              <a:srgbClr val="FFFFFF">
                <a:alpha val="5000"/>
              </a:srgbClr>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55" name="Shape 1555"/>
            <p:cNvSpPr/>
            <p:nvPr/>
          </p:nvSpPr>
          <p:spPr>
            <a:xfrm rot="21406293">
              <a:off x="111951" y="177205"/>
              <a:ext cx="2144179" cy="1192110"/>
            </a:xfrm>
            <a:custGeom>
              <a:avLst/>
              <a:gdLst/>
              <a:ahLst/>
              <a:cxnLst>
                <a:cxn ang="0">
                  <a:pos x="wd2" y="hd2"/>
                </a:cxn>
                <a:cxn ang="5400000">
                  <a:pos x="wd2" y="hd2"/>
                </a:cxn>
                <a:cxn ang="10800000">
                  <a:pos x="wd2" y="hd2"/>
                </a:cxn>
                <a:cxn ang="16200000">
                  <a:pos x="wd2" y="hd2"/>
                </a:cxn>
              </a:cxnLst>
              <a:rect l="0" t="0" r="r" b="b"/>
              <a:pathLst>
                <a:path w="21600" h="20403" extrusionOk="0">
                  <a:moveTo>
                    <a:pt x="0" y="0"/>
                  </a:moveTo>
                  <a:cubicBezTo>
                    <a:pt x="40" y="1972"/>
                    <a:pt x="4266" y="7465"/>
                    <a:pt x="9871" y="12749"/>
                  </a:cubicBezTo>
                  <a:cubicBezTo>
                    <a:pt x="15821" y="18356"/>
                    <a:pt x="21073" y="21600"/>
                    <a:pt x="21600" y="19991"/>
                  </a:cubicBezTo>
                  <a:cubicBezTo>
                    <a:pt x="21600" y="19991"/>
                    <a:pt x="21600" y="19991"/>
                    <a:pt x="21600" y="19991"/>
                  </a:cubicBezTo>
                  <a:cubicBezTo>
                    <a:pt x="19742" y="19890"/>
                    <a:pt x="15092" y="16700"/>
                    <a:pt x="9946" y="11853"/>
                  </a:cubicBezTo>
                  <a:cubicBezTo>
                    <a:pt x="5193" y="7377"/>
                    <a:pt x="1371" y="2753"/>
                    <a:pt x="0" y="0"/>
                  </a:cubicBezTo>
                  <a:close/>
                </a:path>
              </a:pathLst>
            </a:custGeom>
            <a:solidFill>
              <a:srgbClr val="FFFFFF">
                <a:alpha val="5000"/>
              </a:srgbClr>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56" name="Shape 1556"/>
            <p:cNvSpPr/>
            <p:nvPr/>
          </p:nvSpPr>
          <p:spPr>
            <a:xfrm rot="21406293">
              <a:off x="482804" y="285488"/>
              <a:ext cx="1449432" cy="803735"/>
            </a:xfrm>
            <a:custGeom>
              <a:avLst/>
              <a:gdLst/>
              <a:ahLst/>
              <a:cxnLst>
                <a:cxn ang="0">
                  <a:pos x="wd2" y="hd2"/>
                </a:cxn>
                <a:cxn ang="5400000">
                  <a:pos x="wd2" y="hd2"/>
                </a:cxn>
                <a:cxn ang="10800000">
                  <a:pos x="wd2" y="hd2"/>
                </a:cxn>
                <a:cxn ang="16200000">
                  <a:pos x="wd2" y="hd2"/>
                </a:cxn>
              </a:cxnLst>
              <a:rect l="0" t="0" r="r" b="b"/>
              <a:pathLst>
                <a:path w="21600" h="20524" extrusionOk="0">
                  <a:moveTo>
                    <a:pt x="0" y="0"/>
                  </a:moveTo>
                  <a:cubicBezTo>
                    <a:pt x="111" y="1757"/>
                    <a:pt x="4406" y="7130"/>
                    <a:pt x="10012" y="12462"/>
                  </a:cubicBezTo>
                  <a:cubicBezTo>
                    <a:pt x="15964" y="18115"/>
                    <a:pt x="21161" y="21600"/>
                    <a:pt x="21600" y="20224"/>
                  </a:cubicBezTo>
                  <a:cubicBezTo>
                    <a:pt x="21600" y="20224"/>
                    <a:pt x="21600" y="20224"/>
                    <a:pt x="21600" y="20224"/>
                  </a:cubicBezTo>
                  <a:cubicBezTo>
                    <a:pt x="19807" y="19923"/>
                    <a:pt x="15197" y="16559"/>
                    <a:pt x="10047" y="11669"/>
                  </a:cubicBezTo>
                  <a:cubicBezTo>
                    <a:pt x="5296" y="7150"/>
                    <a:pt x="1429" y="2601"/>
                    <a:pt x="0" y="0"/>
                  </a:cubicBezTo>
                  <a:close/>
                </a:path>
              </a:pathLst>
            </a:custGeom>
            <a:solidFill>
              <a:srgbClr val="FFFFFF">
                <a:alpha val="5000"/>
              </a:srgbClr>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grpSp>
      <p:grpSp>
        <p:nvGrpSpPr>
          <p:cNvPr id="1608" name="Group 1608"/>
          <p:cNvGrpSpPr/>
          <p:nvPr/>
        </p:nvGrpSpPr>
        <p:grpSpPr>
          <a:xfrm>
            <a:off x="5386814" y="2406052"/>
            <a:ext cx="2886944" cy="2969698"/>
            <a:chOff x="0" y="0"/>
            <a:chExt cx="2886942" cy="2969696"/>
          </a:xfrm>
        </p:grpSpPr>
        <p:sp>
          <p:nvSpPr>
            <p:cNvPr id="1558" name="Shape 1558"/>
            <p:cNvSpPr/>
            <p:nvPr/>
          </p:nvSpPr>
          <p:spPr>
            <a:xfrm flipH="1">
              <a:off x="698607" y="1525089"/>
              <a:ext cx="705787" cy="1353243"/>
            </a:xfrm>
            <a:custGeom>
              <a:avLst/>
              <a:gdLst/>
              <a:ahLst/>
              <a:cxnLst>
                <a:cxn ang="0">
                  <a:pos x="wd2" y="hd2"/>
                </a:cxn>
                <a:cxn ang="5400000">
                  <a:pos x="wd2" y="hd2"/>
                </a:cxn>
                <a:cxn ang="10800000">
                  <a:pos x="wd2" y="hd2"/>
                </a:cxn>
                <a:cxn ang="16200000">
                  <a:pos x="wd2" y="hd2"/>
                </a:cxn>
              </a:cxnLst>
              <a:rect l="0" t="0" r="r" b="b"/>
              <a:pathLst>
                <a:path w="19892" h="21416" extrusionOk="0">
                  <a:moveTo>
                    <a:pt x="7388" y="1370"/>
                  </a:moveTo>
                  <a:cubicBezTo>
                    <a:pt x="7428" y="1751"/>
                    <a:pt x="5748" y="2313"/>
                    <a:pt x="5748" y="3952"/>
                  </a:cubicBezTo>
                  <a:cubicBezTo>
                    <a:pt x="5748" y="4536"/>
                    <a:pt x="6028" y="18254"/>
                    <a:pt x="5588" y="18254"/>
                  </a:cubicBezTo>
                  <a:cubicBezTo>
                    <a:pt x="4188" y="18254"/>
                    <a:pt x="-1052" y="19534"/>
                    <a:pt x="188" y="20971"/>
                  </a:cubicBezTo>
                  <a:cubicBezTo>
                    <a:pt x="628" y="21420"/>
                    <a:pt x="17268" y="21600"/>
                    <a:pt x="17508" y="21173"/>
                  </a:cubicBezTo>
                  <a:cubicBezTo>
                    <a:pt x="17988" y="20365"/>
                    <a:pt x="17748" y="16189"/>
                    <a:pt x="17748" y="14640"/>
                  </a:cubicBezTo>
                  <a:cubicBezTo>
                    <a:pt x="17748" y="12619"/>
                    <a:pt x="17668" y="11339"/>
                    <a:pt x="17988" y="9341"/>
                  </a:cubicBezTo>
                  <a:cubicBezTo>
                    <a:pt x="18108" y="8420"/>
                    <a:pt x="17428" y="7073"/>
                    <a:pt x="18308" y="6422"/>
                  </a:cubicBezTo>
                  <a:cubicBezTo>
                    <a:pt x="19348" y="5636"/>
                    <a:pt x="19748" y="3884"/>
                    <a:pt x="19748" y="2896"/>
                  </a:cubicBezTo>
                  <a:cubicBezTo>
                    <a:pt x="19068" y="2896"/>
                    <a:pt x="20548" y="0"/>
                    <a:pt x="19508" y="0"/>
                  </a:cubicBezTo>
                  <a:cubicBezTo>
                    <a:pt x="15548" y="0"/>
                    <a:pt x="14348" y="314"/>
                    <a:pt x="10628" y="651"/>
                  </a:cubicBezTo>
                  <a:cubicBezTo>
                    <a:pt x="9428" y="741"/>
                    <a:pt x="7348" y="494"/>
                    <a:pt x="7388" y="1370"/>
                  </a:cubicBezTo>
                  <a:close/>
                </a:path>
              </a:pathLst>
            </a:custGeom>
            <a:solidFill>
              <a:srgbClr val="E5E5E5"/>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59" name="Shape 1559"/>
            <p:cNvSpPr/>
            <p:nvPr/>
          </p:nvSpPr>
          <p:spPr>
            <a:xfrm flipH="1">
              <a:off x="752078" y="2440202"/>
              <a:ext cx="653686" cy="440050"/>
            </a:xfrm>
            <a:custGeom>
              <a:avLst/>
              <a:gdLst/>
              <a:ahLst/>
              <a:cxnLst>
                <a:cxn ang="0">
                  <a:pos x="wd2" y="hd2"/>
                </a:cxn>
                <a:cxn ang="5400000">
                  <a:pos x="wd2" y="hd2"/>
                </a:cxn>
                <a:cxn ang="10800000">
                  <a:pos x="wd2" y="hd2"/>
                </a:cxn>
                <a:cxn ang="16200000">
                  <a:pos x="wd2" y="hd2"/>
                </a:cxn>
              </a:cxnLst>
              <a:rect l="0" t="0" r="r" b="b"/>
              <a:pathLst>
                <a:path w="20403" h="21077" extrusionOk="0">
                  <a:moveTo>
                    <a:pt x="6460" y="611"/>
                  </a:moveTo>
                  <a:cubicBezTo>
                    <a:pt x="6460" y="7811"/>
                    <a:pt x="6372" y="11479"/>
                    <a:pt x="6195" y="11479"/>
                  </a:cubicBezTo>
                  <a:cubicBezTo>
                    <a:pt x="4646" y="11479"/>
                    <a:pt x="-1197" y="15351"/>
                    <a:pt x="219" y="19698"/>
                  </a:cubicBezTo>
                  <a:cubicBezTo>
                    <a:pt x="662" y="21125"/>
                    <a:pt x="19119" y="21600"/>
                    <a:pt x="19385" y="20377"/>
                  </a:cubicBezTo>
                  <a:cubicBezTo>
                    <a:pt x="19828" y="18340"/>
                    <a:pt x="20359" y="10936"/>
                    <a:pt x="20270" y="5230"/>
                  </a:cubicBezTo>
                  <a:cubicBezTo>
                    <a:pt x="20270" y="3872"/>
                    <a:pt x="20403" y="1562"/>
                    <a:pt x="20403" y="679"/>
                  </a:cubicBezTo>
                  <a:cubicBezTo>
                    <a:pt x="20403" y="408"/>
                    <a:pt x="20403" y="204"/>
                    <a:pt x="20359" y="0"/>
                  </a:cubicBezTo>
                  <a:cubicBezTo>
                    <a:pt x="16375" y="2853"/>
                    <a:pt x="11241" y="2853"/>
                    <a:pt x="6460" y="611"/>
                  </a:cubicBezTo>
                  <a:close/>
                </a:path>
              </a:pathLst>
            </a:custGeom>
            <a:solidFill>
              <a:srgbClr val="262626"/>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60" name="Shape 1560"/>
            <p:cNvSpPr/>
            <p:nvPr/>
          </p:nvSpPr>
          <p:spPr>
            <a:xfrm flipH="1">
              <a:off x="992022" y="988729"/>
              <a:ext cx="681910" cy="599379"/>
            </a:xfrm>
            <a:custGeom>
              <a:avLst/>
              <a:gdLst/>
              <a:ahLst/>
              <a:cxnLst>
                <a:cxn ang="0">
                  <a:pos x="wd2" y="hd2"/>
                </a:cxn>
                <a:cxn ang="5400000">
                  <a:pos x="wd2" y="hd2"/>
                </a:cxn>
                <a:cxn ang="10800000">
                  <a:pos x="wd2" y="hd2"/>
                </a:cxn>
                <a:cxn ang="16200000">
                  <a:pos x="wd2" y="hd2"/>
                </a:cxn>
              </a:cxnLst>
              <a:rect l="0" t="0" r="r" b="b"/>
              <a:pathLst>
                <a:path w="18836" h="19139" extrusionOk="0">
                  <a:moveTo>
                    <a:pt x="16497" y="1378"/>
                  </a:moveTo>
                  <a:cubicBezTo>
                    <a:pt x="16849" y="5725"/>
                    <a:pt x="21240" y="8668"/>
                    <a:pt x="17006" y="12744"/>
                  </a:cubicBezTo>
                  <a:cubicBezTo>
                    <a:pt x="15321" y="14374"/>
                    <a:pt x="15556" y="16185"/>
                    <a:pt x="8617" y="18450"/>
                  </a:cubicBezTo>
                  <a:cubicBezTo>
                    <a:pt x="5050" y="19627"/>
                    <a:pt x="973" y="19808"/>
                    <a:pt x="267" y="14782"/>
                  </a:cubicBezTo>
                  <a:cubicBezTo>
                    <a:pt x="-321" y="10933"/>
                    <a:pt x="-360" y="10570"/>
                    <a:pt x="4736" y="9302"/>
                  </a:cubicBezTo>
                  <a:cubicBezTo>
                    <a:pt x="5677" y="9393"/>
                    <a:pt x="7127" y="6404"/>
                    <a:pt x="7990" y="7899"/>
                  </a:cubicBezTo>
                  <a:cubicBezTo>
                    <a:pt x="8852" y="9348"/>
                    <a:pt x="7872" y="6676"/>
                    <a:pt x="9911" y="4050"/>
                  </a:cubicBezTo>
                  <a:cubicBezTo>
                    <a:pt x="9950" y="4004"/>
                    <a:pt x="9323" y="-1792"/>
                    <a:pt x="15360" y="563"/>
                  </a:cubicBezTo>
                  <a:cubicBezTo>
                    <a:pt x="15438" y="563"/>
                    <a:pt x="16497" y="1333"/>
                    <a:pt x="16497" y="1378"/>
                  </a:cubicBezTo>
                  <a:close/>
                </a:path>
              </a:pathLst>
            </a:custGeom>
            <a:solidFill>
              <a:srgbClr val="E6E7E8"/>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61" name="Shape 1561"/>
            <p:cNvSpPr/>
            <p:nvPr/>
          </p:nvSpPr>
          <p:spPr>
            <a:xfrm flipH="1">
              <a:off x="1560448" y="1257712"/>
              <a:ext cx="220928" cy="311617"/>
            </a:xfrm>
            <a:custGeom>
              <a:avLst/>
              <a:gdLst/>
              <a:ahLst/>
              <a:cxnLst>
                <a:cxn ang="0">
                  <a:pos x="wd2" y="hd2"/>
                </a:cxn>
                <a:cxn ang="5400000">
                  <a:pos x="wd2" y="hd2"/>
                </a:cxn>
                <a:cxn ang="10800000">
                  <a:pos x="wd2" y="hd2"/>
                </a:cxn>
                <a:cxn ang="16200000">
                  <a:pos x="wd2" y="hd2"/>
                </a:cxn>
              </a:cxnLst>
              <a:rect l="0" t="0" r="r" b="b"/>
              <a:pathLst>
                <a:path w="19894" h="17930" extrusionOk="0">
                  <a:moveTo>
                    <a:pt x="19894" y="1455"/>
                  </a:moveTo>
                  <a:cubicBezTo>
                    <a:pt x="9797" y="-3110"/>
                    <a:pt x="-1706" y="3900"/>
                    <a:pt x="211" y="10991"/>
                  </a:cubicBezTo>
                  <a:cubicBezTo>
                    <a:pt x="1489" y="15719"/>
                    <a:pt x="3279" y="16126"/>
                    <a:pt x="11842" y="17675"/>
                  </a:cubicBezTo>
                  <a:cubicBezTo>
                    <a:pt x="12225" y="17756"/>
                    <a:pt x="19638" y="18490"/>
                    <a:pt x="18360" y="17023"/>
                  </a:cubicBezTo>
                  <a:cubicBezTo>
                    <a:pt x="14015" y="12051"/>
                    <a:pt x="15548" y="6671"/>
                    <a:pt x="19638" y="1781"/>
                  </a:cubicBezTo>
                  <a:cubicBezTo>
                    <a:pt x="19766" y="1618"/>
                    <a:pt x="19894" y="1536"/>
                    <a:pt x="19894" y="1455"/>
                  </a:cubicBezTo>
                  <a:close/>
                </a:path>
              </a:pathLst>
            </a:custGeom>
            <a:solidFill>
              <a:srgbClr val="333333"/>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62" name="Shape 1562"/>
            <p:cNvSpPr/>
            <p:nvPr/>
          </p:nvSpPr>
          <p:spPr>
            <a:xfrm flipH="1">
              <a:off x="405281" y="1617440"/>
              <a:ext cx="764736" cy="1352251"/>
            </a:xfrm>
            <a:custGeom>
              <a:avLst/>
              <a:gdLst/>
              <a:ahLst/>
              <a:cxnLst>
                <a:cxn ang="0">
                  <a:pos x="wd2" y="hd2"/>
                </a:cxn>
                <a:cxn ang="5400000">
                  <a:pos x="wd2" y="hd2"/>
                </a:cxn>
                <a:cxn ang="10800000">
                  <a:pos x="wd2" y="hd2"/>
                </a:cxn>
                <a:cxn ang="16200000">
                  <a:pos x="wd2" y="hd2"/>
                </a:cxn>
              </a:cxnLst>
              <a:rect l="0" t="0" r="r" b="b"/>
              <a:pathLst>
                <a:path w="20389" h="21428" extrusionOk="0">
                  <a:moveTo>
                    <a:pt x="8577" y="1349"/>
                  </a:moveTo>
                  <a:cubicBezTo>
                    <a:pt x="8615" y="1731"/>
                    <a:pt x="-577" y="1483"/>
                    <a:pt x="28" y="3079"/>
                  </a:cubicBezTo>
                  <a:cubicBezTo>
                    <a:pt x="1352" y="6496"/>
                    <a:pt x="7102" y="6743"/>
                    <a:pt x="7102" y="7530"/>
                  </a:cubicBezTo>
                  <a:cubicBezTo>
                    <a:pt x="7102" y="11643"/>
                    <a:pt x="7140" y="18273"/>
                    <a:pt x="6837" y="18273"/>
                  </a:cubicBezTo>
                  <a:cubicBezTo>
                    <a:pt x="5513" y="18273"/>
                    <a:pt x="558" y="19555"/>
                    <a:pt x="1768" y="20993"/>
                  </a:cubicBezTo>
                  <a:cubicBezTo>
                    <a:pt x="2147" y="21443"/>
                    <a:pt x="17883" y="21600"/>
                    <a:pt x="18148" y="21195"/>
                  </a:cubicBezTo>
                  <a:cubicBezTo>
                    <a:pt x="18488" y="20521"/>
                    <a:pt x="18942" y="18094"/>
                    <a:pt x="18905" y="16206"/>
                  </a:cubicBezTo>
                  <a:cubicBezTo>
                    <a:pt x="18905" y="15779"/>
                    <a:pt x="18980" y="15014"/>
                    <a:pt x="18980" y="14722"/>
                  </a:cubicBezTo>
                  <a:cubicBezTo>
                    <a:pt x="18980" y="14138"/>
                    <a:pt x="18337" y="13553"/>
                    <a:pt x="18337" y="13059"/>
                  </a:cubicBezTo>
                  <a:cubicBezTo>
                    <a:pt x="18337" y="12722"/>
                    <a:pt x="18905" y="12430"/>
                    <a:pt x="18905" y="12092"/>
                  </a:cubicBezTo>
                  <a:cubicBezTo>
                    <a:pt x="18905" y="11823"/>
                    <a:pt x="18375" y="11530"/>
                    <a:pt x="18375" y="11238"/>
                  </a:cubicBezTo>
                  <a:cubicBezTo>
                    <a:pt x="18413" y="10654"/>
                    <a:pt x="18488" y="10047"/>
                    <a:pt x="18564" y="9328"/>
                  </a:cubicBezTo>
                  <a:cubicBezTo>
                    <a:pt x="18715" y="8406"/>
                    <a:pt x="18035" y="7058"/>
                    <a:pt x="18867" y="6406"/>
                  </a:cubicBezTo>
                  <a:cubicBezTo>
                    <a:pt x="19888" y="5619"/>
                    <a:pt x="20266" y="3866"/>
                    <a:pt x="20266" y="2877"/>
                  </a:cubicBezTo>
                  <a:cubicBezTo>
                    <a:pt x="19623" y="2877"/>
                    <a:pt x="21023" y="0"/>
                    <a:pt x="20002" y="0"/>
                  </a:cubicBezTo>
                  <a:cubicBezTo>
                    <a:pt x="16294" y="0"/>
                    <a:pt x="15160" y="292"/>
                    <a:pt x="11642" y="629"/>
                  </a:cubicBezTo>
                  <a:cubicBezTo>
                    <a:pt x="10507" y="742"/>
                    <a:pt x="8540" y="494"/>
                    <a:pt x="8577" y="1349"/>
                  </a:cubicBezTo>
                  <a:close/>
                </a:path>
              </a:pathLst>
            </a:custGeom>
            <a:solidFill>
              <a:srgbClr val="FFFFFF"/>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63" name="Shape 1563"/>
            <p:cNvSpPr/>
            <p:nvPr/>
          </p:nvSpPr>
          <p:spPr>
            <a:xfrm flipH="1">
              <a:off x="395003" y="1689923"/>
              <a:ext cx="863924" cy="186236"/>
            </a:xfrm>
            <a:custGeom>
              <a:avLst/>
              <a:gdLst/>
              <a:ahLst/>
              <a:cxnLst>
                <a:cxn ang="0">
                  <a:pos x="wd2" y="hd2"/>
                </a:cxn>
                <a:cxn ang="5400000">
                  <a:pos x="wd2" y="hd2"/>
                </a:cxn>
                <a:cxn ang="10800000">
                  <a:pos x="wd2" y="hd2"/>
                </a:cxn>
                <a:cxn ang="16200000">
                  <a:pos x="wd2" y="hd2"/>
                </a:cxn>
              </a:cxnLst>
              <a:rect l="0" t="0" r="r" b="b"/>
              <a:pathLst>
                <a:path w="19232" h="18328" extrusionOk="0">
                  <a:moveTo>
                    <a:pt x="1902" y="4194"/>
                  </a:moveTo>
                  <a:cubicBezTo>
                    <a:pt x="797" y="2243"/>
                    <a:pt x="-1319" y="5727"/>
                    <a:pt x="1144" y="10186"/>
                  </a:cubicBezTo>
                  <a:cubicBezTo>
                    <a:pt x="6102" y="19383"/>
                    <a:pt x="13807" y="21195"/>
                    <a:pt x="18134" y="13530"/>
                  </a:cubicBezTo>
                  <a:cubicBezTo>
                    <a:pt x="20281" y="9629"/>
                    <a:pt x="18828" y="-405"/>
                    <a:pt x="17597" y="13"/>
                  </a:cubicBezTo>
                  <a:cubicBezTo>
                    <a:pt x="11913" y="1825"/>
                    <a:pt x="7523" y="6423"/>
                    <a:pt x="1902" y="4194"/>
                  </a:cubicBezTo>
                  <a:close/>
                </a:path>
              </a:pathLst>
            </a:custGeom>
            <a:solidFill>
              <a:srgbClr val="4E4E4E"/>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64" name="Shape 1564"/>
            <p:cNvSpPr/>
            <p:nvPr/>
          </p:nvSpPr>
          <p:spPr>
            <a:xfrm flipH="1">
              <a:off x="406881" y="949395"/>
              <a:ext cx="843891" cy="895660"/>
            </a:xfrm>
            <a:custGeom>
              <a:avLst/>
              <a:gdLst/>
              <a:ahLst/>
              <a:cxnLst>
                <a:cxn ang="0">
                  <a:pos x="wd2" y="hd2"/>
                </a:cxn>
                <a:cxn ang="5400000">
                  <a:pos x="wd2" y="hd2"/>
                </a:cxn>
                <a:cxn ang="10800000">
                  <a:pos x="wd2" y="hd2"/>
                </a:cxn>
                <a:cxn ang="16200000">
                  <a:pos x="wd2" y="hd2"/>
                </a:cxn>
              </a:cxnLst>
              <a:rect l="0" t="0" r="r" b="b"/>
              <a:pathLst>
                <a:path w="19932" h="21407" extrusionOk="0">
                  <a:moveTo>
                    <a:pt x="14290" y="0"/>
                  </a:moveTo>
                  <a:cubicBezTo>
                    <a:pt x="2401" y="1356"/>
                    <a:pt x="2401" y="1356"/>
                    <a:pt x="2401" y="1356"/>
                  </a:cubicBezTo>
                  <a:cubicBezTo>
                    <a:pt x="-1450" y="5290"/>
                    <a:pt x="3841" y="11359"/>
                    <a:pt x="291" y="15903"/>
                  </a:cubicBezTo>
                  <a:cubicBezTo>
                    <a:pt x="-378" y="16751"/>
                    <a:pt x="57" y="19091"/>
                    <a:pt x="2133" y="19735"/>
                  </a:cubicBezTo>
                  <a:cubicBezTo>
                    <a:pt x="6788" y="21193"/>
                    <a:pt x="9702" y="21600"/>
                    <a:pt x="14591" y="21329"/>
                  </a:cubicBezTo>
                  <a:cubicBezTo>
                    <a:pt x="18677" y="21125"/>
                    <a:pt x="19681" y="19972"/>
                    <a:pt x="19916" y="15293"/>
                  </a:cubicBezTo>
                  <a:cubicBezTo>
                    <a:pt x="20150" y="10105"/>
                    <a:pt x="17906" y="3933"/>
                    <a:pt x="14457" y="305"/>
                  </a:cubicBezTo>
                  <a:cubicBezTo>
                    <a:pt x="14457" y="305"/>
                    <a:pt x="14290" y="34"/>
                    <a:pt x="14290" y="0"/>
                  </a:cubicBezTo>
                  <a:close/>
                </a:path>
              </a:pathLst>
            </a:custGeom>
            <a:solidFill>
              <a:srgbClr val="FFFFFF"/>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65" name="Shape 1565"/>
            <p:cNvSpPr/>
            <p:nvPr/>
          </p:nvSpPr>
          <p:spPr>
            <a:xfrm flipH="1">
              <a:off x="-1" y="934258"/>
              <a:ext cx="708081" cy="672181"/>
            </a:xfrm>
            <a:custGeom>
              <a:avLst/>
              <a:gdLst/>
              <a:ahLst/>
              <a:cxnLst>
                <a:cxn ang="0">
                  <a:pos x="wd2" y="hd2"/>
                </a:cxn>
                <a:cxn ang="5400000">
                  <a:pos x="wd2" y="hd2"/>
                </a:cxn>
                <a:cxn ang="10800000">
                  <a:pos x="wd2" y="hd2"/>
                </a:cxn>
                <a:cxn ang="16200000">
                  <a:pos x="wd2" y="hd2"/>
                </a:cxn>
              </a:cxnLst>
              <a:rect l="0" t="0" r="r" b="b"/>
              <a:pathLst>
                <a:path w="18753" h="19993" extrusionOk="0">
                  <a:moveTo>
                    <a:pt x="1846" y="502"/>
                  </a:moveTo>
                  <a:cubicBezTo>
                    <a:pt x="5452" y="840"/>
                    <a:pt x="6918" y="-1565"/>
                    <a:pt x="11200" y="1894"/>
                  </a:cubicBezTo>
                  <a:cubicBezTo>
                    <a:pt x="12364" y="2823"/>
                    <a:pt x="19577" y="502"/>
                    <a:pt x="18675" y="12019"/>
                  </a:cubicBezTo>
                  <a:cubicBezTo>
                    <a:pt x="18375" y="15985"/>
                    <a:pt x="14130" y="20035"/>
                    <a:pt x="9923" y="19993"/>
                  </a:cubicBezTo>
                  <a:cubicBezTo>
                    <a:pt x="6655" y="19908"/>
                    <a:pt x="5715" y="18010"/>
                    <a:pt x="5565" y="12399"/>
                  </a:cubicBezTo>
                  <a:cubicBezTo>
                    <a:pt x="7293" y="12188"/>
                    <a:pt x="4100" y="11724"/>
                    <a:pt x="6542" y="11977"/>
                  </a:cubicBezTo>
                  <a:cubicBezTo>
                    <a:pt x="8157" y="12146"/>
                    <a:pt x="6354" y="10880"/>
                    <a:pt x="8646" y="9783"/>
                  </a:cubicBezTo>
                  <a:cubicBezTo>
                    <a:pt x="9923" y="9151"/>
                    <a:pt x="4664" y="10543"/>
                    <a:pt x="2860" y="7927"/>
                  </a:cubicBezTo>
                  <a:cubicBezTo>
                    <a:pt x="2823" y="7885"/>
                    <a:pt x="-2023" y="7505"/>
                    <a:pt x="982" y="1557"/>
                  </a:cubicBezTo>
                  <a:cubicBezTo>
                    <a:pt x="982" y="1473"/>
                    <a:pt x="1809" y="502"/>
                    <a:pt x="1846" y="502"/>
                  </a:cubicBezTo>
                  <a:close/>
                </a:path>
              </a:pathLst>
            </a:custGeom>
            <a:solidFill>
              <a:srgbClr val="FFFFFF"/>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66" name="Shape 1566"/>
            <p:cNvSpPr/>
            <p:nvPr/>
          </p:nvSpPr>
          <p:spPr>
            <a:xfrm flipH="1">
              <a:off x="488218" y="1270960"/>
              <a:ext cx="756199" cy="574244"/>
            </a:xfrm>
            <a:custGeom>
              <a:avLst/>
              <a:gdLst/>
              <a:ahLst/>
              <a:cxnLst>
                <a:cxn ang="0">
                  <a:pos x="wd2" y="hd2"/>
                </a:cxn>
                <a:cxn ang="5400000">
                  <a:pos x="wd2" y="hd2"/>
                </a:cxn>
                <a:cxn ang="10800000">
                  <a:pos x="wd2" y="hd2"/>
                </a:cxn>
                <a:cxn ang="16200000">
                  <a:pos x="wd2" y="hd2"/>
                </a:cxn>
              </a:cxnLst>
              <a:rect l="0" t="0" r="r" b="b"/>
              <a:pathLst>
                <a:path w="21600" h="17986" extrusionOk="0">
                  <a:moveTo>
                    <a:pt x="20263" y="13749"/>
                  </a:moveTo>
                  <a:cubicBezTo>
                    <a:pt x="19574" y="11305"/>
                    <a:pt x="21073" y="9082"/>
                    <a:pt x="20871" y="6816"/>
                  </a:cubicBezTo>
                  <a:cubicBezTo>
                    <a:pt x="20830" y="6416"/>
                    <a:pt x="20952" y="6016"/>
                    <a:pt x="21114" y="5705"/>
                  </a:cubicBezTo>
                  <a:cubicBezTo>
                    <a:pt x="20749" y="5660"/>
                    <a:pt x="20384" y="5616"/>
                    <a:pt x="20020" y="5527"/>
                  </a:cubicBezTo>
                  <a:cubicBezTo>
                    <a:pt x="19776" y="5482"/>
                    <a:pt x="19533" y="5438"/>
                    <a:pt x="19290" y="5438"/>
                  </a:cubicBezTo>
                  <a:cubicBezTo>
                    <a:pt x="19250" y="5393"/>
                    <a:pt x="19209" y="5393"/>
                    <a:pt x="19209" y="5393"/>
                  </a:cubicBezTo>
                  <a:cubicBezTo>
                    <a:pt x="19168" y="5393"/>
                    <a:pt x="19128" y="5393"/>
                    <a:pt x="19087" y="5393"/>
                  </a:cubicBezTo>
                  <a:cubicBezTo>
                    <a:pt x="18804" y="5349"/>
                    <a:pt x="18520" y="5260"/>
                    <a:pt x="18236" y="5171"/>
                  </a:cubicBezTo>
                  <a:cubicBezTo>
                    <a:pt x="17304" y="6682"/>
                    <a:pt x="16129" y="8771"/>
                    <a:pt x="15481" y="11927"/>
                  </a:cubicBezTo>
                  <a:cubicBezTo>
                    <a:pt x="14913" y="14727"/>
                    <a:pt x="5795" y="20149"/>
                    <a:pt x="5187" y="6416"/>
                  </a:cubicBezTo>
                  <a:cubicBezTo>
                    <a:pt x="5147" y="5305"/>
                    <a:pt x="2918" y="-1451"/>
                    <a:pt x="3404" y="282"/>
                  </a:cubicBezTo>
                  <a:cubicBezTo>
                    <a:pt x="3728" y="1438"/>
                    <a:pt x="3323" y="6727"/>
                    <a:pt x="3404" y="6905"/>
                  </a:cubicBezTo>
                  <a:cubicBezTo>
                    <a:pt x="3364" y="6993"/>
                    <a:pt x="3890" y="16105"/>
                    <a:pt x="0" y="13305"/>
                  </a:cubicBezTo>
                  <a:cubicBezTo>
                    <a:pt x="324" y="14327"/>
                    <a:pt x="1094" y="15349"/>
                    <a:pt x="2391" y="15793"/>
                  </a:cubicBezTo>
                  <a:cubicBezTo>
                    <a:pt x="8024" y="17705"/>
                    <a:pt x="11550" y="18238"/>
                    <a:pt x="17466" y="17882"/>
                  </a:cubicBezTo>
                  <a:cubicBezTo>
                    <a:pt x="19331" y="17793"/>
                    <a:pt x="20668" y="17482"/>
                    <a:pt x="21600" y="16860"/>
                  </a:cubicBezTo>
                  <a:cubicBezTo>
                    <a:pt x="20992" y="15882"/>
                    <a:pt x="20546" y="14682"/>
                    <a:pt x="20263" y="13749"/>
                  </a:cubicBezTo>
                  <a:close/>
                </a:path>
              </a:pathLst>
            </a:custGeom>
            <a:solidFill>
              <a:srgbClr val="E6E6E5"/>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67" name="Shape 1567"/>
            <p:cNvSpPr/>
            <p:nvPr/>
          </p:nvSpPr>
          <p:spPr>
            <a:xfrm flipH="1">
              <a:off x="21" y="934249"/>
              <a:ext cx="576351" cy="672189"/>
            </a:xfrm>
            <a:custGeom>
              <a:avLst/>
              <a:gdLst/>
              <a:ahLst/>
              <a:cxnLst>
                <a:cxn ang="0">
                  <a:pos x="wd2" y="hd2"/>
                </a:cxn>
                <a:cxn ang="5400000">
                  <a:pos x="wd2" y="hd2"/>
                </a:cxn>
                <a:cxn ang="10800000">
                  <a:pos x="wd2" y="hd2"/>
                </a:cxn>
                <a:cxn ang="16200000">
                  <a:pos x="wd2" y="hd2"/>
                </a:cxn>
              </a:cxnLst>
              <a:rect l="0" t="0" r="r" b="b"/>
              <a:pathLst>
                <a:path w="20493" h="21054" extrusionOk="0">
                  <a:moveTo>
                    <a:pt x="1716" y="298"/>
                  </a:moveTo>
                  <a:cubicBezTo>
                    <a:pt x="0" y="3054"/>
                    <a:pt x="0" y="3054"/>
                    <a:pt x="0" y="3054"/>
                  </a:cubicBezTo>
                  <a:cubicBezTo>
                    <a:pt x="1514" y="1365"/>
                    <a:pt x="9236" y="-191"/>
                    <a:pt x="6056" y="4031"/>
                  </a:cubicBezTo>
                  <a:cubicBezTo>
                    <a:pt x="5047" y="5365"/>
                    <a:pt x="7419" y="5276"/>
                    <a:pt x="8176" y="6031"/>
                  </a:cubicBezTo>
                  <a:cubicBezTo>
                    <a:pt x="8176" y="6031"/>
                    <a:pt x="11456" y="3365"/>
                    <a:pt x="11557" y="6120"/>
                  </a:cubicBezTo>
                  <a:cubicBezTo>
                    <a:pt x="11607" y="6876"/>
                    <a:pt x="10850" y="6165"/>
                    <a:pt x="12566" y="6565"/>
                  </a:cubicBezTo>
                  <a:cubicBezTo>
                    <a:pt x="13071" y="6698"/>
                    <a:pt x="12213" y="7320"/>
                    <a:pt x="14131" y="6342"/>
                  </a:cubicBezTo>
                  <a:cubicBezTo>
                    <a:pt x="15594" y="5587"/>
                    <a:pt x="17462" y="7765"/>
                    <a:pt x="18017" y="8654"/>
                  </a:cubicBezTo>
                  <a:cubicBezTo>
                    <a:pt x="20843" y="13409"/>
                    <a:pt x="17865" y="17142"/>
                    <a:pt x="12011" y="17987"/>
                  </a:cubicBezTo>
                  <a:cubicBezTo>
                    <a:pt x="9185" y="18387"/>
                    <a:pt x="5249" y="15676"/>
                    <a:pt x="5905" y="13054"/>
                  </a:cubicBezTo>
                  <a:cubicBezTo>
                    <a:pt x="6006" y="12476"/>
                    <a:pt x="8176" y="13587"/>
                    <a:pt x="6611" y="12165"/>
                  </a:cubicBezTo>
                  <a:cubicBezTo>
                    <a:pt x="5097" y="10742"/>
                    <a:pt x="10901" y="10876"/>
                    <a:pt x="8983" y="9498"/>
                  </a:cubicBezTo>
                  <a:cubicBezTo>
                    <a:pt x="8529" y="9142"/>
                    <a:pt x="7217" y="9542"/>
                    <a:pt x="5854" y="10120"/>
                  </a:cubicBezTo>
                  <a:cubicBezTo>
                    <a:pt x="6964" y="10076"/>
                    <a:pt x="7570" y="10031"/>
                    <a:pt x="6914" y="10298"/>
                  </a:cubicBezTo>
                  <a:cubicBezTo>
                    <a:pt x="3836" y="11454"/>
                    <a:pt x="6258" y="12787"/>
                    <a:pt x="4088" y="12609"/>
                  </a:cubicBezTo>
                  <a:cubicBezTo>
                    <a:pt x="3634" y="12565"/>
                    <a:pt x="3331" y="12520"/>
                    <a:pt x="3129" y="12520"/>
                  </a:cubicBezTo>
                  <a:cubicBezTo>
                    <a:pt x="3179" y="12654"/>
                    <a:pt x="3179" y="12654"/>
                    <a:pt x="3179" y="12654"/>
                  </a:cubicBezTo>
                  <a:cubicBezTo>
                    <a:pt x="3432" y="12742"/>
                    <a:pt x="3684" y="12876"/>
                    <a:pt x="3280" y="12965"/>
                  </a:cubicBezTo>
                  <a:cubicBezTo>
                    <a:pt x="5148" y="17765"/>
                    <a:pt x="5148" y="17765"/>
                    <a:pt x="5148" y="17765"/>
                  </a:cubicBezTo>
                  <a:cubicBezTo>
                    <a:pt x="7923" y="21009"/>
                    <a:pt x="7923" y="21009"/>
                    <a:pt x="7923" y="21009"/>
                  </a:cubicBezTo>
                  <a:cubicBezTo>
                    <a:pt x="8176" y="21009"/>
                    <a:pt x="8378" y="21054"/>
                    <a:pt x="8630" y="21054"/>
                  </a:cubicBezTo>
                  <a:cubicBezTo>
                    <a:pt x="14282" y="21098"/>
                    <a:pt x="19985" y="16831"/>
                    <a:pt x="20389" y="12654"/>
                  </a:cubicBezTo>
                  <a:cubicBezTo>
                    <a:pt x="21600" y="520"/>
                    <a:pt x="11910" y="2965"/>
                    <a:pt x="10346" y="1987"/>
                  </a:cubicBezTo>
                  <a:cubicBezTo>
                    <a:pt x="6409" y="-502"/>
                    <a:pt x="4239" y="-102"/>
                    <a:pt x="1716" y="298"/>
                  </a:cubicBezTo>
                  <a:close/>
                </a:path>
              </a:pathLst>
            </a:custGeom>
            <a:solidFill>
              <a:srgbClr val="E6E6E5"/>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68" name="Shape 1568"/>
            <p:cNvSpPr/>
            <p:nvPr/>
          </p:nvSpPr>
          <p:spPr>
            <a:xfrm flipH="1">
              <a:off x="464634" y="924973"/>
              <a:ext cx="264097" cy="913750"/>
            </a:xfrm>
            <a:custGeom>
              <a:avLst/>
              <a:gdLst/>
              <a:ahLst/>
              <a:cxnLst>
                <a:cxn ang="0">
                  <a:pos x="wd2" y="hd2"/>
                </a:cxn>
                <a:cxn ang="5400000">
                  <a:pos x="wd2" y="hd2"/>
                </a:cxn>
                <a:cxn ang="10800000">
                  <a:pos x="wd2" y="hd2"/>
                </a:cxn>
                <a:cxn ang="16200000">
                  <a:pos x="wd2" y="hd2"/>
                </a:cxn>
              </a:cxnLst>
              <a:rect l="0" t="0" r="r" b="b"/>
              <a:pathLst>
                <a:path w="18050" h="20990" extrusionOk="0">
                  <a:moveTo>
                    <a:pt x="16726" y="367"/>
                  </a:moveTo>
                  <a:cubicBezTo>
                    <a:pt x="8687" y="1410"/>
                    <a:pt x="9752" y="9555"/>
                    <a:pt x="10043" y="12063"/>
                  </a:cubicBezTo>
                  <a:cubicBezTo>
                    <a:pt x="10236" y="13497"/>
                    <a:pt x="13045" y="17341"/>
                    <a:pt x="16823" y="17830"/>
                  </a:cubicBezTo>
                  <a:cubicBezTo>
                    <a:pt x="17888" y="18938"/>
                    <a:pt x="18857" y="18644"/>
                    <a:pt x="17017" y="20404"/>
                  </a:cubicBezTo>
                  <a:cubicBezTo>
                    <a:pt x="16726" y="20697"/>
                    <a:pt x="11592" y="20762"/>
                    <a:pt x="11205" y="20990"/>
                  </a:cubicBezTo>
                  <a:cubicBezTo>
                    <a:pt x="-1968" y="19231"/>
                    <a:pt x="-2743" y="4635"/>
                    <a:pt x="4812" y="758"/>
                  </a:cubicBezTo>
                  <a:cubicBezTo>
                    <a:pt x="7718" y="661"/>
                    <a:pt x="15757" y="-610"/>
                    <a:pt x="16726" y="367"/>
                  </a:cubicBezTo>
                  <a:close/>
                </a:path>
              </a:pathLst>
            </a:custGeom>
            <a:solidFill>
              <a:srgbClr val="676767"/>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69" name="Shape 1569"/>
            <p:cNvSpPr/>
            <p:nvPr/>
          </p:nvSpPr>
          <p:spPr>
            <a:xfrm flipH="1">
              <a:off x="464647" y="924973"/>
              <a:ext cx="223691" cy="913750"/>
            </a:xfrm>
            <a:custGeom>
              <a:avLst/>
              <a:gdLst/>
              <a:ahLst/>
              <a:cxnLst>
                <a:cxn ang="0">
                  <a:pos x="wd2" y="hd2"/>
                </a:cxn>
                <a:cxn ang="5400000">
                  <a:pos x="wd2" y="hd2"/>
                </a:cxn>
                <a:cxn ang="10800000">
                  <a:pos x="wd2" y="hd2"/>
                </a:cxn>
                <a:cxn ang="16200000">
                  <a:pos x="wd2" y="hd2"/>
                </a:cxn>
              </a:cxnLst>
              <a:rect l="0" t="0" r="r" b="b"/>
              <a:pathLst>
                <a:path w="19462" h="20990" extrusionOk="0">
                  <a:moveTo>
                    <a:pt x="0" y="2224"/>
                  </a:moveTo>
                  <a:cubicBezTo>
                    <a:pt x="2962" y="1964"/>
                    <a:pt x="7282" y="2713"/>
                    <a:pt x="4196" y="4831"/>
                  </a:cubicBezTo>
                  <a:cubicBezTo>
                    <a:pt x="3456" y="5352"/>
                    <a:pt x="1604" y="8219"/>
                    <a:pt x="1851" y="8871"/>
                  </a:cubicBezTo>
                  <a:cubicBezTo>
                    <a:pt x="2468" y="10402"/>
                    <a:pt x="-1111" y="9587"/>
                    <a:pt x="2962" y="12715"/>
                  </a:cubicBezTo>
                  <a:cubicBezTo>
                    <a:pt x="4196" y="13627"/>
                    <a:pt x="10368" y="17341"/>
                    <a:pt x="9751" y="18058"/>
                  </a:cubicBezTo>
                  <a:cubicBezTo>
                    <a:pt x="8763" y="19068"/>
                    <a:pt x="9627" y="19752"/>
                    <a:pt x="7035" y="20338"/>
                  </a:cubicBezTo>
                  <a:cubicBezTo>
                    <a:pt x="8146" y="20632"/>
                    <a:pt x="9380" y="20860"/>
                    <a:pt x="10738" y="20990"/>
                  </a:cubicBezTo>
                  <a:cubicBezTo>
                    <a:pt x="11232" y="20762"/>
                    <a:pt x="17774" y="20697"/>
                    <a:pt x="18144" y="20404"/>
                  </a:cubicBezTo>
                  <a:cubicBezTo>
                    <a:pt x="20489" y="18644"/>
                    <a:pt x="19255" y="18938"/>
                    <a:pt x="17897" y="17830"/>
                  </a:cubicBezTo>
                  <a:cubicBezTo>
                    <a:pt x="13083" y="17341"/>
                    <a:pt x="9504" y="13497"/>
                    <a:pt x="9257" y="12063"/>
                  </a:cubicBezTo>
                  <a:cubicBezTo>
                    <a:pt x="8887" y="9555"/>
                    <a:pt x="7529" y="1410"/>
                    <a:pt x="17774" y="367"/>
                  </a:cubicBezTo>
                  <a:cubicBezTo>
                    <a:pt x="16539" y="-610"/>
                    <a:pt x="6295" y="661"/>
                    <a:pt x="2592" y="758"/>
                  </a:cubicBezTo>
                  <a:cubicBezTo>
                    <a:pt x="1604" y="1149"/>
                    <a:pt x="740" y="1638"/>
                    <a:pt x="0" y="2224"/>
                  </a:cubicBezTo>
                  <a:close/>
                </a:path>
              </a:pathLst>
            </a:custGeom>
            <a:solidFill>
              <a:srgbClr val="4E4E4E"/>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70" name="Shape 1570"/>
            <p:cNvSpPr/>
            <p:nvPr/>
          </p:nvSpPr>
          <p:spPr>
            <a:xfrm flipH="1">
              <a:off x="1004544" y="999906"/>
              <a:ext cx="193049" cy="827323"/>
            </a:xfrm>
            <a:custGeom>
              <a:avLst/>
              <a:gdLst/>
              <a:ahLst/>
              <a:cxnLst>
                <a:cxn ang="0">
                  <a:pos x="wd2" y="hd2"/>
                </a:cxn>
                <a:cxn ang="5400000">
                  <a:pos x="wd2" y="hd2"/>
                </a:cxn>
                <a:cxn ang="10800000">
                  <a:pos x="wd2" y="hd2"/>
                </a:cxn>
                <a:cxn ang="16200000">
                  <a:pos x="wd2" y="hd2"/>
                </a:cxn>
              </a:cxnLst>
              <a:rect l="0" t="0" r="r" b="b"/>
              <a:pathLst>
                <a:path w="18592" h="20665" extrusionOk="0">
                  <a:moveTo>
                    <a:pt x="18592" y="163"/>
                  </a:moveTo>
                  <a:cubicBezTo>
                    <a:pt x="12577" y="2536"/>
                    <a:pt x="9159" y="10184"/>
                    <a:pt x="9296" y="12521"/>
                  </a:cubicBezTo>
                  <a:cubicBezTo>
                    <a:pt x="9706" y="17018"/>
                    <a:pt x="10389" y="17089"/>
                    <a:pt x="16131" y="20630"/>
                  </a:cubicBezTo>
                  <a:cubicBezTo>
                    <a:pt x="16541" y="20878"/>
                    <a:pt x="6972" y="19745"/>
                    <a:pt x="6562" y="19957"/>
                  </a:cubicBezTo>
                  <a:cubicBezTo>
                    <a:pt x="-3008" y="18576"/>
                    <a:pt x="-1367" y="5970"/>
                    <a:pt x="6698" y="2359"/>
                  </a:cubicBezTo>
                  <a:cubicBezTo>
                    <a:pt x="9843" y="2288"/>
                    <a:pt x="17498" y="-722"/>
                    <a:pt x="18592" y="163"/>
                  </a:cubicBezTo>
                  <a:close/>
                </a:path>
              </a:pathLst>
            </a:custGeom>
            <a:solidFill>
              <a:srgbClr val="676767"/>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71" name="Shape 1571"/>
            <p:cNvSpPr/>
            <p:nvPr/>
          </p:nvSpPr>
          <p:spPr>
            <a:xfrm flipH="1">
              <a:off x="538478" y="1353858"/>
              <a:ext cx="227271" cy="201548"/>
            </a:xfrm>
            <a:custGeom>
              <a:avLst/>
              <a:gdLst/>
              <a:ahLst/>
              <a:cxnLst>
                <a:cxn ang="0">
                  <a:pos x="wd2" y="hd2"/>
                </a:cxn>
                <a:cxn ang="5400000">
                  <a:pos x="wd2" y="hd2"/>
                </a:cxn>
                <a:cxn ang="10800000">
                  <a:pos x="wd2" y="hd2"/>
                </a:cxn>
                <a:cxn ang="16200000">
                  <a:pos x="wd2" y="hd2"/>
                </a:cxn>
              </a:cxnLst>
              <a:rect l="0" t="0" r="r" b="b"/>
              <a:pathLst>
                <a:path w="19584" h="19411" extrusionOk="0">
                  <a:moveTo>
                    <a:pt x="707" y="3135"/>
                  </a:moveTo>
                  <a:cubicBezTo>
                    <a:pt x="341" y="7373"/>
                    <a:pt x="-1612" y="17626"/>
                    <a:pt x="3147" y="18856"/>
                  </a:cubicBezTo>
                  <a:cubicBezTo>
                    <a:pt x="5588" y="19540"/>
                    <a:pt x="18768" y="20360"/>
                    <a:pt x="19378" y="16122"/>
                  </a:cubicBezTo>
                  <a:cubicBezTo>
                    <a:pt x="19988" y="12021"/>
                    <a:pt x="19134" y="6416"/>
                    <a:pt x="18280" y="2178"/>
                  </a:cubicBezTo>
                  <a:cubicBezTo>
                    <a:pt x="17669" y="-1240"/>
                    <a:pt x="951" y="-420"/>
                    <a:pt x="707" y="3135"/>
                  </a:cubicBezTo>
                  <a:close/>
                  <a:moveTo>
                    <a:pt x="4002" y="9150"/>
                  </a:moveTo>
                  <a:cubicBezTo>
                    <a:pt x="4002" y="7919"/>
                    <a:pt x="3757" y="6826"/>
                    <a:pt x="3880" y="5595"/>
                  </a:cubicBezTo>
                  <a:cubicBezTo>
                    <a:pt x="4002" y="3818"/>
                    <a:pt x="14252" y="1768"/>
                    <a:pt x="15595" y="7099"/>
                  </a:cubicBezTo>
                  <a:cubicBezTo>
                    <a:pt x="16205" y="9560"/>
                    <a:pt x="16205" y="10790"/>
                    <a:pt x="16449" y="13251"/>
                  </a:cubicBezTo>
                  <a:cubicBezTo>
                    <a:pt x="16571" y="15849"/>
                    <a:pt x="13520" y="15165"/>
                    <a:pt x="11812" y="15575"/>
                  </a:cubicBezTo>
                  <a:cubicBezTo>
                    <a:pt x="10835" y="15849"/>
                    <a:pt x="6320" y="15985"/>
                    <a:pt x="5222" y="15712"/>
                  </a:cubicBezTo>
                  <a:cubicBezTo>
                    <a:pt x="4124" y="15438"/>
                    <a:pt x="3635" y="11337"/>
                    <a:pt x="4856" y="11064"/>
                  </a:cubicBezTo>
                  <a:cubicBezTo>
                    <a:pt x="4978" y="11064"/>
                    <a:pt x="7419" y="10654"/>
                    <a:pt x="6320" y="10107"/>
                  </a:cubicBezTo>
                  <a:cubicBezTo>
                    <a:pt x="5344" y="9560"/>
                    <a:pt x="4246" y="10517"/>
                    <a:pt x="4002" y="9150"/>
                  </a:cubicBezTo>
                  <a:close/>
                </a:path>
              </a:pathLst>
            </a:custGeom>
            <a:solidFill>
              <a:srgbClr val="B4B4B4"/>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72" name="Shape 1572"/>
            <p:cNvSpPr/>
            <p:nvPr/>
          </p:nvSpPr>
          <p:spPr>
            <a:xfrm flipH="1">
              <a:off x="369929" y="1339849"/>
              <a:ext cx="260207" cy="304641"/>
            </a:xfrm>
            <a:custGeom>
              <a:avLst/>
              <a:gdLst/>
              <a:ahLst/>
              <a:cxnLst>
                <a:cxn ang="0">
                  <a:pos x="wd2" y="hd2"/>
                </a:cxn>
                <a:cxn ang="5400000">
                  <a:pos x="wd2" y="hd2"/>
                </a:cxn>
                <a:cxn ang="10800000">
                  <a:pos x="wd2" y="hd2"/>
                </a:cxn>
                <a:cxn ang="16200000">
                  <a:pos x="wd2" y="hd2"/>
                </a:cxn>
              </a:cxnLst>
              <a:rect l="0" t="0" r="r" b="b"/>
              <a:pathLst>
                <a:path w="17453" h="19665" extrusionOk="0">
                  <a:moveTo>
                    <a:pt x="10682" y="172"/>
                  </a:moveTo>
                  <a:cubicBezTo>
                    <a:pt x="1642" y="-1475"/>
                    <a:pt x="-2830" y="9050"/>
                    <a:pt x="1928" y="15732"/>
                  </a:cubicBezTo>
                  <a:cubicBezTo>
                    <a:pt x="5068" y="20125"/>
                    <a:pt x="6495" y="20125"/>
                    <a:pt x="12966" y="19118"/>
                  </a:cubicBezTo>
                  <a:cubicBezTo>
                    <a:pt x="13346" y="19118"/>
                    <a:pt x="18770" y="17654"/>
                    <a:pt x="17152" y="16556"/>
                  </a:cubicBezTo>
                  <a:cubicBezTo>
                    <a:pt x="11824" y="12711"/>
                    <a:pt x="10301" y="6762"/>
                    <a:pt x="10682" y="539"/>
                  </a:cubicBezTo>
                  <a:cubicBezTo>
                    <a:pt x="10777" y="356"/>
                    <a:pt x="10777" y="172"/>
                    <a:pt x="10682" y="172"/>
                  </a:cubicBezTo>
                  <a:close/>
                </a:path>
              </a:pathLst>
            </a:custGeom>
            <a:solidFill>
              <a:srgbClr val="333333"/>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73" name="Shape 1573"/>
            <p:cNvSpPr/>
            <p:nvPr/>
          </p:nvSpPr>
          <p:spPr>
            <a:xfrm flipH="1">
              <a:off x="550541" y="1379393"/>
              <a:ext cx="182232" cy="122324"/>
            </a:xfrm>
            <a:custGeom>
              <a:avLst/>
              <a:gdLst/>
              <a:ahLst/>
              <a:cxnLst>
                <a:cxn ang="0">
                  <a:pos x="wd2" y="hd2"/>
                </a:cxn>
                <a:cxn ang="5400000">
                  <a:pos x="wd2" y="hd2"/>
                </a:cxn>
                <a:cxn ang="10800000">
                  <a:pos x="wd2" y="hd2"/>
                </a:cxn>
                <a:cxn ang="16200000">
                  <a:pos x="wd2" y="hd2"/>
                </a:cxn>
              </a:cxnLst>
              <a:rect l="0" t="0" r="r" b="b"/>
              <a:pathLst>
                <a:path w="19025" h="18590" extrusionOk="0">
                  <a:moveTo>
                    <a:pt x="16797" y="198"/>
                  </a:moveTo>
                  <a:cubicBezTo>
                    <a:pt x="13246" y="-1098"/>
                    <a:pt x="523" y="4086"/>
                    <a:pt x="79" y="12078"/>
                  </a:cubicBezTo>
                  <a:cubicBezTo>
                    <a:pt x="-513" y="20502"/>
                    <a:pt x="2298" y="18342"/>
                    <a:pt x="6145" y="18342"/>
                  </a:cubicBezTo>
                  <a:cubicBezTo>
                    <a:pt x="6145" y="18342"/>
                    <a:pt x="15021" y="15966"/>
                    <a:pt x="15169" y="15966"/>
                  </a:cubicBezTo>
                  <a:cubicBezTo>
                    <a:pt x="18424" y="14454"/>
                    <a:pt x="21087" y="1926"/>
                    <a:pt x="16797" y="198"/>
                  </a:cubicBezTo>
                  <a:close/>
                </a:path>
              </a:pathLst>
            </a:custGeom>
            <a:solidFill>
              <a:srgbClr val="333333"/>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74" name="Shape 1574"/>
            <p:cNvSpPr/>
            <p:nvPr/>
          </p:nvSpPr>
          <p:spPr>
            <a:xfrm flipH="1">
              <a:off x="1009881" y="996170"/>
              <a:ext cx="148458" cy="831055"/>
            </a:xfrm>
            <a:custGeom>
              <a:avLst/>
              <a:gdLst/>
              <a:ahLst/>
              <a:cxnLst>
                <a:cxn ang="0">
                  <a:pos x="wd2" y="hd2"/>
                </a:cxn>
                <a:cxn ang="5400000">
                  <a:pos x="wd2" y="hd2"/>
                </a:cxn>
                <a:cxn ang="10800000">
                  <a:pos x="wd2" y="hd2"/>
                </a:cxn>
                <a:cxn ang="16200000">
                  <a:pos x="wd2" y="hd2"/>
                </a:cxn>
              </a:cxnLst>
              <a:rect l="0" t="0" r="r" b="b"/>
              <a:pathLst>
                <a:path w="20332" h="21381" extrusionOk="0">
                  <a:moveTo>
                    <a:pt x="20315" y="36"/>
                  </a:moveTo>
                  <a:cubicBezTo>
                    <a:pt x="15645" y="0"/>
                    <a:pt x="15645" y="0"/>
                    <a:pt x="15645" y="0"/>
                  </a:cubicBezTo>
                  <a:cubicBezTo>
                    <a:pt x="12531" y="219"/>
                    <a:pt x="10391" y="36"/>
                    <a:pt x="7861" y="109"/>
                  </a:cubicBezTo>
                  <a:cubicBezTo>
                    <a:pt x="6888" y="401"/>
                    <a:pt x="2413" y="3174"/>
                    <a:pt x="1634" y="3576"/>
                  </a:cubicBezTo>
                  <a:cubicBezTo>
                    <a:pt x="4748" y="5692"/>
                    <a:pt x="-701" y="9778"/>
                    <a:pt x="77" y="12332"/>
                  </a:cubicBezTo>
                  <a:cubicBezTo>
                    <a:pt x="77" y="12697"/>
                    <a:pt x="1829" y="16747"/>
                    <a:pt x="3969" y="19374"/>
                  </a:cubicBezTo>
                  <a:cubicBezTo>
                    <a:pt x="4553" y="19922"/>
                    <a:pt x="3580" y="20250"/>
                    <a:pt x="2413" y="20432"/>
                  </a:cubicBezTo>
                  <a:cubicBezTo>
                    <a:pt x="2996" y="20505"/>
                    <a:pt x="3385" y="20615"/>
                    <a:pt x="3969" y="20651"/>
                  </a:cubicBezTo>
                  <a:cubicBezTo>
                    <a:pt x="4553" y="20432"/>
                    <a:pt x="18175" y="21600"/>
                    <a:pt x="17591" y="21345"/>
                  </a:cubicBezTo>
                  <a:cubicBezTo>
                    <a:pt x="9418" y="17696"/>
                    <a:pt x="8640" y="17623"/>
                    <a:pt x="7861" y="12989"/>
                  </a:cubicBezTo>
                  <a:cubicBezTo>
                    <a:pt x="6304" y="2591"/>
                    <a:pt x="20899" y="73"/>
                    <a:pt x="20315" y="36"/>
                  </a:cubicBezTo>
                  <a:close/>
                </a:path>
              </a:pathLst>
            </a:custGeom>
            <a:solidFill>
              <a:srgbClr val="4E4E4E"/>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75" name="Shape 1575"/>
            <p:cNvSpPr/>
            <p:nvPr/>
          </p:nvSpPr>
          <p:spPr>
            <a:xfrm flipH="1">
              <a:off x="529434" y="1475517"/>
              <a:ext cx="165347" cy="158513"/>
            </a:xfrm>
            <a:custGeom>
              <a:avLst/>
              <a:gdLst/>
              <a:ahLst/>
              <a:cxnLst>
                <a:cxn ang="0">
                  <a:pos x="wd2" y="hd2"/>
                </a:cxn>
                <a:cxn ang="5400000">
                  <a:pos x="wd2" y="hd2"/>
                </a:cxn>
                <a:cxn ang="10800000">
                  <a:pos x="wd2" y="hd2"/>
                </a:cxn>
                <a:cxn ang="16200000">
                  <a:pos x="wd2" y="hd2"/>
                </a:cxn>
              </a:cxnLst>
              <a:rect l="0" t="0" r="r" b="b"/>
              <a:pathLst>
                <a:path w="19337" h="19159" extrusionOk="0">
                  <a:moveTo>
                    <a:pt x="15384" y="2"/>
                  </a:moveTo>
                  <a:cubicBezTo>
                    <a:pt x="11231" y="174"/>
                    <a:pt x="-1231" y="8745"/>
                    <a:pt x="98" y="14917"/>
                  </a:cubicBezTo>
                  <a:cubicBezTo>
                    <a:pt x="1594" y="21431"/>
                    <a:pt x="4086" y="18860"/>
                    <a:pt x="8240" y="17488"/>
                  </a:cubicBezTo>
                  <a:cubicBezTo>
                    <a:pt x="8240" y="17488"/>
                    <a:pt x="17046" y="12517"/>
                    <a:pt x="17212" y="12345"/>
                  </a:cubicBezTo>
                  <a:cubicBezTo>
                    <a:pt x="20369" y="10117"/>
                    <a:pt x="20203" y="-169"/>
                    <a:pt x="15384" y="2"/>
                  </a:cubicBezTo>
                  <a:close/>
                </a:path>
              </a:pathLst>
            </a:custGeom>
            <a:solidFill>
              <a:srgbClr val="333333"/>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76" name="Shape 1576"/>
            <p:cNvSpPr/>
            <p:nvPr/>
          </p:nvSpPr>
          <p:spPr>
            <a:xfrm flipH="1">
              <a:off x="363484" y="1342186"/>
              <a:ext cx="152293" cy="304658"/>
            </a:xfrm>
            <a:custGeom>
              <a:avLst/>
              <a:gdLst/>
              <a:ahLst/>
              <a:cxnLst>
                <a:cxn ang="0">
                  <a:pos x="wd2" y="hd2"/>
                </a:cxn>
                <a:cxn ang="5400000">
                  <a:pos x="wd2" y="hd2"/>
                </a:cxn>
                <a:cxn ang="10800000">
                  <a:pos x="wd2" y="hd2"/>
                </a:cxn>
                <a:cxn ang="16200000">
                  <a:pos x="wd2" y="hd2"/>
                </a:cxn>
              </a:cxnLst>
              <a:rect l="0" t="0" r="r" b="b"/>
              <a:pathLst>
                <a:path w="16930" h="19631" extrusionOk="0">
                  <a:moveTo>
                    <a:pt x="6839" y="6498"/>
                  </a:moveTo>
                  <a:cubicBezTo>
                    <a:pt x="4317" y="0"/>
                    <a:pt x="4317" y="0"/>
                    <a:pt x="4317" y="0"/>
                  </a:cubicBezTo>
                  <a:cubicBezTo>
                    <a:pt x="-4670" y="3478"/>
                    <a:pt x="3213" y="13363"/>
                    <a:pt x="2898" y="17939"/>
                  </a:cubicBezTo>
                  <a:cubicBezTo>
                    <a:pt x="2425" y="21600"/>
                    <a:pt x="13619" y="18488"/>
                    <a:pt x="16930" y="16383"/>
                  </a:cubicBezTo>
                  <a:lnTo>
                    <a:pt x="6839" y="6498"/>
                  </a:lnTo>
                  <a:close/>
                </a:path>
              </a:pathLst>
            </a:custGeom>
            <a:solidFill>
              <a:srgbClr val="1A1A1A"/>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77" name="Shape 1577"/>
            <p:cNvSpPr/>
            <p:nvPr/>
          </p:nvSpPr>
          <p:spPr>
            <a:xfrm flipH="1">
              <a:off x="1603000" y="1141952"/>
              <a:ext cx="108286" cy="189687"/>
            </a:xfrm>
            <a:custGeom>
              <a:avLst/>
              <a:gdLst/>
              <a:ahLst/>
              <a:cxnLst>
                <a:cxn ang="0">
                  <a:pos x="wd2" y="hd2"/>
                </a:cxn>
                <a:cxn ang="5400000">
                  <a:pos x="wd2" y="hd2"/>
                </a:cxn>
                <a:cxn ang="10800000">
                  <a:pos x="wd2" y="hd2"/>
                </a:cxn>
                <a:cxn ang="16200000">
                  <a:pos x="wd2" y="hd2"/>
                </a:cxn>
              </a:cxnLst>
              <a:rect l="0" t="0" r="r" b="b"/>
              <a:pathLst>
                <a:path w="18934" h="18516" extrusionOk="0">
                  <a:moveTo>
                    <a:pt x="18124" y="16920"/>
                  </a:moveTo>
                  <a:cubicBezTo>
                    <a:pt x="20607" y="13735"/>
                    <a:pt x="17379" y="1412"/>
                    <a:pt x="8441" y="304"/>
                  </a:cubicBezTo>
                  <a:cubicBezTo>
                    <a:pt x="-993" y="-942"/>
                    <a:pt x="745" y="1827"/>
                    <a:pt x="0" y="5289"/>
                  </a:cubicBezTo>
                  <a:cubicBezTo>
                    <a:pt x="0" y="5427"/>
                    <a:pt x="497" y="13873"/>
                    <a:pt x="745" y="14012"/>
                  </a:cubicBezTo>
                  <a:cubicBezTo>
                    <a:pt x="1490" y="17058"/>
                    <a:pt x="15145" y="20658"/>
                    <a:pt x="18124" y="16920"/>
                  </a:cubicBezTo>
                  <a:close/>
                </a:path>
              </a:pathLst>
            </a:custGeom>
            <a:solidFill>
              <a:srgbClr val="333333"/>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78" name="Shape 1578"/>
            <p:cNvSpPr/>
            <p:nvPr/>
          </p:nvSpPr>
          <p:spPr>
            <a:xfrm flipH="1">
              <a:off x="1539594" y="1271424"/>
              <a:ext cx="86642" cy="318633"/>
            </a:xfrm>
            <a:custGeom>
              <a:avLst/>
              <a:gdLst/>
              <a:ahLst/>
              <a:cxnLst>
                <a:cxn ang="0">
                  <a:pos x="wd2" y="hd2"/>
                </a:cxn>
                <a:cxn ang="5400000">
                  <a:pos x="wd2" y="hd2"/>
                </a:cxn>
                <a:cxn ang="10800000">
                  <a:pos x="wd2" y="hd2"/>
                </a:cxn>
                <a:cxn ang="16200000">
                  <a:pos x="wd2" y="hd2"/>
                </a:cxn>
              </a:cxnLst>
              <a:rect l="0" t="0" r="r" b="b"/>
              <a:pathLst>
                <a:path w="20945" h="21020" extrusionOk="0">
                  <a:moveTo>
                    <a:pt x="16810" y="0"/>
                  </a:moveTo>
                  <a:cubicBezTo>
                    <a:pt x="8238" y="2338"/>
                    <a:pt x="-333" y="6358"/>
                    <a:pt x="10" y="9725"/>
                  </a:cubicBezTo>
                  <a:cubicBezTo>
                    <a:pt x="1038" y="14213"/>
                    <a:pt x="1724" y="15616"/>
                    <a:pt x="8924" y="19543"/>
                  </a:cubicBezTo>
                  <a:cubicBezTo>
                    <a:pt x="9953" y="20197"/>
                    <a:pt x="15781" y="21600"/>
                    <a:pt x="18524" y="20758"/>
                  </a:cubicBezTo>
                  <a:cubicBezTo>
                    <a:pt x="20238" y="20291"/>
                    <a:pt x="10981" y="13839"/>
                    <a:pt x="10638" y="11688"/>
                  </a:cubicBezTo>
                  <a:cubicBezTo>
                    <a:pt x="10296" y="9257"/>
                    <a:pt x="12353" y="6639"/>
                    <a:pt x="15096" y="4301"/>
                  </a:cubicBezTo>
                  <a:cubicBezTo>
                    <a:pt x="16124" y="3273"/>
                    <a:pt x="20924" y="935"/>
                    <a:pt x="20924" y="748"/>
                  </a:cubicBezTo>
                  <a:cubicBezTo>
                    <a:pt x="21267" y="281"/>
                    <a:pt x="17153" y="0"/>
                    <a:pt x="16810" y="0"/>
                  </a:cubicBezTo>
                  <a:close/>
                </a:path>
              </a:pathLst>
            </a:custGeom>
            <a:solidFill>
              <a:srgbClr val="676767"/>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79" name="Shape 1579"/>
            <p:cNvSpPr/>
            <p:nvPr/>
          </p:nvSpPr>
          <p:spPr>
            <a:xfrm flipH="1">
              <a:off x="302094" y="1320208"/>
              <a:ext cx="183260" cy="301923"/>
            </a:xfrm>
            <a:custGeom>
              <a:avLst/>
              <a:gdLst/>
              <a:ahLst/>
              <a:cxnLst>
                <a:cxn ang="0">
                  <a:pos x="wd2" y="hd2"/>
                </a:cxn>
                <a:cxn ang="5400000">
                  <a:pos x="wd2" y="hd2"/>
                </a:cxn>
                <a:cxn ang="10800000">
                  <a:pos x="wd2" y="hd2"/>
                </a:cxn>
                <a:cxn ang="16200000">
                  <a:pos x="wd2" y="hd2"/>
                </a:cxn>
              </a:cxnLst>
              <a:rect l="0" t="0" r="r" b="b"/>
              <a:pathLst>
                <a:path w="20628" h="20913" extrusionOk="0">
                  <a:moveTo>
                    <a:pt x="1100" y="269"/>
                  </a:moveTo>
                  <a:cubicBezTo>
                    <a:pt x="-500" y="3803"/>
                    <a:pt x="-660" y="9007"/>
                    <a:pt x="2700" y="12247"/>
                  </a:cubicBezTo>
                  <a:cubicBezTo>
                    <a:pt x="7020" y="16469"/>
                    <a:pt x="8620" y="17647"/>
                    <a:pt x="15340" y="20396"/>
                  </a:cubicBezTo>
                  <a:cubicBezTo>
                    <a:pt x="16460" y="20887"/>
                    <a:pt x="20140" y="21378"/>
                    <a:pt x="20620" y="20102"/>
                  </a:cubicBezTo>
                  <a:cubicBezTo>
                    <a:pt x="20940" y="19414"/>
                    <a:pt x="11020" y="14603"/>
                    <a:pt x="8940" y="12542"/>
                  </a:cubicBezTo>
                  <a:cubicBezTo>
                    <a:pt x="6540" y="10283"/>
                    <a:pt x="4940" y="7338"/>
                    <a:pt x="4140" y="4687"/>
                  </a:cubicBezTo>
                  <a:cubicBezTo>
                    <a:pt x="3660" y="3509"/>
                    <a:pt x="3500" y="465"/>
                    <a:pt x="3340" y="269"/>
                  </a:cubicBezTo>
                  <a:cubicBezTo>
                    <a:pt x="3180" y="-222"/>
                    <a:pt x="1100" y="73"/>
                    <a:pt x="1100" y="269"/>
                  </a:cubicBezTo>
                  <a:close/>
                </a:path>
              </a:pathLst>
            </a:custGeom>
            <a:solidFill>
              <a:srgbClr val="676767"/>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80" name="Shape 1580"/>
            <p:cNvSpPr/>
            <p:nvPr/>
          </p:nvSpPr>
          <p:spPr>
            <a:xfrm flipH="1">
              <a:off x="538478" y="1061069"/>
              <a:ext cx="227271" cy="201719"/>
            </a:xfrm>
            <a:custGeom>
              <a:avLst/>
              <a:gdLst/>
              <a:ahLst/>
              <a:cxnLst>
                <a:cxn ang="0">
                  <a:pos x="wd2" y="hd2"/>
                </a:cxn>
                <a:cxn ang="5400000">
                  <a:pos x="wd2" y="hd2"/>
                </a:cxn>
                <a:cxn ang="10800000">
                  <a:pos x="wd2" y="hd2"/>
                </a:cxn>
                <a:cxn ang="16200000">
                  <a:pos x="wd2" y="hd2"/>
                </a:cxn>
              </a:cxnLst>
              <a:rect l="0" t="0" r="r" b="b"/>
              <a:pathLst>
                <a:path w="19584" h="19479" extrusionOk="0">
                  <a:moveTo>
                    <a:pt x="707" y="3204"/>
                  </a:moveTo>
                  <a:cubicBezTo>
                    <a:pt x="341" y="7305"/>
                    <a:pt x="-1612" y="17558"/>
                    <a:pt x="3147" y="18925"/>
                  </a:cubicBezTo>
                  <a:cubicBezTo>
                    <a:pt x="5588" y="19609"/>
                    <a:pt x="18768" y="20429"/>
                    <a:pt x="19378" y="16191"/>
                  </a:cubicBezTo>
                  <a:cubicBezTo>
                    <a:pt x="19988" y="12090"/>
                    <a:pt x="19134" y="6348"/>
                    <a:pt x="18280" y="2110"/>
                  </a:cubicBezTo>
                  <a:cubicBezTo>
                    <a:pt x="17669" y="-1171"/>
                    <a:pt x="951" y="-487"/>
                    <a:pt x="707" y="3204"/>
                  </a:cubicBezTo>
                  <a:close/>
                  <a:moveTo>
                    <a:pt x="4002" y="9219"/>
                  </a:moveTo>
                  <a:cubicBezTo>
                    <a:pt x="4002" y="7988"/>
                    <a:pt x="3757" y="6758"/>
                    <a:pt x="3880" y="5664"/>
                  </a:cubicBezTo>
                  <a:cubicBezTo>
                    <a:pt x="4002" y="3751"/>
                    <a:pt x="14252" y="1837"/>
                    <a:pt x="15595" y="7032"/>
                  </a:cubicBezTo>
                  <a:cubicBezTo>
                    <a:pt x="16205" y="9629"/>
                    <a:pt x="16205" y="10723"/>
                    <a:pt x="16449" y="13320"/>
                  </a:cubicBezTo>
                  <a:cubicBezTo>
                    <a:pt x="16571" y="15781"/>
                    <a:pt x="13520" y="15234"/>
                    <a:pt x="11812" y="15644"/>
                  </a:cubicBezTo>
                  <a:cubicBezTo>
                    <a:pt x="10835" y="15918"/>
                    <a:pt x="6320" y="15918"/>
                    <a:pt x="5222" y="15644"/>
                  </a:cubicBezTo>
                  <a:cubicBezTo>
                    <a:pt x="4124" y="15371"/>
                    <a:pt x="3635" y="11406"/>
                    <a:pt x="4856" y="11133"/>
                  </a:cubicBezTo>
                  <a:cubicBezTo>
                    <a:pt x="4978" y="10996"/>
                    <a:pt x="7419" y="10723"/>
                    <a:pt x="6320" y="10039"/>
                  </a:cubicBezTo>
                  <a:cubicBezTo>
                    <a:pt x="5344" y="9629"/>
                    <a:pt x="4246" y="10449"/>
                    <a:pt x="4002" y="9219"/>
                  </a:cubicBezTo>
                  <a:close/>
                </a:path>
              </a:pathLst>
            </a:custGeom>
            <a:solidFill>
              <a:srgbClr val="B4B4B4"/>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81" name="Shape 1581"/>
            <p:cNvSpPr/>
            <p:nvPr/>
          </p:nvSpPr>
          <p:spPr>
            <a:xfrm flipH="1">
              <a:off x="1060710" y="1149944"/>
              <a:ext cx="144128" cy="130992"/>
            </a:xfrm>
            <a:custGeom>
              <a:avLst/>
              <a:gdLst/>
              <a:ahLst/>
              <a:cxnLst>
                <a:cxn ang="0">
                  <a:pos x="wd2" y="hd2"/>
                </a:cxn>
                <a:cxn ang="5400000">
                  <a:pos x="wd2" y="hd2"/>
                </a:cxn>
                <a:cxn ang="10800000">
                  <a:pos x="wd2" y="hd2"/>
                </a:cxn>
                <a:cxn ang="16200000">
                  <a:pos x="wd2" y="hd2"/>
                </a:cxn>
              </a:cxnLst>
              <a:rect l="0" t="0" r="r" b="b"/>
              <a:pathLst>
                <a:path w="19371" h="17804" extrusionOk="0">
                  <a:moveTo>
                    <a:pt x="16439" y="16716"/>
                  </a:moveTo>
                  <a:cubicBezTo>
                    <a:pt x="17777" y="13438"/>
                    <a:pt x="21600" y="5338"/>
                    <a:pt x="17586" y="3216"/>
                  </a:cubicBezTo>
                  <a:cubicBezTo>
                    <a:pt x="15483" y="1866"/>
                    <a:pt x="3632" y="-1991"/>
                    <a:pt x="2103" y="1288"/>
                  </a:cubicBezTo>
                  <a:cubicBezTo>
                    <a:pt x="573" y="4566"/>
                    <a:pt x="191" y="9580"/>
                    <a:pt x="0" y="13245"/>
                  </a:cubicBezTo>
                  <a:cubicBezTo>
                    <a:pt x="0" y="16138"/>
                    <a:pt x="15292" y="19609"/>
                    <a:pt x="16439" y="16716"/>
                  </a:cubicBezTo>
                  <a:close/>
                  <a:moveTo>
                    <a:pt x="14527" y="10930"/>
                  </a:moveTo>
                  <a:cubicBezTo>
                    <a:pt x="14336" y="11895"/>
                    <a:pt x="14336" y="13052"/>
                    <a:pt x="13954" y="13823"/>
                  </a:cubicBezTo>
                  <a:cubicBezTo>
                    <a:pt x="13572" y="15366"/>
                    <a:pt x="3632" y="14595"/>
                    <a:pt x="3632" y="9773"/>
                  </a:cubicBezTo>
                  <a:cubicBezTo>
                    <a:pt x="3632" y="7459"/>
                    <a:pt x="3823" y="6688"/>
                    <a:pt x="4205" y="4566"/>
                  </a:cubicBezTo>
                  <a:cubicBezTo>
                    <a:pt x="4588" y="2445"/>
                    <a:pt x="7264" y="3602"/>
                    <a:pt x="8984" y="3602"/>
                  </a:cubicBezTo>
                  <a:cubicBezTo>
                    <a:pt x="9940" y="3795"/>
                    <a:pt x="13954" y="4759"/>
                    <a:pt x="14910" y="5338"/>
                  </a:cubicBezTo>
                  <a:cubicBezTo>
                    <a:pt x="15865" y="5723"/>
                    <a:pt x="15483" y="9195"/>
                    <a:pt x="14336" y="9195"/>
                  </a:cubicBezTo>
                  <a:cubicBezTo>
                    <a:pt x="14145" y="9195"/>
                    <a:pt x="11851" y="8809"/>
                    <a:pt x="12807" y="9580"/>
                  </a:cubicBezTo>
                  <a:cubicBezTo>
                    <a:pt x="13572" y="10352"/>
                    <a:pt x="14719" y="9773"/>
                    <a:pt x="14527" y="10930"/>
                  </a:cubicBezTo>
                  <a:close/>
                </a:path>
              </a:pathLst>
            </a:custGeom>
            <a:solidFill>
              <a:srgbClr val="B4B4B4"/>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82" name="Shape 1582"/>
            <p:cNvSpPr/>
            <p:nvPr/>
          </p:nvSpPr>
          <p:spPr>
            <a:xfrm flipH="1">
              <a:off x="1090124" y="1379819"/>
              <a:ext cx="136967" cy="122290"/>
            </a:xfrm>
            <a:custGeom>
              <a:avLst/>
              <a:gdLst/>
              <a:ahLst/>
              <a:cxnLst>
                <a:cxn ang="0">
                  <a:pos x="wd2" y="hd2"/>
                </a:cxn>
                <a:cxn ang="5400000">
                  <a:pos x="wd2" y="hd2"/>
                </a:cxn>
                <a:cxn ang="10800000">
                  <a:pos x="wd2" y="hd2"/>
                </a:cxn>
                <a:cxn ang="16200000">
                  <a:pos x="wd2" y="hd2"/>
                </a:cxn>
              </a:cxnLst>
              <a:rect l="0" t="0" r="r" b="b"/>
              <a:pathLst>
                <a:path w="19347" h="19235" extrusionOk="0">
                  <a:moveTo>
                    <a:pt x="18186" y="16645"/>
                  </a:moveTo>
                  <a:cubicBezTo>
                    <a:pt x="18786" y="12637"/>
                    <a:pt x="21186" y="2616"/>
                    <a:pt x="16586" y="1057"/>
                  </a:cubicBezTo>
                  <a:cubicBezTo>
                    <a:pt x="14186" y="167"/>
                    <a:pt x="1186" y="-1392"/>
                    <a:pt x="386" y="2616"/>
                  </a:cubicBezTo>
                  <a:cubicBezTo>
                    <a:pt x="-414" y="6624"/>
                    <a:pt x="186" y="12414"/>
                    <a:pt x="786" y="16645"/>
                  </a:cubicBezTo>
                  <a:cubicBezTo>
                    <a:pt x="1186" y="19985"/>
                    <a:pt x="17786" y="20208"/>
                    <a:pt x="18186" y="16645"/>
                  </a:cubicBezTo>
                  <a:close/>
                  <a:moveTo>
                    <a:pt x="15186" y="10633"/>
                  </a:moveTo>
                  <a:cubicBezTo>
                    <a:pt x="15186" y="11746"/>
                    <a:pt x="15386" y="12860"/>
                    <a:pt x="15186" y="13973"/>
                  </a:cubicBezTo>
                  <a:cubicBezTo>
                    <a:pt x="14986" y="15754"/>
                    <a:pt x="4786" y="17090"/>
                    <a:pt x="3586" y="11969"/>
                  </a:cubicBezTo>
                  <a:cubicBezTo>
                    <a:pt x="3186" y="9297"/>
                    <a:pt x="3186" y="8183"/>
                    <a:pt x="3186" y="5734"/>
                  </a:cubicBezTo>
                  <a:cubicBezTo>
                    <a:pt x="2986" y="3284"/>
                    <a:pt x="5986" y="3952"/>
                    <a:pt x="7786" y="3730"/>
                  </a:cubicBezTo>
                  <a:cubicBezTo>
                    <a:pt x="8786" y="3507"/>
                    <a:pt x="13186" y="3730"/>
                    <a:pt x="14386" y="3952"/>
                  </a:cubicBezTo>
                  <a:cubicBezTo>
                    <a:pt x="15386" y="4398"/>
                    <a:pt x="15786" y="8406"/>
                    <a:pt x="14586" y="8629"/>
                  </a:cubicBezTo>
                  <a:cubicBezTo>
                    <a:pt x="14386" y="8629"/>
                    <a:pt x="11986" y="8851"/>
                    <a:pt x="12986" y="9519"/>
                  </a:cubicBezTo>
                  <a:cubicBezTo>
                    <a:pt x="13986" y="9965"/>
                    <a:pt x="14986" y="9297"/>
                    <a:pt x="15186" y="10633"/>
                  </a:cubicBezTo>
                  <a:close/>
                </a:path>
              </a:pathLst>
            </a:custGeom>
            <a:solidFill>
              <a:srgbClr val="B4B4B4"/>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83" name="Shape 1583"/>
            <p:cNvSpPr/>
            <p:nvPr/>
          </p:nvSpPr>
          <p:spPr>
            <a:xfrm flipH="1">
              <a:off x="1076534" y="1644973"/>
              <a:ext cx="111511" cy="98314"/>
            </a:xfrm>
            <a:custGeom>
              <a:avLst/>
              <a:gdLst/>
              <a:ahLst/>
              <a:cxnLst>
                <a:cxn ang="0">
                  <a:pos x="wd2" y="hd2"/>
                </a:cxn>
                <a:cxn ang="5400000">
                  <a:pos x="wd2" y="hd2"/>
                </a:cxn>
                <a:cxn ang="10800000">
                  <a:pos x="wd2" y="hd2"/>
                </a:cxn>
                <a:cxn ang="16200000">
                  <a:pos x="wd2" y="hd2"/>
                </a:cxn>
              </a:cxnLst>
              <a:rect l="0" t="0" r="r" b="b"/>
              <a:pathLst>
                <a:path w="20183" h="19673" extrusionOk="0">
                  <a:moveTo>
                    <a:pt x="19840" y="15566"/>
                  </a:moveTo>
                  <a:cubicBezTo>
                    <a:pt x="20097" y="11587"/>
                    <a:pt x="21383" y="1071"/>
                    <a:pt x="16497" y="218"/>
                  </a:cubicBezTo>
                  <a:cubicBezTo>
                    <a:pt x="13926" y="-350"/>
                    <a:pt x="297" y="-66"/>
                    <a:pt x="40" y="4197"/>
                  </a:cubicBezTo>
                  <a:cubicBezTo>
                    <a:pt x="-217" y="8176"/>
                    <a:pt x="812" y="13861"/>
                    <a:pt x="2097" y="18124"/>
                  </a:cubicBezTo>
                  <a:cubicBezTo>
                    <a:pt x="2869" y="21250"/>
                    <a:pt x="19840" y="19261"/>
                    <a:pt x="19840" y="15566"/>
                  </a:cubicBezTo>
                  <a:close/>
                  <a:moveTo>
                    <a:pt x="15983" y="9882"/>
                  </a:moveTo>
                  <a:cubicBezTo>
                    <a:pt x="16240" y="11018"/>
                    <a:pt x="16497" y="12439"/>
                    <a:pt x="16497" y="13576"/>
                  </a:cubicBezTo>
                  <a:cubicBezTo>
                    <a:pt x="16497" y="15282"/>
                    <a:pt x="6212" y="18124"/>
                    <a:pt x="4412" y="13008"/>
                  </a:cubicBezTo>
                  <a:cubicBezTo>
                    <a:pt x="3640" y="10450"/>
                    <a:pt x="3640" y="9313"/>
                    <a:pt x="3383" y="6755"/>
                  </a:cubicBezTo>
                  <a:cubicBezTo>
                    <a:pt x="2869" y="4197"/>
                    <a:pt x="5954" y="4766"/>
                    <a:pt x="7754" y="4197"/>
                  </a:cubicBezTo>
                  <a:cubicBezTo>
                    <a:pt x="8783" y="3913"/>
                    <a:pt x="13154" y="3345"/>
                    <a:pt x="14440" y="3629"/>
                  </a:cubicBezTo>
                  <a:cubicBezTo>
                    <a:pt x="15726" y="3629"/>
                    <a:pt x="16497" y="7608"/>
                    <a:pt x="15212" y="8176"/>
                  </a:cubicBezTo>
                  <a:cubicBezTo>
                    <a:pt x="14954" y="8176"/>
                    <a:pt x="12640" y="8745"/>
                    <a:pt x="13669" y="9313"/>
                  </a:cubicBezTo>
                  <a:cubicBezTo>
                    <a:pt x="14697" y="9597"/>
                    <a:pt x="15726" y="8745"/>
                    <a:pt x="15983" y="9882"/>
                  </a:cubicBezTo>
                  <a:close/>
                </a:path>
              </a:pathLst>
            </a:custGeom>
            <a:solidFill>
              <a:srgbClr val="B4B4B4"/>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84" name="Shape 1584"/>
            <p:cNvSpPr/>
            <p:nvPr/>
          </p:nvSpPr>
          <p:spPr>
            <a:xfrm flipH="1">
              <a:off x="512166" y="1628834"/>
              <a:ext cx="163547" cy="148370"/>
            </a:xfrm>
            <a:custGeom>
              <a:avLst/>
              <a:gdLst/>
              <a:ahLst/>
              <a:cxnLst>
                <a:cxn ang="0">
                  <a:pos x="wd2" y="hd2"/>
                </a:cxn>
                <a:cxn ang="5400000">
                  <a:pos x="wd2" y="hd2"/>
                </a:cxn>
                <a:cxn ang="10800000">
                  <a:pos x="wd2" y="hd2"/>
                </a:cxn>
                <a:cxn ang="16200000">
                  <a:pos x="wd2" y="hd2"/>
                </a:cxn>
              </a:cxnLst>
              <a:rect l="0" t="0" r="r" b="b"/>
              <a:pathLst>
                <a:path w="20889" h="19648" extrusionOk="0">
                  <a:moveTo>
                    <a:pt x="20875" y="13711"/>
                  </a:moveTo>
                  <a:cubicBezTo>
                    <a:pt x="20512" y="9767"/>
                    <a:pt x="20149" y="188"/>
                    <a:pt x="15430" y="0"/>
                  </a:cubicBezTo>
                  <a:cubicBezTo>
                    <a:pt x="12707" y="0"/>
                    <a:pt x="-180" y="2442"/>
                    <a:pt x="2" y="6386"/>
                  </a:cubicBezTo>
                  <a:cubicBezTo>
                    <a:pt x="183" y="10330"/>
                    <a:pt x="2180" y="15214"/>
                    <a:pt x="3995" y="18783"/>
                  </a:cubicBezTo>
                  <a:cubicBezTo>
                    <a:pt x="5265" y="21600"/>
                    <a:pt x="21420" y="16904"/>
                    <a:pt x="20875" y="13711"/>
                  </a:cubicBezTo>
                  <a:close/>
                  <a:moveTo>
                    <a:pt x="16338" y="9016"/>
                  </a:moveTo>
                  <a:cubicBezTo>
                    <a:pt x="16701" y="10143"/>
                    <a:pt x="17245" y="11082"/>
                    <a:pt x="17245" y="12209"/>
                  </a:cubicBezTo>
                  <a:cubicBezTo>
                    <a:pt x="17608" y="13899"/>
                    <a:pt x="7988" y="18219"/>
                    <a:pt x="5628" y="13711"/>
                  </a:cubicBezTo>
                  <a:cubicBezTo>
                    <a:pt x="4539" y="11645"/>
                    <a:pt x="4176" y="10518"/>
                    <a:pt x="3450" y="8264"/>
                  </a:cubicBezTo>
                  <a:cubicBezTo>
                    <a:pt x="2906" y="6198"/>
                    <a:pt x="5991" y="6010"/>
                    <a:pt x="7444" y="5071"/>
                  </a:cubicBezTo>
                  <a:cubicBezTo>
                    <a:pt x="8351" y="4696"/>
                    <a:pt x="12707" y="3569"/>
                    <a:pt x="13978" y="3569"/>
                  </a:cubicBezTo>
                  <a:cubicBezTo>
                    <a:pt x="15067" y="3569"/>
                    <a:pt x="16338" y="6950"/>
                    <a:pt x="15249" y="7513"/>
                  </a:cubicBezTo>
                  <a:cubicBezTo>
                    <a:pt x="15067" y="7701"/>
                    <a:pt x="12889" y="8452"/>
                    <a:pt x="13978" y="8828"/>
                  </a:cubicBezTo>
                  <a:cubicBezTo>
                    <a:pt x="15067" y="9016"/>
                    <a:pt x="15975" y="7889"/>
                    <a:pt x="16338" y="9016"/>
                  </a:cubicBezTo>
                  <a:close/>
                </a:path>
              </a:pathLst>
            </a:custGeom>
            <a:solidFill>
              <a:srgbClr val="B4B4B4"/>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85" name="Shape 1585"/>
            <p:cNvSpPr/>
            <p:nvPr/>
          </p:nvSpPr>
          <p:spPr>
            <a:xfrm flipH="1">
              <a:off x="473058" y="1529912"/>
              <a:ext cx="136612" cy="191329"/>
            </a:xfrm>
            <a:custGeom>
              <a:avLst/>
              <a:gdLst/>
              <a:ahLst/>
              <a:cxnLst>
                <a:cxn ang="0">
                  <a:pos x="wd2" y="hd2"/>
                </a:cxn>
                <a:cxn ang="5400000">
                  <a:pos x="wd2" y="hd2"/>
                </a:cxn>
                <a:cxn ang="10800000">
                  <a:pos x="wd2" y="hd2"/>
                </a:cxn>
                <a:cxn ang="16200000">
                  <a:pos x="wd2" y="hd2"/>
                </a:cxn>
              </a:cxnLst>
              <a:rect l="0" t="0" r="r" b="b"/>
              <a:pathLst>
                <a:path w="17205" h="18135" extrusionOk="0">
                  <a:moveTo>
                    <a:pt x="9411" y="264"/>
                  </a:moveTo>
                  <a:cubicBezTo>
                    <a:pt x="5484" y="1874"/>
                    <a:pt x="-2906" y="12070"/>
                    <a:pt x="1021" y="15961"/>
                  </a:cubicBezTo>
                  <a:cubicBezTo>
                    <a:pt x="5306" y="20120"/>
                    <a:pt x="6555" y="17437"/>
                    <a:pt x="9947" y="15156"/>
                  </a:cubicBezTo>
                  <a:cubicBezTo>
                    <a:pt x="10125" y="15156"/>
                    <a:pt x="16552" y="8582"/>
                    <a:pt x="16730" y="8448"/>
                  </a:cubicBezTo>
                  <a:cubicBezTo>
                    <a:pt x="18694" y="5899"/>
                    <a:pt x="14231" y="-1480"/>
                    <a:pt x="9411" y="264"/>
                  </a:cubicBezTo>
                  <a:close/>
                </a:path>
              </a:pathLst>
            </a:custGeom>
            <a:solidFill>
              <a:srgbClr val="333333"/>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86" name="Shape 1586"/>
            <p:cNvSpPr/>
            <p:nvPr/>
          </p:nvSpPr>
          <p:spPr>
            <a:xfrm flipH="1">
              <a:off x="246246" y="993439"/>
              <a:ext cx="179136" cy="141858"/>
            </a:xfrm>
            <a:custGeom>
              <a:avLst/>
              <a:gdLst/>
              <a:ahLst/>
              <a:cxnLst>
                <a:cxn ang="0">
                  <a:pos x="wd2" y="hd2"/>
                </a:cxn>
                <a:cxn ang="5400000">
                  <a:pos x="wd2" y="hd2"/>
                </a:cxn>
                <a:cxn ang="10800000">
                  <a:pos x="wd2" y="hd2"/>
                </a:cxn>
                <a:cxn ang="16200000">
                  <a:pos x="wd2" y="hd2"/>
                </a:cxn>
              </a:cxnLst>
              <a:rect l="0" t="0" r="r" b="b"/>
              <a:pathLst>
                <a:path w="19732" h="20603" extrusionOk="0">
                  <a:moveTo>
                    <a:pt x="8721" y="237"/>
                  </a:moveTo>
                  <a:cubicBezTo>
                    <a:pt x="5277" y="3734"/>
                    <a:pt x="4495" y="3734"/>
                    <a:pt x="1990" y="9083"/>
                  </a:cubicBezTo>
                  <a:cubicBezTo>
                    <a:pt x="1677" y="10112"/>
                    <a:pt x="-514" y="15254"/>
                    <a:pt x="112" y="15460"/>
                  </a:cubicBezTo>
                  <a:cubicBezTo>
                    <a:pt x="3712" y="16900"/>
                    <a:pt x="6373" y="18134"/>
                    <a:pt x="9503" y="20603"/>
                  </a:cubicBezTo>
                  <a:cubicBezTo>
                    <a:pt x="10443" y="19986"/>
                    <a:pt x="17016" y="7232"/>
                    <a:pt x="19051" y="7232"/>
                  </a:cubicBezTo>
                  <a:cubicBezTo>
                    <a:pt x="21086" y="7232"/>
                    <a:pt x="17956" y="4969"/>
                    <a:pt x="17486" y="4352"/>
                  </a:cubicBezTo>
                  <a:cubicBezTo>
                    <a:pt x="16077" y="2912"/>
                    <a:pt x="9973" y="-997"/>
                    <a:pt x="8721" y="237"/>
                  </a:cubicBezTo>
                  <a:close/>
                </a:path>
              </a:pathLst>
            </a:custGeom>
            <a:solidFill>
              <a:srgbClr val="16A085"/>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87" name="Shape 1587"/>
            <p:cNvSpPr/>
            <p:nvPr/>
          </p:nvSpPr>
          <p:spPr>
            <a:xfrm flipH="1">
              <a:off x="176191" y="1091916"/>
              <a:ext cx="85483" cy="67368"/>
            </a:xfrm>
            <a:custGeom>
              <a:avLst/>
              <a:gdLst/>
              <a:ahLst/>
              <a:cxnLst>
                <a:cxn ang="0">
                  <a:pos x="wd2" y="hd2"/>
                </a:cxn>
                <a:cxn ang="5400000">
                  <a:pos x="wd2" y="hd2"/>
                </a:cxn>
                <a:cxn ang="10800000">
                  <a:pos x="wd2" y="hd2"/>
                </a:cxn>
                <a:cxn ang="16200000">
                  <a:pos x="wd2" y="hd2"/>
                </a:cxn>
              </a:cxnLst>
              <a:rect l="0" t="0" r="r" b="b"/>
              <a:pathLst>
                <a:path w="19737" h="20564" extrusionOk="0">
                  <a:moveTo>
                    <a:pt x="8641" y="260"/>
                  </a:moveTo>
                  <a:cubicBezTo>
                    <a:pt x="5368" y="3716"/>
                    <a:pt x="4386" y="3716"/>
                    <a:pt x="2095" y="9332"/>
                  </a:cubicBezTo>
                  <a:cubicBezTo>
                    <a:pt x="1441" y="10196"/>
                    <a:pt x="-523" y="15380"/>
                    <a:pt x="132" y="15812"/>
                  </a:cubicBezTo>
                  <a:cubicBezTo>
                    <a:pt x="3732" y="17108"/>
                    <a:pt x="6350" y="17972"/>
                    <a:pt x="9622" y="20564"/>
                  </a:cubicBezTo>
                  <a:cubicBezTo>
                    <a:pt x="10277" y="20132"/>
                    <a:pt x="16822" y="7172"/>
                    <a:pt x="19113" y="7172"/>
                  </a:cubicBezTo>
                  <a:cubicBezTo>
                    <a:pt x="21077" y="7172"/>
                    <a:pt x="17804" y="5012"/>
                    <a:pt x="17477" y="4580"/>
                  </a:cubicBezTo>
                  <a:cubicBezTo>
                    <a:pt x="15841" y="2852"/>
                    <a:pt x="9950" y="-1036"/>
                    <a:pt x="8641" y="260"/>
                  </a:cubicBezTo>
                  <a:close/>
                </a:path>
              </a:pathLst>
            </a:custGeom>
            <a:solidFill>
              <a:srgbClr val="818181"/>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88" name="Shape 1588"/>
            <p:cNvSpPr/>
            <p:nvPr/>
          </p:nvSpPr>
          <p:spPr>
            <a:xfrm flipH="1">
              <a:off x="286487" y="0"/>
              <a:ext cx="1149353" cy="999539"/>
            </a:xfrm>
            <a:custGeom>
              <a:avLst/>
              <a:gdLst/>
              <a:ahLst/>
              <a:cxnLst>
                <a:cxn ang="0">
                  <a:pos x="wd2" y="hd2"/>
                </a:cxn>
                <a:cxn ang="5400000">
                  <a:pos x="wd2" y="hd2"/>
                </a:cxn>
                <a:cxn ang="10800000">
                  <a:pos x="wd2" y="hd2"/>
                </a:cxn>
                <a:cxn ang="16200000">
                  <a:pos x="wd2" y="hd2"/>
                </a:cxn>
              </a:cxnLst>
              <a:rect l="0" t="0" r="r" b="b"/>
              <a:pathLst>
                <a:path w="15972" h="18229" extrusionOk="0">
                  <a:moveTo>
                    <a:pt x="13246" y="17265"/>
                  </a:moveTo>
                  <a:cubicBezTo>
                    <a:pt x="12536" y="17990"/>
                    <a:pt x="5993" y="18507"/>
                    <a:pt x="4712" y="18067"/>
                  </a:cubicBezTo>
                  <a:cubicBezTo>
                    <a:pt x="-3723" y="14446"/>
                    <a:pt x="-116" y="-3093"/>
                    <a:pt x="9856" y="477"/>
                  </a:cubicBezTo>
                  <a:cubicBezTo>
                    <a:pt x="16517" y="2883"/>
                    <a:pt x="17877" y="12635"/>
                    <a:pt x="13246" y="17265"/>
                  </a:cubicBezTo>
                  <a:close/>
                </a:path>
              </a:pathLst>
            </a:custGeom>
            <a:solidFill>
              <a:srgbClr val="FFFFFF"/>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89" name="Shape 1589"/>
            <p:cNvSpPr/>
            <p:nvPr/>
          </p:nvSpPr>
          <p:spPr>
            <a:xfrm flipH="1">
              <a:off x="384017" y="69080"/>
              <a:ext cx="1062969" cy="945277"/>
            </a:xfrm>
            <a:custGeom>
              <a:avLst/>
              <a:gdLst/>
              <a:ahLst/>
              <a:cxnLst>
                <a:cxn ang="0">
                  <a:pos x="wd2" y="hd2"/>
                </a:cxn>
                <a:cxn ang="5400000">
                  <a:pos x="wd2" y="hd2"/>
                </a:cxn>
                <a:cxn ang="10800000">
                  <a:pos x="wd2" y="hd2"/>
                </a:cxn>
                <a:cxn ang="16200000">
                  <a:pos x="wd2" y="hd2"/>
                </a:cxn>
              </a:cxnLst>
              <a:rect l="0" t="0" r="r" b="b"/>
              <a:pathLst>
                <a:path w="15973" h="18266" extrusionOk="0">
                  <a:moveTo>
                    <a:pt x="13238" y="17264"/>
                  </a:moveTo>
                  <a:cubicBezTo>
                    <a:pt x="12534" y="17976"/>
                    <a:pt x="6052" y="18552"/>
                    <a:pt x="4772" y="18113"/>
                  </a:cubicBezTo>
                  <a:cubicBezTo>
                    <a:pt x="-3714" y="14523"/>
                    <a:pt x="-174" y="-3048"/>
                    <a:pt x="9826" y="461"/>
                  </a:cubicBezTo>
                  <a:cubicBezTo>
                    <a:pt x="16521" y="2818"/>
                    <a:pt x="17886" y="12713"/>
                    <a:pt x="13238" y="17264"/>
                  </a:cubicBezTo>
                  <a:close/>
                </a:path>
              </a:pathLst>
            </a:custGeom>
            <a:solidFill>
              <a:srgbClr val="E6E6E5"/>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90" name="Shape 1590"/>
            <p:cNvSpPr/>
            <p:nvPr/>
          </p:nvSpPr>
          <p:spPr>
            <a:xfrm flipH="1">
              <a:off x="422746" y="112580"/>
              <a:ext cx="1010162" cy="879417"/>
            </a:xfrm>
            <a:custGeom>
              <a:avLst/>
              <a:gdLst/>
              <a:ahLst/>
              <a:cxnLst>
                <a:cxn ang="0">
                  <a:pos x="wd2" y="hd2"/>
                </a:cxn>
                <a:cxn ang="5400000">
                  <a:pos x="wd2" y="hd2"/>
                </a:cxn>
                <a:cxn ang="10800000">
                  <a:pos x="wd2" y="hd2"/>
                </a:cxn>
                <a:cxn ang="16200000">
                  <a:pos x="wd2" y="hd2"/>
                </a:cxn>
              </a:cxnLst>
              <a:rect l="0" t="0" r="r" b="b"/>
              <a:pathLst>
                <a:path w="16171" h="18163" extrusionOk="0">
                  <a:moveTo>
                    <a:pt x="5014" y="17934"/>
                  </a:moveTo>
                  <a:cubicBezTo>
                    <a:pt x="7876" y="18608"/>
                    <a:pt x="10806" y="17612"/>
                    <a:pt x="13667" y="17260"/>
                  </a:cubicBezTo>
                  <a:cubicBezTo>
                    <a:pt x="18051" y="12512"/>
                    <a:pt x="16597" y="2811"/>
                    <a:pt x="9942" y="466"/>
                  </a:cubicBezTo>
                  <a:cubicBezTo>
                    <a:pt x="85" y="-2992"/>
                    <a:pt x="-3549" y="13772"/>
                    <a:pt x="4151" y="18080"/>
                  </a:cubicBezTo>
                  <a:cubicBezTo>
                    <a:pt x="4401" y="17905"/>
                    <a:pt x="4696" y="17846"/>
                    <a:pt x="5014" y="17934"/>
                  </a:cubicBezTo>
                  <a:close/>
                </a:path>
              </a:pathLst>
            </a:custGeom>
            <a:solidFill>
              <a:srgbClr val="4E4E4E"/>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91" name="Shape 1591"/>
            <p:cNvSpPr/>
            <p:nvPr/>
          </p:nvSpPr>
          <p:spPr>
            <a:xfrm flipH="1">
              <a:off x="487380" y="214885"/>
              <a:ext cx="945809" cy="771692"/>
            </a:xfrm>
            <a:custGeom>
              <a:avLst/>
              <a:gdLst/>
              <a:ahLst/>
              <a:cxnLst>
                <a:cxn ang="0">
                  <a:pos x="wd2" y="hd2"/>
                </a:cxn>
                <a:cxn ang="5400000">
                  <a:pos x="wd2" y="hd2"/>
                </a:cxn>
                <a:cxn ang="10800000">
                  <a:pos x="wd2" y="hd2"/>
                </a:cxn>
                <a:cxn ang="16200000">
                  <a:pos x="wd2" y="hd2"/>
                </a:cxn>
              </a:cxnLst>
              <a:rect l="0" t="0" r="r" b="b"/>
              <a:pathLst>
                <a:path w="19545" h="20605" extrusionOk="0">
                  <a:moveTo>
                    <a:pt x="6219" y="20188"/>
                  </a:moveTo>
                  <a:cubicBezTo>
                    <a:pt x="10029" y="20340"/>
                    <a:pt x="13810" y="19847"/>
                    <a:pt x="17591" y="19620"/>
                  </a:cubicBezTo>
                  <a:cubicBezTo>
                    <a:pt x="18148" y="19051"/>
                    <a:pt x="18646" y="18369"/>
                    <a:pt x="19085" y="17649"/>
                  </a:cubicBezTo>
                  <a:cubicBezTo>
                    <a:pt x="19115" y="17422"/>
                    <a:pt x="19173" y="17232"/>
                    <a:pt x="19203" y="17005"/>
                  </a:cubicBezTo>
                  <a:cubicBezTo>
                    <a:pt x="20668" y="9729"/>
                    <a:pt x="17298" y="2302"/>
                    <a:pt x="11670" y="445"/>
                  </a:cubicBezTo>
                  <a:cubicBezTo>
                    <a:pt x="7421" y="-995"/>
                    <a:pt x="3113" y="1165"/>
                    <a:pt x="621" y="5447"/>
                  </a:cubicBezTo>
                  <a:cubicBezTo>
                    <a:pt x="-932" y="10980"/>
                    <a:pt x="358" y="17801"/>
                    <a:pt x="5281" y="20605"/>
                  </a:cubicBezTo>
                  <a:cubicBezTo>
                    <a:pt x="5545" y="20340"/>
                    <a:pt x="5867" y="20150"/>
                    <a:pt x="6219" y="20188"/>
                  </a:cubicBezTo>
                  <a:close/>
                </a:path>
              </a:pathLst>
            </a:custGeom>
            <a:solidFill>
              <a:srgbClr val="000000"/>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92" name="Shape 1592"/>
            <p:cNvSpPr/>
            <p:nvPr/>
          </p:nvSpPr>
          <p:spPr>
            <a:xfrm flipH="1">
              <a:off x="507987" y="392786"/>
              <a:ext cx="95138" cy="91963"/>
            </a:xfrm>
            <a:custGeom>
              <a:avLst/>
              <a:gdLst/>
              <a:ahLst/>
              <a:cxnLst>
                <a:cxn ang="0">
                  <a:pos x="wd2" y="hd2"/>
                </a:cxn>
                <a:cxn ang="5400000">
                  <a:pos x="wd2" y="hd2"/>
                </a:cxn>
                <a:cxn ang="10800000">
                  <a:pos x="wd2" y="hd2"/>
                </a:cxn>
                <a:cxn ang="16200000">
                  <a:pos x="wd2" y="hd2"/>
                </a:cxn>
              </a:cxnLst>
              <a:rect l="0" t="0" r="r" b="b"/>
              <a:pathLst>
                <a:path w="19581" h="19371" extrusionOk="0">
                  <a:moveTo>
                    <a:pt x="12223" y="385"/>
                  </a:moveTo>
                  <a:cubicBezTo>
                    <a:pt x="17477" y="1585"/>
                    <a:pt x="20688" y="6985"/>
                    <a:pt x="19229" y="12085"/>
                  </a:cubicBezTo>
                  <a:cubicBezTo>
                    <a:pt x="18061" y="17485"/>
                    <a:pt x="12515" y="20485"/>
                    <a:pt x="7261" y="18985"/>
                  </a:cubicBezTo>
                  <a:cubicBezTo>
                    <a:pt x="2007" y="17785"/>
                    <a:pt x="-912" y="12385"/>
                    <a:pt x="256" y="7285"/>
                  </a:cubicBezTo>
                  <a:cubicBezTo>
                    <a:pt x="1715" y="1885"/>
                    <a:pt x="6969" y="-1115"/>
                    <a:pt x="12223" y="385"/>
                  </a:cubicBezTo>
                  <a:close/>
                </a:path>
              </a:pathLst>
            </a:custGeom>
            <a:solidFill>
              <a:srgbClr val="B4B4B4"/>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93" name="Shape 1593"/>
            <p:cNvSpPr/>
            <p:nvPr/>
          </p:nvSpPr>
          <p:spPr>
            <a:xfrm flipH="1">
              <a:off x="455179" y="537355"/>
              <a:ext cx="127157" cy="123152"/>
            </a:xfrm>
            <a:custGeom>
              <a:avLst/>
              <a:gdLst/>
              <a:ahLst/>
              <a:cxnLst>
                <a:cxn ang="0">
                  <a:pos x="wd2" y="hd2"/>
                </a:cxn>
                <a:cxn ang="5400000">
                  <a:pos x="wd2" y="hd2"/>
                </a:cxn>
                <a:cxn ang="10800000">
                  <a:pos x="wd2" y="hd2"/>
                </a:cxn>
                <a:cxn ang="16200000">
                  <a:pos x="wd2" y="hd2"/>
                </a:cxn>
              </a:cxnLst>
              <a:rect l="0" t="0" r="r" b="b"/>
              <a:pathLst>
                <a:path w="19573" h="19541" extrusionOk="0">
                  <a:moveTo>
                    <a:pt x="12289" y="313"/>
                  </a:moveTo>
                  <a:cubicBezTo>
                    <a:pt x="17525" y="1888"/>
                    <a:pt x="20580" y="7063"/>
                    <a:pt x="19271" y="12463"/>
                  </a:cubicBezTo>
                  <a:cubicBezTo>
                    <a:pt x="17962" y="17638"/>
                    <a:pt x="12725" y="20563"/>
                    <a:pt x="7489" y="19213"/>
                  </a:cubicBezTo>
                  <a:cubicBezTo>
                    <a:pt x="2253" y="17863"/>
                    <a:pt x="-1020" y="12463"/>
                    <a:pt x="289" y="7288"/>
                  </a:cubicBezTo>
                  <a:cubicBezTo>
                    <a:pt x="1598" y="2113"/>
                    <a:pt x="7053" y="-1037"/>
                    <a:pt x="12289" y="313"/>
                  </a:cubicBezTo>
                  <a:close/>
                </a:path>
              </a:pathLst>
            </a:custGeom>
            <a:solidFill>
              <a:srgbClr val="B4B4B4"/>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94" name="Shape 1594"/>
            <p:cNvSpPr/>
            <p:nvPr/>
          </p:nvSpPr>
          <p:spPr>
            <a:xfrm flipH="1">
              <a:off x="1318438" y="446410"/>
              <a:ext cx="55849" cy="53939"/>
            </a:xfrm>
            <a:custGeom>
              <a:avLst/>
              <a:gdLst/>
              <a:ahLst/>
              <a:cxnLst>
                <a:cxn ang="0">
                  <a:pos x="wd2" y="hd2"/>
                </a:cxn>
                <a:cxn ang="5400000">
                  <a:pos x="wd2" y="hd2"/>
                </a:cxn>
                <a:cxn ang="10800000">
                  <a:pos x="wd2" y="hd2"/>
                </a:cxn>
                <a:cxn ang="16200000">
                  <a:pos x="wd2" y="hd2"/>
                </a:cxn>
              </a:cxnLst>
              <a:rect l="0" t="0" r="r" b="b"/>
              <a:pathLst>
                <a:path w="19343" h="19624" extrusionOk="0">
                  <a:moveTo>
                    <a:pt x="12126" y="399"/>
                  </a:moveTo>
                  <a:cubicBezTo>
                    <a:pt x="17035" y="1942"/>
                    <a:pt x="20471" y="7085"/>
                    <a:pt x="18998" y="12227"/>
                  </a:cubicBezTo>
                  <a:cubicBezTo>
                    <a:pt x="18016" y="17370"/>
                    <a:pt x="12616" y="20456"/>
                    <a:pt x="7216" y="19427"/>
                  </a:cubicBezTo>
                  <a:cubicBezTo>
                    <a:pt x="2307" y="17885"/>
                    <a:pt x="-1129" y="12742"/>
                    <a:pt x="344" y="7085"/>
                  </a:cubicBezTo>
                  <a:cubicBezTo>
                    <a:pt x="1816" y="1942"/>
                    <a:pt x="6726" y="-1144"/>
                    <a:pt x="12126" y="399"/>
                  </a:cubicBezTo>
                  <a:close/>
                </a:path>
              </a:pathLst>
            </a:custGeom>
            <a:solidFill>
              <a:srgbClr val="B4B4B4"/>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95" name="Shape 1595"/>
            <p:cNvSpPr/>
            <p:nvPr/>
          </p:nvSpPr>
          <p:spPr>
            <a:xfrm flipH="1">
              <a:off x="408606" y="911981"/>
              <a:ext cx="837872" cy="99423"/>
            </a:xfrm>
            <a:custGeom>
              <a:avLst/>
              <a:gdLst/>
              <a:ahLst/>
              <a:cxnLst>
                <a:cxn ang="0">
                  <a:pos x="wd2" y="hd2"/>
                </a:cxn>
                <a:cxn ang="5400000">
                  <a:pos x="wd2" y="hd2"/>
                </a:cxn>
                <a:cxn ang="10800000">
                  <a:pos x="wd2" y="hd2"/>
                </a:cxn>
                <a:cxn ang="16200000">
                  <a:pos x="wd2" y="hd2"/>
                </a:cxn>
              </a:cxnLst>
              <a:rect l="0" t="0" r="r" b="b"/>
              <a:pathLst>
                <a:path w="18957" h="19676" extrusionOk="0">
                  <a:moveTo>
                    <a:pt x="1654" y="8840"/>
                  </a:moveTo>
                  <a:cubicBezTo>
                    <a:pt x="467" y="5754"/>
                    <a:pt x="-1202" y="15011"/>
                    <a:pt x="1301" y="18097"/>
                  </a:cubicBezTo>
                  <a:cubicBezTo>
                    <a:pt x="3420" y="20341"/>
                    <a:pt x="8202" y="20060"/>
                    <a:pt x="10095" y="18097"/>
                  </a:cubicBezTo>
                  <a:cubicBezTo>
                    <a:pt x="12759" y="15292"/>
                    <a:pt x="15455" y="15853"/>
                    <a:pt x="18055" y="11645"/>
                  </a:cubicBezTo>
                  <a:cubicBezTo>
                    <a:pt x="20398" y="7998"/>
                    <a:pt x="17574" y="-1259"/>
                    <a:pt x="16354" y="144"/>
                  </a:cubicBezTo>
                  <a:cubicBezTo>
                    <a:pt x="14396" y="2949"/>
                    <a:pt x="12374" y="4912"/>
                    <a:pt x="10449" y="6035"/>
                  </a:cubicBezTo>
                  <a:cubicBezTo>
                    <a:pt x="9068" y="6876"/>
                    <a:pt x="6019" y="9401"/>
                    <a:pt x="1654" y="8840"/>
                  </a:cubicBezTo>
                  <a:close/>
                </a:path>
              </a:pathLst>
            </a:custGeom>
            <a:solidFill>
              <a:srgbClr val="818181"/>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96" name="Shape 1596"/>
            <p:cNvSpPr/>
            <p:nvPr/>
          </p:nvSpPr>
          <p:spPr>
            <a:xfrm flipH="1">
              <a:off x="407232" y="943993"/>
              <a:ext cx="842219" cy="67401"/>
            </a:xfrm>
            <a:custGeom>
              <a:avLst/>
              <a:gdLst/>
              <a:ahLst/>
              <a:cxnLst>
                <a:cxn ang="0">
                  <a:pos x="wd2" y="hd2"/>
                </a:cxn>
                <a:cxn ang="5400000">
                  <a:pos x="wd2" y="hd2"/>
                </a:cxn>
                <a:cxn ang="10800000">
                  <a:pos x="wd2" y="hd2"/>
                </a:cxn>
                <a:cxn ang="16200000">
                  <a:pos x="wd2" y="hd2"/>
                </a:cxn>
              </a:cxnLst>
              <a:rect l="0" t="0" r="r" b="b"/>
              <a:pathLst>
                <a:path w="19055" h="18966" extrusionOk="0">
                  <a:moveTo>
                    <a:pt x="1498" y="9914"/>
                  </a:moveTo>
                  <a:cubicBezTo>
                    <a:pt x="342" y="5514"/>
                    <a:pt x="-1134" y="12314"/>
                    <a:pt x="1369" y="16714"/>
                  </a:cubicBezTo>
                  <a:cubicBezTo>
                    <a:pt x="3488" y="19914"/>
                    <a:pt x="8270" y="19514"/>
                    <a:pt x="10163" y="16714"/>
                  </a:cubicBezTo>
                  <a:cubicBezTo>
                    <a:pt x="12827" y="12714"/>
                    <a:pt x="15523" y="13514"/>
                    <a:pt x="18123" y="7514"/>
                  </a:cubicBezTo>
                  <a:cubicBezTo>
                    <a:pt x="20466" y="2314"/>
                    <a:pt x="17802" y="-1686"/>
                    <a:pt x="16582" y="714"/>
                  </a:cubicBezTo>
                  <a:cubicBezTo>
                    <a:pt x="14657" y="4314"/>
                    <a:pt x="12603" y="5914"/>
                    <a:pt x="10709" y="7514"/>
                  </a:cubicBezTo>
                  <a:cubicBezTo>
                    <a:pt x="9329" y="8714"/>
                    <a:pt x="5863" y="10314"/>
                    <a:pt x="1498" y="9914"/>
                  </a:cubicBezTo>
                  <a:close/>
                </a:path>
              </a:pathLst>
            </a:custGeom>
            <a:solidFill>
              <a:srgbClr val="333333"/>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97" name="Shape 1597"/>
            <p:cNvSpPr/>
            <p:nvPr/>
          </p:nvSpPr>
          <p:spPr>
            <a:xfrm flipH="1">
              <a:off x="458234" y="2532553"/>
              <a:ext cx="652520" cy="437144"/>
            </a:xfrm>
            <a:custGeom>
              <a:avLst/>
              <a:gdLst/>
              <a:ahLst/>
              <a:cxnLst>
                <a:cxn ang="0">
                  <a:pos x="wd2" y="hd2"/>
                </a:cxn>
                <a:cxn ang="5400000">
                  <a:pos x="wd2" y="hd2"/>
                </a:cxn>
                <a:cxn ang="10800000">
                  <a:pos x="wd2" y="hd2"/>
                </a:cxn>
                <a:cxn ang="16200000">
                  <a:pos x="wd2" y="hd2"/>
                </a:cxn>
              </a:cxnLst>
              <a:rect l="0" t="0" r="r" b="b"/>
              <a:pathLst>
                <a:path w="20402" h="21078" extrusionOk="0">
                  <a:moveTo>
                    <a:pt x="6475" y="615"/>
                  </a:moveTo>
                  <a:cubicBezTo>
                    <a:pt x="6431" y="7792"/>
                    <a:pt x="6342" y="11484"/>
                    <a:pt x="6165" y="11484"/>
                  </a:cubicBezTo>
                  <a:cubicBezTo>
                    <a:pt x="4612" y="11484"/>
                    <a:pt x="-1198" y="15380"/>
                    <a:pt x="221" y="19754"/>
                  </a:cubicBezTo>
                  <a:cubicBezTo>
                    <a:pt x="665" y="21122"/>
                    <a:pt x="19116" y="21600"/>
                    <a:pt x="19426" y="20370"/>
                  </a:cubicBezTo>
                  <a:cubicBezTo>
                    <a:pt x="19825" y="18319"/>
                    <a:pt x="20358" y="10937"/>
                    <a:pt x="20313" y="5195"/>
                  </a:cubicBezTo>
                  <a:cubicBezTo>
                    <a:pt x="20313" y="3896"/>
                    <a:pt x="20402" y="1572"/>
                    <a:pt x="20402" y="684"/>
                  </a:cubicBezTo>
                  <a:cubicBezTo>
                    <a:pt x="20402" y="478"/>
                    <a:pt x="20402" y="205"/>
                    <a:pt x="20402" y="0"/>
                  </a:cubicBezTo>
                  <a:cubicBezTo>
                    <a:pt x="16410" y="2871"/>
                    <a:pt x="11221" y="2871"/>
                    <a:pt x="6475" y="615"/>
                  </a:cubicBezTo>
                  <a:close/>
                </a:path>
              </a:pathLst>
            </a:custGeom>
            <a:solidFill>
              <a:srgbClr val="404040"/>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98" name="Shape 1598"/>
            <p:cNvSpPr/>
            <p:nvPr/>
          </p:nvSpPr>
          <p:spPr>
            <a:xfrm flipH="1">
              <a:off x="1701373" y="419277"/>
              <a:ext cx="52173" cy="2467632"/>
            </a:xfrm>
            <a:custGeom>
              <a:avLst/>
              <a:gdLst/>
              <a:ahLst/>
              <a:cxnLst>
                <a:cxn ang="0">
                  <a:pos x="wd2" y="hd2"/>
                </a:cxn>
                <a:cxn ang="5400000">
                  <a:pos x="wd2" y="hd2"/>
                </a:cxn>
                <a:cxn ang="10800000">
                  <a:pos x="wd2" y="hd2"/>
                </a:cxn>
                <a:cxn ang="16200000">
                  <a:pos x="wd2" y="hd2"/>
                </a:cxn>
              </a:cxnLst>
              <a:rect l="0" t="0" r="r" b="b"/>
              <a:pathLst>
                <a:path w="21600" h="21563" extrusionOk="0">
                  <a:moveTo>
                    <a:pt x="0" y="0"/>
                  </a:moveTo>
                  <a:cubicBezTo>
                    <a:pt x="21600" y="0"/>
                    <a:pt x="21600" y="0"/>
                    <a:pt x="21600" y="0"/>
                  </a:cubicBezTo>
                  <a:cubicBezTo>
                    <a:pt x="21600" y="6506"/>
                    <a:pt x="21600" y="14933"/>
                    <a:pt x="21600" y="21451"/>
                  </a:cubicBezTo>
                  <a:cubicBezTo>
                    <a:pt x="21016" y="21600"/>
                    <a:pt x="0" y="21600"/>
                    <a:pt x="0" y="21451"/>
                  </a:cubicBezTo>
                  <a:lnTo>
                    <a:pt x="0" y="0"/>
                  </a:lnTo>
                  <a:close/>
                </a:path>
              </a:pathLst>
            </a:custGeom>
            <a:solidFill>
              <a:srgbClr val="D3D4D5"/>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599" name="Shape 1599"/>
            <p:cNvSpPr/>
            <p:nvPr/>
          </p:nvSpPr>
          <p:spPr>
            <a:xfrm flipH="1">
              <a:off x="1701373" y="419277"/>
              <a:ext cx="28186" cy="2467632"/>
            </a:xfrm>
            <a:custGeom>
              <a:avLst/>
              <a:gdLst/>
              <a:ahLst/>
              <a:cxnLst>
                <a:cxn ang="0">
                  <a:pos x="wd2" y="hd2"/>
                </a:cxn>
                <a:cxn ang="5400000">
                  <a:pos x="wd2" y="hd2"/>
                </a:cxn>
                <a:cxn ang="10800000">
                  <a:pos x="wd2" y="hd2"/>
                </a:cxn>
                <a:cxn ang="16200000">
                  <a:pos x="wd2" y="hd2"/>
                </a:cxn>
              </a:cxnLst>
              <a:rect l="0" t="0" r="r" b="b"/>
              <a:pathLst>
                <a:path w="21600" h="21563" extrusionOk="0">
                  <a:moveTo>
                    <a:pt x="0" y="0"/>
                  </a:moveTo>
                  <a:cubicBezTo>
                    <a:pt x="21600" y="0"/>
                    <a:pt x="21600" y="0"/>
                    <a:pt x="21600" y="0"/>
                  </a:cubicBezTo>
                  <a:cubicBezTo>
                    <a:pt x="21600" y="6506"/>
                    <a:pt x="21600" y="14933"/>
                    <a:pt x="21600" y="21451"/>
                  </a:cubicBezTo>
                  <a:cubicBezTo>
                    <a:pt x="20520" y="21600"/>
                    <a:pt x="0" y="21600"/>
                    <a:pt x="0" y="21451"/>
                  </a:cubicBezTo>
                  <a:lnTo>
                    <a:pt x="0" y="0"/>
                  </a:lnTo>
                  <a:close/>
                </a:path>
              </a:pathLst>
            </a:custGeom>
            <a:solidFill>
              <a:srgbClr val="96989A"/>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600" name="Shape 1600"/>
            <p:cNvSpPr/>
            <p:nvPr/>
          </p:nvSpPr>
          <p:spPr>
            <a:xfrm flipH="1">
              <a:off x="1664192" y="275954"/>
              <a:ext cx="126534" cy="185302"/>
            </a:xfrm>
            <a:custGeom>
              <a:avLst/>
              <a:gdLst/>
              <a:ahLst/>
              <a:cxnLst>
                <a:cxn ang="0">
                  <a:pos x="wd2" y="hd2"/>
                </a:cxn>
                <a:cxn ang="5400000">
                  <a:pos x="wd2" y="hd2"/>
                </a:cxn>
                <a:cxn ang="10800000">
                  <a:pos x="wd2" y="hd2"/>
                </a:cxn>
                <a:cxn ang="16200000">
                  <a:pos x="wd2" y="hd2"/>
                </a:cxn>
              </a:cxnLst>
              <a:rect l="0" t="0" r="r" b="b"/>
              <a:pathLst>
                <a:path w="21600" h="21600" extrusionOk="0">
                  <a:moveTo>
                    <a:pt x="10646" y="0"/>
                  </a:moveTo>
                  <a:lnTo>
                    <a:pt x="0" y="12722"/>
                  </a:lnTo>
                  <a:lnTo>
                    <a:pt x="5835" y="21600"/>
                  </a:lnTo>
                  <a:lnTo>
                    <a:pt x="16482" y="21600"/>
                  </a:lnTo>
                  <a:lnTo>
                    <a:pt x="21600" y="12722"/>
                  </a:lnTo>
                  <a:lnTo>
                    <a:pt x="10646" y="0"/>
                  </a:lnTo>
                  <a:close/>
                </a:path>
              </a:pathLst>
            </a:custGeom>
            <a:solidFill>
              <a:srgbClr val="737477"/>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601" name="Shape 1601"/>
            <p:cNvSpPr/>
            <p:nvPr/>
          </p:nvSpPr>
          <p:spPr>
            <a:xfrm flipH="1">
              <a:off x="1686980" y="292745"/>
              <a:ext cx="89354" cy="130731"/>
            </a:xfrm>
            <a:custGeom>
              <a:avLst/>
              <a:gdLst/>
              <a:ahLst/>
              <a:cxnLst>
                <a:cxn ang="0">
                  <a:pos x="wd2" y="hd2"/>
                </a:cxn>
                <a:cxn ang="5400000">
                  <a:pos x="wd2" y="hd2"/>
                </a:cxn>
                <a:cxn ang="10800000">
                  <a:pos x="wd2" y="hd2"/>
                </a:cxn>
                <a:cxn ang="16200000">
                  <a:pos x="wd2" y="hd2"/>
                </a:cxn>
              </a:cxnLst>
              <a:rect l="0" t="0" r="r" b="b"/>
              <a:pathLst>
                <a:path w="21600" h="21600" extrusionOk="0">
                  <a:moveTo>
                    <a:pt x="11017" y="0"/>
                  </a:moveTo>
                  <a:lnTo>
                    <a:pt x="0" y="12683"/>
                  </a:lnTo>
                  <a:lnTo>
                    <a:pt x="5799" y="21600"/>
                  </a:lnTo>
                  <a:lnTo>
                    <a:pt x="16526" y="21600"/>
                  </a:lnTo>
                  <a:lnTo>
                    <a:pt x="21600" y="12683"/>
                  </a:lnTo>
                  <a:lnTo>
                    <a:pt x="11017" y="0"/>
                  </a:lnTo>
                  <a:close/>
                </a:path>
              </a:pathLst>
            </a:custGeom>
            <a:solidFill>
              <a:srgbClr val="BEBFC1"/>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602" name="Shape 1602"/>
            <p:cNvSpPr/>
            <p:nvPr/>
          </p:nvSpPr>
          <p:spPr>
            <a:xfrm flipH="1">
              <a:off x="1703772" y="302939"/>
              <a:ext cx="59969" cy="8635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12750"/>
                  </a:lnTo>
                  <a:lnTo>
                    <a:pt x="5616" y="21600"/>
                  </a:lnTo>
                  <a:lnTo>
                    <a:pt x="16416" y="21600"/>
                  </a:lnTo>
                  <a:lnTo>
                    <a:pt x="21600" y="12750"/>
                  </a:lnTo>
                  <a:lnTo>
                    <a:pt x="10800" y="0"/>
                  </a:lnTo>
                  <a:close/>
                </a:path>
              </a:pathLst>
            </a:custGeom>
            <a:solidFill>
              <a:srgbClr val="FFFFFF"/>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603" name="Shape 1603"/>
            <p:cNvSpPr/>
            <p:nvPr/>
          </p:nvSpPr>
          <p:spPr>
            <a:xfrm flipH="1">
              <a:off x="1715220" y="447163"/>
              <a:ext cx="1171723" cy="930432"/>
            </a:xfrm>
            <a:custGeom>
              <a:avLst/>
              <a:gdLst/>
              <a:ahLst/>
              <a:cxnLst>
                <a:cxn ang="0">
                  <a:pos x="wd2" y="hd2"/>
                </a:cxn>
                <a:cxn ang="5400000">
                  <a:pos x="wd2" y="hd2"/>
                </a:cxn>
                <a:cxn ang="10800000">
                  <a:pos x="wd2" y="hd2"/>
                </a:cxn>
                <a:cxn ang="16200000">
                  <a:pos x="wd2" y="hd2"/>
                </a:cxn>
              </a:cxnLst>
              <a:rect l="0" t="0" r="r" b="b"/>
              <a:pathLst>
                <a:path w="21522" h="20152" extrusionOk="0">
                  <a:moveTo>
                    <a:pt x="21522" y="1510"/>
                  </a:moveTo>
                  <a:cubicBezTo>
                    <a:pt x="21522" y="1510"/>
                    <a:pt x="21600" y="-825"/>
                    <a:pt x="15764" y="312"/>
                  </a:cubicBezTo>
                  <a:cubicBezTo>
                    <a:pt x="9927" y="1479"/>
                    <a:pt x="6670" y="4214"/>
                    <a:pt x="0" y="2278"/>
                  </a:cubicBezTo>
                  <a:cubicBezTo>
                    <a:pt x="0" y="20099"/>
                    <a:pt x="0" y="20099"/>
                    <a:pt x="0" y="20099"/>
                  </a:cubicBezTo>
                  <a:cubicBezTo>
                    <a:pt x="0" y="20099"/>
                    <a:pt x="9771" y="20775"/>
                    <a:pt x="14878" y="17303"/>
                  </a:cubicBezTo>
                  <a:cubicBezTo>
                    <a:pt x="14878" y="17303"/>
                    <a:pt x="18343" y="15214"/>
                    <a:pt x="21522" y="17395"/>
                  </a:cubicBezTo>
                  <a:lnTo>
                    <a:pt x="21522" y="1510"/>
                  </a:lnTo>
                  <a:close/>
                </a:path>
              </a:pathLst>
            </a:custGeom>
            <a:solidFill>
              <a:srgbClr val="16A085"/>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604" name="Shape 1604"/>
            <p:cNvSpPr/>
            <p:nvPr/>
          </p:nvSpPr>
          <p:spPr>
            <a:xfrm flipH="1">
              <a:off x="1715373" y="1272328"/>
              <a:ext cx="137859" cy="111490"/>
            </a:xfrm>
            <a:custGeom>
              <a:avLst/>
              <a:gdLst/>
              <a:ahLst/>
              <a:cxnLst>
                <a:cxn ang="0">
                  <a:pos x="wd2" y="hd2"/>
                </a:cxn>
                <a:cxn ang="5400000">
                  <a:pos x="wd2" y="hd2"/>
                </a:cxn>
                <a:cxn ang="10800000">
                  <a:pos x="wd2" y="hd2"/>
                </a:cxn>
                <a:cxn ang="16200000">
                  <a:pos x="wd2" y="hd2"/>
                </a:cxn>
              </a:cxnLst>
              <a:rect l="0" t="0" r="r" b="b"/>
              <a:pathLst>
                <a:path w="17064" h="18253" extrusionOk="0">
                  <a:moveTo>
                    <a:pt x="15871" y="3838"/>
                  </a:moveTo>
                  <a:cubicBezTo>
                    <a:pt x="12359" y="122"/>
                    <a:pt x="4808" y="-2897"/>
                    <a:pt x="1647" y="4768"/>
                  </a:cubicBezTo>
                  <a:cubicBezTo>
                    <a:pt x="-1690" y="12664"/>
                    <a:pt x="417" y="14987"/>
                    <a:pt x="4632" y="17542"/>
                  </a:cubicBezTo>
                  <a:cubicBezTo>
                    <a:pt x="4632" y="17542"/>
                    <a:pt x="8671" y="18006"/>
                    <a:pt x="8847" y="18238"/>
                  </a:cubicBezTo>
                  <a:cubicBezTo>
                    <a:pt x="12710" y="18703"/>
                    <a:pt x="19910" y="8251"/>
                    <a:pt x="15871" y="3838"/>
                  </a:cubicBezTo>
                  <a:close/>
                </a:path>
              </a:pathLst>
            </a:custGeom>
            <a:solidFill>
              <a:srgbClr val="1A1A1A"/>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605" name="Shape 1605"/>
            <p:cNvSpPr/>
            <p:nvPr/>
          </p:nvSpPr>
          <p:spPr>
            <a:xfrm flipH="1">
              <a:off x="1725864" y="1351541"/>
              <a:ext cx="139156" cy="122576"/>
            </a:xfrm>
            <a:custGeom>
              <a:avLst/>
              <a:gdLst/>
              <a:ahLst/>
              <a:cxnLst>
                <a:cxn ang="0">
                  <a:pos x="wd2" y="hd2"/>
                </a:cxn>
                <a:cxn ang="5400000">
                  <a:pos x="wd2" y="hd2"/>
                </a:cxn>
                <a:cxn ang="10800000">
                  <a:pos x="wd2" y="hd2"/>
                </a:cxn>
                <a:cxn ang="16200000">
                  <a:pos x="wd2" y="hd2"/>
                </a:cxn>
              </a:cxnLst>
              <a:rect l="0" t="0" r="r" b="b"/>
              <a:pathLst>
                <a:path w="17649" h="20535" extrusionOk="0">
                  <a:moveTo>
                    <a:pt x="15411" y="1071"/>
                  </a:moveTo>
                  <a:cubicBezTo>
                    <a:pt x="11271" y="-1065"/>
                    <a:pt x="1551" y="-590"/>
                    <a:pt x="291" y="7955"/>
                  </a:cubicBezTo>
                  <a:cubicBezTo>
                    <a:pt x="-1149" y="16975"/>
                    <a:pt x="2991" y="19823"/>
                    <a:pt x="7671" y="20535"/>
                  </a:cubicBezTo>
                  <a:cubicBezTo>
                    <a:pt x="7671" y="20535"/>
                    <a:pt x="11811" y="17924"/>
                    <a:pt x="11991" y="17924"/>
                  </a:cubicBezTo>
                  <a:cubicBezTo>
                    <a:pt x="15951" y="16975"/>
                    <a:pt x="20451" y="3682"/>
                    <a:pt x="15411" y="1071"/>
                  </a:cubicBezTo>
                  <a:close/>
                </a:path>
              </a:pathLst>
            </a:custGeom>
            <a:solidFill>
              <a:srgbClr val="1A1A1A"/>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606" name="Shape 1606"/>
            <p:cNvSpPr/>
            <p:nvPr/>
          </p:nvSpPr>
          <p:spPr>
            <a:xfrm flipH="1">
              <a:off x="1711372" y="1456126"/>
              <a:ext cx="160786" cy="104686"/>
            </a:xfrm>
            <a:custGeom>
              <a:avLst/>
              <a:gdLst/>
              <a:ahLst/>
              <a:cxnLst>
                <a:cxn ang="0">
                  <a:pos x="wd2" y="hd2"/>
                </a:cxn>
                <a:cxn ang="5400000">
                  <a:pos x="wd2" y="hd2"/>
                </a:cxn>
                <a:cxn ang="10800000">
                  <a:pos x="wd2" y="hd2"/>
                </a:cxn>
                <a:cxn ang="16200000">
                  <a:pos x="wd2" y="hd2"/>
                </a:cxn>
              </a:cxnLst>
              <a:rect l="0" t="0" r="r" b="b"/>
              <a:pathLst>
                <a:path w="17711" h="19742" extrusionOk="0">
                  <a:moveTo>
                    <a:pt x="16039" y="18400"/>
                  </a:moveTo>
                  <a:cubicBezTo>
                    <a:pt x="12595" y="21600"/>
                    <a:pt x="2265" y="19200"/>
                    <a:pt x="543" y="9867"/>
                  </a:cubicBezTo>
                  <a:cubicBezTo>
                    <a:pt x="-1335" y="0"/>
                    <a:pt x="1952" y="1333"/>
                    <a:pt x="5865" y="0"/>
                  </a:cubicBezTo>
                  <a:cubicBezTo>
                    <a:pt x="5865" y="0"/>
                    <a:pt x="11813" y="267"/>
                    <a:pt x="11969" y="267"/>
                  </a:cubicBezTo>
                  <a:cubicBezTo>
                    <a:pt x="15569" y="800"/>
                    <a:pt x="20265" y="14667"/>
                    <a:pt x="16039" y="18400"/>
                  </a:cubicBezTo>
                  <a:close/>
                </a:path>
              </a:pathLst>
            </a:custGeom>
            <a:solidFill>
              <a:srgbClr val="1A1A1A"/>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607" name="Shape 1607"/>
            <p:cNvSpPr/>
            <p:nvPr/>
          </p:nvSpPr>
          <p:spPr>
            <a:xfrm flipH="1">
              <a:off x="1715257" y="447828"/>
              <a:ext cx="1171686" cy="929765"/>
            </a:xfrm>
            <a:custGeom>
              <a:avLst/>
              <a:gdLst/>
              <a:ahLst/>
              <a:cxnLst>
                <a:cxn ang="0">
                  <a:pos x="wd2" y="hd2"/>
                </a:cxn>
                <a:cxn ang="5400000">
                  <a:pos x="wd2" y="hd2"/>
                </a:cxn>
                <a:cxn ang="10800000">
                  <a:pos x="wd2" y="hd2"/>
                </a:cxn>
                <a:cxn ang="16200000">
                  <a:pos x="wd2" y="hd2"/>
                </a:cxn>
              </a:cxnLst>
              <a:rect l="0" t="0" r="r" b="b"/>
              <a:pathLst>
                <a:path w="20698" h="20546" extrusionOk="0">
                  <a:moveTo>
                    <a:pt x="14308" y="17638"/>
                  </a:moveTo>
                  <a:cubicBezTo>
                    <a:pt x="14308" y="17638"/>
                    <a:pt x="17641" y="15507"/>
                    <a:pt x="20698" y="17733"/>
                  </a:cubicBezTo>
                  <a:cubicBezTo>
                    <a:pt x="20698" y="1525"/>
                    <a:pt x="20698" y="1525"/>
                    <a:pt x="20698" y="1525"/>
                  </a:cubicBezTo>
                  <a:cubicBezTo>
                    <a:pt x="20698" y="1525"/>
                    <a:pt x="20748" y="-419"/>
                    <a:pt x="16588" y="83"/>
                  </a:cubicBezTo>
                  <a:cubicBezTo>
                    <a:pt x="16588" y="83"/>
                    <a:pt x="16263" y="3719"/>
                    <a:pt x="17916" y="8171"/>
                  </a:cubicBezTo>
                  <a:cubicBezTo>
                    <a:pt x="17916" y="8171"/>
                    <a:pt x="21600" y="14033"/>
                    <a:pt x="15035" y="15789"/>
                  </a:cubicBezTo>
                  <a:cubicBezTo>
                    <a:pt x="15035" y="15789"/>
                    <a:pt x="13080" y="17513"/>
                    <a:pt x="0" y="20491"/>
                  </a:cubicBezTo>
                  <a:cubicBezTo>
                    <a:pt x="0" y="20491"/>
                    <a:pt x="9397" y="21181"/>
                    <a:pt x="14308" y="17638"/>
                  </a:cubicBezTo>
                  <a:close/>
                </a:path>
              </a:pathLst>
            </a:custGeom>
            <a:solidFill>
              <a:srgbClr val="107864">
                <a:alpha val="50000"/>
              </a:srgbClr>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grpSp>
      <p:sp>
        <p:nvSpPr>
          <p:cNvPr id="1609" name="Shape 1609"/>
          <p:cNvSpPr/>
          <p:nvPr/>
        </p:nvSpPr>
        <p:spPr>
          <a:xfrm rot="208081">
            <a:off x="7134944" y="3110299"/>
            <a:ext cx="1121133" cy="3835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defTabSz="914400">
              <a:defRPr sz="2000" b="1">
                <a:solidFill>
                  <a:srgbClr val="FFFFFF"/>
                </a:solidFill>
                <a:latin typeface="+mn-lt"/>
                <a:ea typeface="+mn-ea"/>
                <a:cs typeface="+mn-cs"/>
                <a:sym typeface="Calibri"/>
              </a:defRPr>
            </a:lvl1pPr>
          </a:lstStyle>
          <a:p>
            <a:r>
              <a:t>SUCCESS</a:t>
            </a:r>
          </a:p>
        </p:txBody>
      </p:sp>
      <p:grpSp>
        <p:nvGrpSpPr>
          <p:cNvPr id="1612" name="Group 1612"/>
          <p:cNvGrpSpPr/>
          <p:nvPr/>
        </p:nvGrpSpPr>
        <p:grpSpPr>
          <a:xfrm>
            <a:off x="1589905" y="4831629"/>
            <a:ext cx="151832" cy="149322"/>
            <a:chOff x="0" y="0"/>
            <a:chExt cx="151830" cy="149320"/>
          </a:xfrm>
        </p:grpSpPr>
        <p:sp>
          <p:nvSpPr>
            <p:cNvPr id="1610" name="Shape 1610"/>
            <p:cNvSpPr/>
            <p:nvPr/>
          </p:nvSpPr>
          <p:spPr>
            <a:xfrm flipH="1">
              <a:off x="38898" y="35133"/>
              <a:ext cx="74035" cy="77799"/>
            </a:xfrm>
            <a:prstGeom prst="ellipse">
              <a:avLst/>
            </a:prstGeom>
            <a:solidFill>
              <a:srgbClr val="FFFFFF"/>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611" name="Shape 1611"/>
            <p:cNvSpPr/>
            <p:nvPr/>
          </p:nvSpPr>
          <p:spPr>
            <a:xfrm flipH="1">
              <a:off x="0" y="-1"/>
              <a:ext cx="151831" cy="149322"/>
            </a:xfrm>
            <a:custGeom>
              <a:avLst/>
              <a:gdLst/>
              <a:ahLst/>
              <a:cxnLst>
                <a:cxn ang="0">
                  <a:pos x="wd2" y="hd2"/>
                </a:cxn>
                <a:cxn ang="5400000">
                  <a:pos x="wd2" y="hd2"/>
                </a:cxn>
                <a:cxn ang="10800000">
                  <a:pos x="wd2" y="hd2"/>
                </a:cxn>
                <a:cxn ang="16200000">
                  <a:pos x="wd2" y="hd2"/>
                </a:cxn>
              </a:cxnLst>
              <a:rect l="0" t="0" r="r" b="b"/>
              <a:pathLst>
                <a:path w="21600" h="21600" extrusionOk="0">
                  <a:moveTo>
                    <a:pt x="11012" y="21600"/>
                  </a:moveTo>
                  <a:cubicBezTo>
                    <a:pt x="5082" y="21600"/>
                    <a:pt x="0" y="16848"/>
                    <a:pt x="0" y="10800"/>
                  </a:cubicBezTo>
                  <a:cubicBezTo>
                    <a:pt x="0" y="4752"/>
                    <a:pt x="5082" y="0"/>
                    <a:pt x="11012" y="0"/>
                  </a:cubicBezTo>
                  <a:cubicBezTo>
                    <a:pt x="16518" y="0"/>
                    <a:pt x="21600" y="4752"/>
                    <a:pt x="21600" y="10800"/>
                  </a:cubicBezTo>
                  <a:cubicBezTo>
                    <a:pt x="21600" y="16848"/>
                    <a:pt x="16518" y="21600"/>
                    <a:pt x="11012" y="21600"/>
                  </a:cubicBezTo>
                  <a:close/>
                  <a:moveTo>
                    <a:pt x="11012" y="864"/>
                  </a:moveTo>
                  <a:cubicBezTo>
                    <a:pt x="5506" y="864"/>
                    <a:pt x="847" y="5184"/>
                    <a:pt x="847" y="10800"/>
                  </a:cubicBezTo>
                  <a:cubicBezTo>
                    <a:pt x="847" y="16416"/>
                    <a:pt x="5506" y="20736"/>
                    <a:pt x="11012" y="20736"/>
                  </a:cubicBezTo>
                  <a:cubicBezTo>
                    <a:pt x="16094" y="20736"/>
                    <a:pt x="20753" y="16416"/>
                    <a:pt x="20753" y="10800"/>
                  </a:cubicBezTo>
                  <a:cubicBezTo>
                    <a:pt x="20753" y="5184"/>
                    <a:pt x="16094" y="864"/>
                    <a:pt x="11012" y="864"/>
                  </a:cubicBezTo>
                  <a:close/>
                </a:path>
              </a:pathLst>
            </a:custGeom>
            <a:solidFill>
              <a:srgbClr val="FFFFFF"/>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grpSp>
      <p:grpSp>
        <p:nvGrpSpPr>
          <p:cNvPr id="1615" name="Group 1615"/>
          <p:cNvGrpSpPr/>
          <p:nvPr/>
        </p:nvGrpSpPr>
        <p:grpSpPr>
          <a:xfrm>
            <a:off x="1824552" y="4831629"/>
            <a:ext cx="151832" cy="149322"/>
            <a:chOff x="0" y="0"/>
            <a:chExt cx="151830" cy="149320"/>
          </a:xfrm>
        </p:grpSpPr>
        <p:sp>
          <p:nvSpPr>
            <p:cNvPr id="1613" name="Shape 1613"/>
            <p:cNvSpPr/>
            <p:nvPr/>
          </p:nvSpPr>
          <p:spPr>
            <a:xfrm flipH="1">
              <a:off x="38898" y="35133"/>
              <a:ext cx="74035" cy="77799"/>
            </a:xfrm>
            <a:prstGeom prst="ellipse">
              <a:avLst/>
            </a:prstGeom>
            <a:solidFill>
              <a:srgbClr val="FFFFFF"/>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614" name="Shape 1614"/>
            <p:cNvSpPr/>
            <p:nvPr/>
          </p:nvSpPr>
          <p:spPr>
            <a:xfrm flipH="1">
              <a:off x="0" y="-1"/>
              <a:ext cx="151831" cy="149322"/>
            </a:xfrm>
            <a:custGeom>
              <a:avLst/>
              <a:gdLst/>
              <a:ahLst/>
              <a:cxnLst>
                <a:cxn ang="0">
                  <a:pos x="wd2" y="hd2"/>
                </a:cxn>
                <a:cxn ang="5400000">
                  <a:pos x="wd2" y="hd2"/>
                </a:cxn>
                <a:cxn ang="10800000">
                  <a:pos x="wd2" y="hd2"/>
                </a:cxn>
                <a:cxn ang="16200000">
                  <a:pos x="wd2" y="hd2"/>
                </a:cxn>
              </a:cxnLst>
              <a:rect l="0" t="0" r="r" b="b"/>
              <a:pathLst>
                <a:path w="21600" h="21600" extrusionOk="0">
                  <a:moveTo>
                    <a:pt x="10588" y="21600"/>
                  </a:moveTo>
                  <a:cubicBezTo>
                    <a:pt x="5082" y="21600"/>
                    <a:pt x="0" y="16848"/>
                    <a:pt x="0" y="10800"/>
                  </a:cubicBezTo>
                  <a:cubicBezTo>
                    <a:pt x="0" y="4752"/>
                    <a:pt x="5082" y="0"/>
                    <a:pt x="10588" y="0"/>
                  </a:cubicBezTo>
                  <a:cubicBezTo>
                    <a:pt x="16518" y="0"/>
                    <a:pt x="21600" y="4752"/>
                    <a:pt x="21600" y="10800"/>
                  </a:cubicBezTo>
                  <a:cubicBezTo>
                    <a:pt x="21600" y="16848"/>
                    <a:pt x="16518" y="21600"/>
                    <a:pt x="10588" y="21600"/>
                  </a:cubicBezTo>
                  <a:close/>
                  <a:moveTo>
                    <a:pt x="10588" y="864"/>
                  </a:moveTo>
                  <a:cubicBezTo>
                    <a:pt x="5506" y="864"/>
                    <a:pt x="847" y="5184"/>
                    <a:pt x="847" y="10800"/>
                  </a:cubicBezTo>
                  <a:cubicBezTo>
                    <a:pt x="847" y="16416"/>
                    <a:pt x="5506" y="20736"/>
                    <a:pt x="10588" y="20736"/>
                  </a:cubicBezTo>
                  <a:cubicBezTo>
                    <a:pt x="16094" y="20736"/>
                    <a:pt x="20753" y="16416"/>
                    <a:pt x="20753" y="10800"/>
                  </a:cubicBezTo>
                  <a:cubicBezTo>
                    <a:pt x="20753" y="5184"/>
                    <a:pt x="16094" y="864"/>
                    <a:pt x="10588" y="864"/>
                  </a:cubicBezTo>
                  <a:close/>
                </a:path>
              </a:pathLst>
            </a:custGeom>
            <a:solidFill>
              <a:srgbClr val="FFFFFF"/>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grpSp>
      <p:grpSp>
        <p:nvGrpSpPr>
          <p:cNvPr id="1618" name="Group 1618"/>
          <p:cNvGrpSpPr/>
          <p:nvPr/>
        </p:nvGrpSpPr>
        <p:grpSpPr>
          <a:xfrm>
            <a:off x="2074258" y="4831629"/>
            <a:ext cx="149322" cy="149322"/>
            <a:chOff x="0" y="0"/>
            <a:chExt cx="149320" cy="149320"/>
          </a:xfrm>
        </p:grpSpPr>
        <p:sp>
          <p:nvSpPr>
            <p:cNvPr id="1616" name="Shape 1616"/>
            <p:cNvSpPr/>
            <p:nvPr/>
          </p:nvSpPr>
          <p:spPr>
            <a:xfrm flipH="1">
              <a:off x="36387" y="35133"/>
              <a:ext cx="76545" cy="77799"/>
            </a:xfrm>
            <a:prstGeom prst="ellipse">
              <a:avLst/>
            </a:prstGeom>
            <a:solidFill>
              <a:srgbClr val="FFFFFF"/>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617" name="Shape 1617"/>
            <p:cNvSpPr/>
            <p:nvPr/>
          </p:nvSpPr>
          <p:spPr>
            <a:xfrm flipH="1">
              <a:off x="0" y="-1"/>
              <a:ext cx="149321" cy="149322"/>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752" y="21600"/>
                    <a:pt x="0" y="16848"/>
                    <a:pt x="0" y="10800"/>
                  </a:cubicBezTo>
                  <a:cubicBezTo>
                    <a:pt x="0" y="4752"/>
                    <a:pt x="4752" y="0"/>
                    <a:pt x="10800" y="0"/>
                  </a:cubicBezTo>
                  <a:cubicBezTo>
                    <a:pt x="16848" y="0"/>
                    <a:pt x="21600" y="4752"/>
                    <a:pt x="21600" y="10800"/>
                  </a:cubicBezTo>
                  <a:cubicBezTo>
                    <a:pt x="21600" y="16848"/>
                    <a:pt x="16848" y="21600"/>
                    <a:pt x="10800" y="21600"/>
                  </a:cubicBezTo>
                  <a:close/>
                  <a:moveTo>
                    <a:pt x="10800" y="864"/>
                  </a:moveTo>
                  <a:cubicBezTo>
                    <a:pt x="5184" y="864"/>
                    <a:pt x="864" y="5184"/>
                    <a:pt x="864" y="10800"/>
                  </a:cubicBezTo>
                  <a:cubicBezTo>
                    <a:pt x="864" y="16416"/>
                    <a:pt x="5184" y="20736"/>
                    <a:pt x="10800" y="20736"/>
                  </a:cubicBezTo>
                  <a:cubicBezTo>
                    <a:pt x="15984" y="20736"/>
                    <a:pt x="20736" y="16416"/>
                    <a:pt x="20736" y="10800"/>
                  </a:cubicBezTo>
                  <a:cubicBezTo>
                    <a:pt x="20736" y="5184"/>
                    <a:pt x="15984" y="864"/>
                    <a:pt x="10800" y="864"/>
                  </a:cubicBezTo>
                  <a:close/>
                </a:path>
              </a:pathLst>
            </a:custGeom>
            <a:solidFill>
              <a:srgbClr val="FFFFFF"/>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grpSp>
      <p:sp>
        <p:nvSpPr>
          <p:cNvPr id="1619" name="Shape 1619"/>
          <p:cNvSpPr/>
          <p:nvPr/>
        </p:nvSpPr>
        <p:spPr>
          <a:xfrm flipH="1">
            <a:off x="1118102" y="2413632"/>
            <a:ext cx="3586215" cy="2492031"/>
          </a:xfrm>
          <a:custGeom>
            <a:avLst/>
            <a:gdLst/>
            <a:ahLst/>
            <a:cxnLst>
              <a:cxn ang="0">
                <a:pos x="wd2" y="hd2"/>
              </a:cxn>
              <a:cxn ang="5400000">
                <a:pos x="wd2" y="hd2"/>
              </a:cxn>
              <a:cxn ang="10800000">
                <a:pos x="wd2" y="hd2"/>
              </a:cxn>
              <a:cxn ang="16200000">
                <a:pos x="wd2" y="hd2"/>
              </a:cxn>
            </a:cxnLst>
            <a:rect l="0" t="0" r="r" b="b"/>
            <a:pathLst>
              <a:path w="21600" h="21600" extrusionOk="0">
                <a:moveTo>
                  <a:pt x="21027" y="4743"/>
                </a:moveTo>
                <a:cubicBezTo>
                  <a:pt x="18271" y="799"/>
                  <a:pt x="18271" y="799"/>
                  <a:pt x="18271" y="799"/>
                </a:cubicBezTo>
                <a:cubicBezTo>
                  <a:pt x="17931" y="335"/>
                  <a:pt x="17341" y="0"/>
                  <a:pt x="16893" y="0"/>
                </a:cubicBezTo>
                <a:cubicBezTo>
                  <a:pt x="931" y="0"/>
                  <a:pt x="931" y="0"/>
                  <a:pt x="931" y="0"/>
                </a:cubicBezTo>
                <a:cubicBezTo>
                  <a:pt x="429" y="0"/>
                  <a:pt x="0" y="593"/>
                  <a:pt x="0" y="1340"/>
                </a:cubicBezTo>
                <a:cubicBezTo>
                  <a:pt x="0" y="14873"/>
                  <a:pt x="0" y="14873"/>
                  <a:pt x="0" y="14873"/>
                </a:cubicBezTo>
                <a:cubicBezTo>
                  <a:pt x="0" y="15543"/>
                  <a:pt x="251" y="16393"/>
                  <a:pt x="573" y="16857"/>
                </a:cubicBezTo>
                <a:cubicBezTo>
                  <a:pt x="3346" y="20775"/>
                  <a:pt x="3346" y="20775"/>
                  <a:pt x="3346" y="20775"/>
                </a:cubicBezTo>
                <a:cubicBezTo>
                  <a:pt x="3669" y="21239"/>
                  <a:pt x="4259" y="21600"/>
                  <a:pt x="4724" y="21600"/>
                </a:cubicBezTo>
                <a:cubicBezTo>
                  <a:pt x="14961" y="21600"/>
                  <a:pt x="14961" y="21600"/>
                  <a:pt x="14961" y="21600"/>
                </a:cubicBezTo>
                <a:cubicBezTo>
                  <a:pt x="14961" y="21497"/>
                  <a:pt x="14961" y="21497"/>
                  <a:pt x="14961" y="21497"/>
                </a:cubicBezTo>
                <a:cubicBezTo>
                  <a:pt x="4724" y="21497"/>
                  <a:pt x="4724" y="21497"/>
                  <a:pt x="4724" y="21497"/>
                </a:cubicBezTo>
                <a:cubicBezTo>
                  <a:pt x="4295" y="21497"/>
                  <a:pt x="3704" y="21136"/>
                  <a:pt x="3400" y="20724"/>
                </a:cubicBezTo>
                <a:cubicBezTo>
                  <a:pt x="626" y="16780"/>
                  <a:pt x="626" y="16780"/>
                  <a:pt x="626" y="16780"/>
                </a:cubicBezTo>
                <a:cubicBezTo>
                  <a:pt x="322" y="16342"/>
                  <a:pt x="72" y="15491"/>
                  <a:pt x="72" y="14873"/>
                </a:cubicBezTo>
                <a:cubicBezTo>
                  <a:pt x="72" y="1340"/>
                  <a:pt x="72" y="1340"/>
                  <a:pt x="72" y="1340"/>
                </a:cubicBezTo>
                <a:cubicBezTo>
                  <a:pt x="72" y="644"/>
                  <a:pt x="465" y="103"/>
                  <a:pt x="931" y="103"/>
                </a:cubicBezTo>
                <a:cubicBezTo>
                  <a:pt x="16893" y="103"/>
                  <a:pt x="16893" y="103"/>
                  <a:pt x="16893" y="103"/>
                </a:cubicBezTo>
                <a:cubicBezTo>
                  <a:pt x="17323" y="103"/>
                  <a:pt x="17914" y="438"/>
                  <a:pt x="18218" y="876"/>
                </a:cubicBezTo>
                <a:cubicBezTo>
                  <a:pt x="20974" y="4794"/>
                  <a:pt x="20974" y="4794"/>
                  <a:pt x="20974" y="4794"/>
                </a:cubicBezTo>
                <a:cubicBezTo>
                  <a:pt x="21278" y="5232"/>
                  <a:pt x="21528" y="6083"/>
                  <a:pt x="21528" y="6702"/>
                </a:cubicBezTo>
                <a:cubicBezTo>
                  <a:pt x="21528" y="20260"/>
                  <a:pt x="21528" y="20260"/>
                  <a:pt x="21528" y="20260"/>
                </a:cubicBezTo>
                <a:cubicBezTo>
                  <a:pt x="21528" y="20930"/>
                  <a:pt x="21153" y="21497"/>
                  <a:pt x="20669" y="21497"/>
                </a:cubicBezTo>
                <a:cubicBezTo>
                  <a:pt x="18665" y="21497"/>
                  <a:pt x="18665" y="21497"/>
                  <a:pt x="18665" y="21497"/>
                </a:cubicBezTo>
                <a:cubicBezTo>
                  <a:pt x="18665" y="21600"/>
                  <a:pt x="18665" y="21600"/>
                  <a:pt x="18665" y="21600"/>
                </a:cubicBezTo>
                <a:cubicBezTo>
                  <a:pt x="20669" y="21600"/>
                  <a:pt x="20669" y="21600"/>
                  <a:pt x="20669" y="21600"/>
                </a:cubicBezTo>
                <a:cubicBezTo>
                  <a:pt x="21188" y="21600"/>
                  <a:pt x="21600" y="21007"/>
                  <a:pt x="21600" y="20260"/>
                </a:cubicBezTo>
                <a:cubicBezTo>
                  <a:pt x="21600" y="6702"/>
                  <a:pt x="21600" y="6702"/>
                  <a:pt x="21600" y="6702"/>
                </a:cubicBezTo>
                <a:cubicBezTo>
                  <a:pt x="21600" y="6057"/>
                  <a:pt x="21349" y="5207"/>
                  <a:pt x="21027" y="4743"/>
                </a:cubicBezTo>
                <a:close/>
              </a:path>
            </a:pathLst>
          </a:custGeom>
          <a:solidFill>
            <a:srgbClr val="FFFFFF">
              <a:alpha val="50000"/>
            </a:srgbClr>
          </a:solidFill>
          <a:ln w="12700">
            <a:miter lim="400000"/>
            <a:tailEnd type="triangle"/>
          </a:ln>
        </p:spPr>
        <p:txBody>
          <a:bodyPr lIns="45719" rIns="45719"/>
          <a:lstStyle/>
          <a:p>
            <a:pPr defTabSz="914400">
              <a:defRPr sz="1800">
                <a:solidFill>
                  <a:srgbClr val="000000"/>
                </a:solidFill>
                <a:latin typeface="+mn-lt"/>
                <a:ea typeface="+mn-ea"/>
                <a:cs typeface="+mn-cs"/>
                <a:sym typeface="Calibri"/>
              </a:defRPr>
            </a:pPr>
            <a:endParaRPr/>
          </a:p>
        </p:txBody>
      </p:sp>
      <p:sp>
        <p:nvSpPr>
          <p:cNvPr id="1620" name="Shape 1620"/>
          <p:cNvSpPr/>
          <p:nvPr/>
        </p:nvSpPr>
        <p:spPr>
          <a:xfrm flipH="1">
            <a:off x="2737800" y="2362186"/>
            <a:ext cx="805582" cy="99130"/>
          </a:xfrm>
          <a:prstGeom prst="rect">
            <a:avLst/>
          </a:prstGeom>
          <a:solidFill>
            <a:srgbClr val="FFFFFF"/>
          </a:solidFill>
          <a:ln w="12700">
            <a:miter lim="400000"/>
            <a:tailEnd type="triangle"/>
          </a:ln>
        </p:spPr>
        <p:txBody>
          <a:bodyPr lIns="45719" rIns="45719"/>
          <a:lstStyle/>
          <a:p>
            <a:pPr defTabSz="914400">
              <a:defRPr sz="1800">
                <a:solidFill>
                  <a:srgbClr val="000000"/>
                </a:solidFill>
                <a:latin typeface="+mn-lt"/>
                <a:ea typeface="+mn-ea"/>
                <a:cs typeface="+mn-cs"/>
                <a:sym typeface="Calibri"/>
              </a:defRPr>
            </a:pPr>
            <a:endParaRPr/>
          </a:p>
        </p:txBody>
      </p:sp>
      <p:grpSp>
        <p:nvGrpSpPr>
          <p:cNvPr id="1623" name="Group 1623"/>
          <p:cNvGrpSpPr/>
          <p:nvPr/>
        </p:nvGrpSpPr>
        <p:grpSpPr>
          <a:xfrm>
            <a:off x="4294249" y="2279948"/>
            <a:ext cx="515345" cy="515345"/>
            <a:chOff x="0" y="0"/>
            <a:chExt cx="515343" cy="515343"/>
          </a:xfrm>
        </p:grpSpPr>
        <p:sp>
          <p:nvSpPr>
            <p:cNvPr id="1621" name="Shape 1621"/>
            <p:cNvSpPr/>
            <p:nvPr/>
          </p:nvSpPr>
          <p:spPr>
            <a:xfrm>
              <a:off x="192550" y="191714"/>
              <a:ext cx="131603" cy="131915"/>
            </a:xfrm>
            <a:custGeom>
              <a:avLst/>
              <a:gdLst/>
              <a:ahLst/>
              <a:cxnLst>
                <a:cxn ang="0">
                  <a:pos x="wd2" y="hd2"/>
                </a:cxn>
                <a:cxn ang="5400000">
                  <a:pos x="wd2" y="hd2"/>
                </a:cxn>
                <a:cxn ang="10800000">
                  <a:pos x="wd2" y="hd2"/>
                </a:cxn>
                <a:cxn ang="16200000">
                  <a:pos x="wd2" y="hd2"/>
                </a:cxn>
              </a:cxnLst>
              <a:rect l="0" t="0" r="r" b="b"/>
              <a:pathLst>
                <a:path w="20202" h="21600" extrusionOk="0">
                  <a:moveTo>
                    <a:pt x="12614" y="343"/>
                  </a:moveTo>
                  <a:cubicBezTo>
                    <a:pt x="11759" y="114"/>
                    <a:pt x="10903" y="0"/>
                    <a:pt x="10048" y="0"/>
                  </a:cubicBezTo>
                  <a:cubicBezTo>
                    <a:pt x="5450" y="0"/>
                    <a:pt x="1386" y="3314"/>
                    <a:pt x="317" y="8114"/>
                  </a:cubicBezTo>
                  <a:cubicBezTo>
                    <a:pt x="-1073" y="13943"/>
                    <a:pt x="2242" y="19771"/>
                    <a:pt x="7695" y="21257"/>
                  </a:cubicBezTo>
                  <a:cubicBezTo>
                    <a:pt x="8444" y="21486"/>
                    <a:pt x="9299" y="21600"/>
                    <a:pt x="10155" y="21600"/>
                  </a:cubicBezTo>
                  <a:cubicBezTo>
                    <a:pt x="14753" y="21600"/>
                    <a:pt x="18816" y="18286"/>
                    <a:pt x="19885" y="13371"/>
                  </a:cubicBezTo>
                  <a:cubicBezTo>
                    <a:pt x="20527" y="10629"/>
                    <a:pt x="20206" y="7657"/>
                    <a:pt x="18816" y="5257"/>
                  </a:cubicBezTo>
                  <a:cubicBezTo>
                    <a:pt x="17426" y="2743"/>
                    <a:pt x="15180" y="1029"/>
                    <a:pt x="12614" y="343"/>
                  </a:cubicBezTo>
                  <a:close/>
                </a:path>
              </a:pathLst>
            </a:custGeom>
            <a:solidFill>
              <a:srgbClr val="FFFFFF"/>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sp>
          <p:nvSpPr>
            <p:cNvPr id="1622" name="Shape 1622"/>
            <p:cNvSpPr/>
            <p:nvPr/>
          </p:nvSpPr>
          <p:spPr>
            <a:xfrm>
              <a:off x="-1" y="-1"/>
              <a:ext cx="515345" cy="515345"/>
            </a:xfrm>
            <a:custGeom>
              <a:avLst/>
              <a:gdLst/>
              <a:ahLst/>
              <a:cxnLst>
                <a:cxn ang="0">
                  <a:pos x="wd2" y="hd2"/>
                </a:cxn>
                <a:cxn ang="5400000">
                  <a:pos x="wd2" y="hd2"/>
                </a:cxn>
                <a:cxn ang="10800000">
                  <a:pos x="wd2" y="hd2"/>
                </a:cxn>
                <a:cxn ang="16200000">
                  <a:pos x="wd2" y="hd2"/>
                </a:cxn>
              </a:cxnLst>
              <a:rect l="0" t="0" r="r" b="b"/>
              <a:pathLst>
                <a:path w="21600" h="21600" extrusionOk="0">
                  <a:moveTo>
                    <a:pt x="21366" y="13024"/>
                  </a:moveTo>
                  <a:cubicBezTo>
                    <a:pt x="21600" y="10449"/>
                    <a:pt x="21600" y="10449"/>
                    <a:pt x="21600" y="10449"/>
                  </a:cubicBezTo>
                  <a:cubicBezTo>
                    <a:pt x="18937" y="9337"/>
                    <a:pt x="18937" y="9337"/>
                    <a:pt x="18937" y="9337"/>
                  </a:cubicBezTo>
                  <a:cubicBezTo>
                    <a:pt x="18820" y="8634"/>
                    <a:pt x="18585" y="7961"/>
                    <a:pt x="18293" y="7317"/>
                  </a:cubicBezTo>
                  <a:cubicBezTo>
                    <a:pt x="19844" y="4917"/>
                    <a:pt x="19844" y="4917"/>
                    <a:pt x="19844" y="4917"/>
                  </a:cubicBezTo>
                  <a:cubicBezTo>
                    <a:pt x="18205" y="2927"/>
                    <a:pt x="18205" y="2927"/>
                    <a:pt x="18205" y="2927"/>
                  </a:cubicBezTo>
                  <a:cubicBezTo>
                    <a:pt x="15512" y="4010"/>
                    <a:pt x="15512" y="4010"/>
                    <a:pt x="15512" y="4010"/>
                  </a:cubicBezTo>
                  <a:cubicBezTo>
                    <a:pt x="14985" y="3629"/>
                    <a:pt x="14371" y="3307"/>
                    <a:pt x="13727" y="3073"/>
                  </a:cubicBezTo>
                  <a:cubicBezTo>
                    <a:pt x="13112" y="263"/>
                    <a:pt x="13112" y="263"/>
                    <a:pt x="13112" y="263"/>
                  </a:cubicBezTo>
                  <a:cubicBezTo>
                    <a:pt x="10537" y="0"/>
                    <a:pt x="10537" y="0"/>
                    <a:pt x="10537" y="0"/>
                  </a:cubicBezTo>
                  <a:cubicBezTo>
                    <a:pt x="9424" y="2663"/>
                    <a:pt x="9424" y="2663"/>
                    <a:pt x="9424" y="2663"/>
                  </a:cubicBezTo>
                  <a:cubicBezTo>
                    <a:pt x="8722" y="2780"/>
                    <a:pt x="8049" y="2985"/>
                    <a:pt x="7405" y="3278"/>
                  </a:cubicBezTo>
                  <a:cubicBezTo>
                    <a:pt x="4976" y="1727"/>
                    <a:pt x="4976" y="1727"/>
                    <a:pt x="4976" y="1727"/>
                  </a:cubicBezTo>
                  <a:cubicBezTo>
                    <a:pt x="2985" y="3366"/>
                    <a:pt x="2985" y="3366"/>
                    <a:pt x="2985" y="3366"/>
                  </a:cubicBezTo>
                  <a:cubicBezTo>
                    <a:pt x="4068" y="6029"/>
                    <a:pt x="4068" y="6029"/>
                    <a:pt x="4068" y="6029"/>
                  </a:cubicBezTo>
                  <a:cubicBezTo>
                    <a:pt x="3659" y="6615"/>
                    <a:pt x="3337" y="7229"/>
                    <a:pt x="3073" y="7932"/>
                  </a:cubicBezTo>
                  <a:cubicBezTo>
                    <a:pt x="234" y="8546"/>
                    <a:pt x="234" y="8546"/>
                    <a:pt x="234" y="8546"/>
                  </a:cubicBezTo>
                  <a:cubicBezTo>
                    <a:pt x="0" y="11093"/>
                    <a:pt x="0" y="11093"/>
                    <a:pt x="0" y="11093"/>
                  </a:cubicBezTo>
                  <a:cubicBezTo>
                    <a:pt x="2693" y="12234"/>
                    <a:pt x="2693" y="12234"/>
                    <a:pt x="2693" y="12234"/>
                  </a:cubicBezTo>
                  <a:cubicBezTo>
                    <a:pt x="2839" y="12907"/>
                    <a:pt x="3044" y="13580"/>
                    <a:pt x="3307" y="14224"/>
                  </a:cubicBezTo>
                  <a:cubicBezTo>
                    <a:pt x="1727" y="16683"/>
                    <a:pt x="1727" y="16683"/>
                    <a:pt x="1727" y="16683"/>
                  </a:cubicBezTo>
                  <a:cubicBezTo>
                    <a:pt x="3395" y="18644"/>
                    <a:pt x="3395" y="18644"/>
                    <a:pt x="3395" y="18644"/>
                  </a:cubicBezTo>
                  <a:cubicBezTo>
                    <a:pt x="6088" y="17532"/>
                    <a:pt x="6088" y="17532"/>
                    <a:pt x="6088" y="17532"/>
                  </a:cubicBezTo>
                  <a:cubicBezTo>
                    <a:pt x="6644" y="17912"/>
                    <a:pt x="7259" y="18234"/>
                    <a:pt x="7902" y="18498"/>
                  </a:cubicBezTo>
                  <a:cubicBezTo>
                    <a:pt x="8517" y="21366"/>
                    <a:pt x="8517" y="21366"/>
                    <a:pt x="8517" y="21366"/>
                  </a:cubicBezTo>
                  <a:cubicBezTo>
                    <a:pt x="11093" y="21600"/>
                    <a:pt x="11093" y="21600"/>
                    <a:pt x="11093" y="21600"/>
                  </a:cubicBezTo>
                  <a:cubicBezTo>
                    <a:pt x="12205" y="18907"/>
                    <a:pt x="12205" y="18907"/>
                    <a:pt x="12205" y="18907"/>
                  </a:cubicBezTo>
                  <a:cubicBezTo>
                    <a:pt x="12907" y="18790"/>
                    <a:pt x="13551" y="18585"/>
                    <a:pt x="14195" y="18293"/>
                  </a:cubicBezTo>
                  <a:cubicBezTo>
                    <a:pt x="16654" y="19902"/>
                    <a:pt x="16654" y="19902"/>
                    <a:pt x="16654" y="19902"/>
                  </a:cubicBezTo>
                  <a:cubicBezTo>
                    <a:pt x="18644" y="18234"/>
                    <a:pt x="18644" y="18234"/>
                    <a:pt x="18644" y="18234"/>
                  </a:cubicBezTo>
                  <a:cubicBezTo>
                    <a:pt x="17532" y="15571"/>
                    <a:pt x="17532" y="15571"/>
                    <a:pt x="17532" y="15571"/>
                  </a:cubicBezTo>
                  <a:cubicBezTo>
                    <a:pt x="17941" y="14985"/>
                    <a:pt x="18293" y="14341"/>
                    <a:pt x="18556" y="13639"/>
                  </a:cubicBezTo>
                  <a:lnTo>
                    <a:pt x="21366" y="13024"/>
                  </a:lnTo>
                  <a:close/>
                  <a:moveTo>
                    <a:pt x="14751" y="11766"/>
                  </a:moveTo>
                  <a:cubicBezTo>
                    <a:pt x="14312" y="13580"/>
                    <a:pt x="12673" y="14839"/>
                    <a:pt x="10829" y="14839"/>
                  </a:cubicBezTo>
                  <a:cubicBezTo>
                    <a:pt x="10478" y="14839"/>
                    <a:pt x="10156" y="14810"/>
                    <a:pt x="9834" y="14722"/>
                  </a:cubicBezTo>
                  <a:cubicBezTo>
                    <a:pt x="7668" y="14166"/>
                    <a:pt x="6351" y="11971"/>
                    <a:pt x="6878" y="9805"/>
                  </a:cubicBezTo>
                  <a:cubicBezTo>
                    <a:pt x="7346" y="7990"/>
                    <a:pt x="8956" y="6732"/>
                    <a:pt x="10800" y="6732"/>
                  </a:cubicBezTo>
                  <a:cubicBezTo>
                    <a:pt x="11151" y="6732"/>
                    <a:pt x="11473" y="6761"/>
                    <a:pt x="11795" y="6849"/>
                  </a:cubicBezTo>
                  <a:cubicBezTo>
                    <a:pt x="12849" y="7112"/>
                    <a:pt x="13727" y="7756"/>
                    <a:pt x="14283" y="8693"/>
                  </a:cubicBezTo>
                  <a:cubicBezTo>
                    <a:pt x="14868" y="9629"/>
                    <a:pt x="15015" y="10712"/>
                    <a:pt x="14751" y="11766"/>
                  </a:cubicBezTo>
                  <a:close/>
                </a:path>
              </a:pathLst>
            </a:custGeom>
            <a:solidFill>
              <a:srgbClr val="FFFFFF"/>
            </a:solidFill>
            <a:ln w="12700" cap="flat">
              <a:noFill/>
              <a:miter lim="400000"/>
              <a:tailEnd type="triangle" w="med" len="med"/>
            </a:ln>
            <a:effectLst/>
          </p:spPr>
          <p:txBody>
            <a:bodyPr wrap="square" lIns="45719" tIns="45719" rIns="45719" bIns="45719" numCol="1" anchor="t">
              <a:noAutofit/>
            </a:bodyPr>
            <a:lstStyle/>
            <a:p>
              <a:pPr defTabSz="914400">
                <a:defRPr sz="1800">
                  <a:solidFill>
                    <a:srgbClr val="000000"/>
                  </a:solidFill>
                  <a:latin typeface="+mn-lt"/>
                  <a:ea typeface="+mn-ea"/>
                  <a:cs typeface="+mn-cs"/>
                  <a:sym typeface="Calibri"/>
                </a:defRPr>
              </a:pPr>
              <a:endParaRPr/>
            </a:p>
          </p:txBody>
        </p:sp>
      </p:grpSp>
      <p:sp>
        <p:nvSpPr>
          <p:cNvPr id="1624" name="Shape 1624"/>
          <p:cNvSpPr/>
          <p:nvPr/>
        </p:nvSpPr>
        <p:spPr>
          <a:xfrm>
            <a:off x="4881934" y="3200588"/>
            <a:ext cx="644155" cy="1"/>
          </a:xfrm>
          <a:prstGeom prst="line">
            <a:avLst/>
          </a:prstGeom>
          <a:ln w="6350">
            <a:solidFill>
              <a:srgbClr val="FFFFFF"/>
            </a:solidFill>
            <a:prstDash val="dash"/>
            <a:miter/>
            <a:headEnd type="oval"/>
            <a:tailEnd type="triangle"/>
          </a:ln>
        </p:spPr>
        <p:txBody>
          <a:bodyPr lIns="45719" rIns="45719"/>
          <a:lstStyle/>
          <a:p>
            <a:pPr defTabSz="914400">
              <a:defRPr sz="1800">
                <a:solidFill>
                  <a:srgbClr val="000000"/>
                </a:solidFill>
                <a:latin typeface="+mn-lt"/>
                <a:ea typeface="+mn-ea"/>
                <a:cs typeface="+mn-cs"/>
                <a:sym typeface="Calibri"/>
              </a:defRPr>
            </a:pPr>
            <a:endParaRPr/>
          </a:p>
        </p:txBody>
      </p:sp>
      <p:sp>
        <p:nvSpPr>
          <p:cNvPr id="1625" name="Shape 1625"/>
          <p:cNvSpPr/>
          <p:nvPr/>
        </p:nvSpPr>
        <p:spPr>
          <a:xfrm>
            <a:off x="1188741" y="3010677"/>
            <a:ext cx="3444937" cy="12979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defTabSz="914400">
              <a:defRPr sz="1600" b="1">
                <a:solidFill>
                  <a:srgbClr val="FFFFFF"/>
                </a:solidFill>
                <a:latin typeface="Source Sans Pro Light"/>
                <a:ea typeface="Source Sans Pro Light"/>
                <a:cs typeface="Source Sans Pro Light"/>
                <a:sym typeface="Source Sans Pro Light"/>
              </a:defRPr>
            </a:lvl1pPr>
          </a:lstStyle>
          <a:p>
            <a:r>
              <a:t>CSS Grid introduces a series of properties that allow us to create grid structures and control the placement and sizing of grid items using CSS. </a:t>
            </a:r>
          </a:p>
        </p:txBody>
      </p:sp>
      <p:sp>
        <p:nvSpPr>
          <p:cNvPr id="1626" name="Shape 1626"/>
          <p:cNvSpPr/>
          <p:nvPr/>
        </p:nvSpPr>
        <p:spPr>
          <a:xfrm>
            <a:off x="10872007" y="29048"/>
            <a:ext cx="1270001" cy="1270001"/>
          </a:xfrm>
          <a:prstGeom prst="rect">
            <a:avLst/>
          </a:prstGeom>
          <a:solidFill>
            <a:srgbClr val="090C0E"/>
          </a:solidFill>
          <a:ln w="12700">
            <a:miter lim="400000"/>
          </a:ln>
        </p:spPr>
        <p:txBody>
          <a:bodyPr lIns="45719" rIns="45719" anchor="ct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 name="Shape 1628"/>
          <p:cNvSpPr/>
          <p:nvPr/>
        </p:nvSpPr>
        <p:spPr>
          <a:xfrm>
            <a:off x="5641975" y="4702175"/>
            <a:ext cx="866775" cy="2362200"/>
          </a:xfrm>
          <a:custGeom>
            <a:avLst/>
            <a:gdLst/>
            <a:ahLst/>
            <a:cxnLst>
              <a:cxn ang="0">
                <a:pos x="wd2" y="hd2"/>
              </a:cxn>
              <a:cxn ang="5400000">
                <a:pos x="wd2" y="hd2"/>
              </a:cxn>
              <a:cxn ang="10800000">
                <a:pos x="wd2" y="hd2"/>
              </a:cxn>
              <a:cxn ang="16200000">
                <a:pos x="wd2" y="hd2"/>
              </a:cxn>
            </a:cxnLst>
            <a:rect l="0" t="0" r="r" b="b"/>
            <a:pathLst>
              <a:path w="21600" h="21600" extrusionOk="0">
                <a:moveTo>
                  <a:pt x="14219" y="7105"/>
                </a:moveTo>
                <a:cubicBezTo>
                  <a:pt x="14219" y="7105"/>
                  <a:pt x="13830" y="4765"/>
                  <a:pt x="12121" y="0"/>
                </a:cubicBezTo>
                <a:cubicBezTo>
                  <a:pt x="11810" y="29"/>
                  <a:pt x="11499" y="57"/>
                  <a:pt x="11111" y="57"/>
                </a:cubicBezTo>
                <a:cubicBezTo>
                  <a:pt x="10567" y="2140"/>
                  <a:pt x="9635" y="5735"/>
                  <a:pt x="9479" y="7333"/>
                </a:cubicBezTo>
                <a:cubicBezTo>
                  <a:pt x="9401" y="7504"/>
                  <a:pt x="6604" y="6306"/>
                  <a:pt x="1088" y="5650"/>
                </a:cubicBezTo>
                <a:cubicBezTo>
                  <a:pt x="777" y="5964"/>
                  <a:pt x="388" y="6277"/>
                  <a:pt x="0" y="6591"/>
                </a:cubicBezTo>
                <a:cubicBezTo>
                  <a:pt x="3574" y="7504"/>
                  <a:pt x="7614" y="8788"/>
                  <a:pt x="8624" y="10044"/>
                </a:cubicBezTo>
                <a:cubicBezTo>
                  <a:pt x="8624" y="10044"/>
                  <a:pt x="8547" y="17805"/>
                  <a:pt x="6371" y="21486"/>
                </a:cubicBezTo>
                <a:cubicBezTo>
                  <a:pt x="6371" y="21486"/>
                  <a:pt x="13908" y="20744"/>
                  <a:pt x="18570" y="21600"/>
                </a:cubicBezTo>
                <a:cubicBezTo>
                  <a:pt x="15773" y="19917"/>
                  <a:pt x="15073" y="10015"/>
                  <a:pt x="15073" y="10015"/>
                </a:cubicBezTo>
                <a:cubicBezTo>
                  <a:pt x="16083" y="8674"/>
                  <a:pt x="18725" y="7590"/>
                  <a:pt x="21600" y="6791"/>
                </a:cubicBezTo>
                <a:cubicBezTo>
                  <a:pt x="21056" y="6392"/>
                  <a:pt x="20512" y="5964"/>
                  <a:pt x="20124" y="5564"/>
                </a:cubicBezTo>
                <a:cubicBezTo>
                  <a:pt x="17948" y="5878"/>
                  <a:pt x="15773" y="6363"/>
                  <a:pt x="14219" y="7105"/>
                </a:cubicBezTo>
                <a:close/>
              </a:path>
            </a:pathLst>
          </a:custGeom>
          <a:solidFill>
            <a:srgbClr val="4B321D"/>
          </a:solidFill>
          <a:ln w="12700">
            <a:miter lim="400000"/>
          </a:ln>
        </p:spPr>
        <p:txBody>
          <a:bodyPr lIns="45719" rIns="45719"/>
          <a:lstStyle/>
          <a:p>
            <a:pPr>
              <a:defRPr>
                <a:latin typeface="Arial"/>
                <a:ea typeface="Arial"/>
                <a:cs typeface="Arial"/>
                <a:sym typeface="Arial"/>
              </a:defRPr>
            </a:pPr>
            <a:endParaRPr/>
          </a:p>
        </p:txBody>
      </p:sp>
      <p:sp>
        <p:nvSpPr>
          <p:cNvPr id="1629" name="Shape 1629"/>
          <p:cNvSpPr/>
          <p:nvPr/>
        </p:nvSpPr>
        <p:spPr>
          <a:xfrm>
            <a:off x="5713412" y="2700338"/>
            <a:ext cx="736601" cy="1362076"/>
          </a:xfrm>
          <a:custGeom>
            <a:avLst/>
            <a:gdLst/>
            <a:ahLst/>
            <a:cxnLst>
              <a:cxn ang="0">
                <a:pos x="wd2" y="hd2"/>
              </a:cxn>
              <a:cxn ang="5400000">
                <a:pos x="wd2" y="hd2"/>
              </a:cxn>
              <a:cxn ang="10800000">
                <a:pos x="wd2" y="hd2"/>
              </a:cxn>
              <a:cxn ang="16200000">
                <a:pos x="wd2" y="hd2"/>
              </a:cxn>
            </a:cxnLst>
            <a:rect l="0" t="0" r="r" b="b"/>
            <a:pathLst>
              <a:path w="21600" h="21600" extrusionOk="0">
                <a:moveTo>
                  <a:pt x="11258" y="0"/>
                </a:moveTo>
                <a:cubicBezTo>
                  <a:pt x="11258" y="0"/>
                  <a:pt x="549" y="4855"/>
                  <a:pt x="549" y="10800"/>
                </a:cubicBezTo>
                <a:cubicBezTo>
                  <a:pt x="549" y="10850"/>
                  <a:pt x="0" y="10850"/>
                  <a:pt x="0" y="10850"/>
                </a:cubicBezTo>
                <a:cubicBezTo>
                  <a:pt x="0" y="5598"/>
                  <a:pt x="7780" y="1239"/>
                  <a:pt x="9610" y="248"/>
                </a:cubicBezTo>
                <a:cubicBezTo>
                  <a:pt x="9610" y="21402"/>
                  <a:pt x="9610" y="21402"/>
                  <a:pt x="9610" y="21402"/>
                </a:cubicBezTo>
                <a:cubicBezTo>
                  <a:pt x="11075" y="21550"/>
                  <a:pt x="10617" y="21600"/>
                  <a:pt x="10617" y="21600"/>
                </a:cubicBezTo>
                <a:cubicBezTo>
                  <a:pt x="10617" y="21600"/>
                  <a:pt x="21600" y="16794"/>
                  <a:pt x="21600" y="10800"/>
                </a:cubicBezTo>
                <a:cubicBezTo>
                  <a:pt x="21600" y="4855"/>
                  <a:pt x="11258" y="0"/>
                  <a:pt x="11258" y="0"/>
                </a:cubicBezTo>
                <a:close/>
              </a:path>
            </a:pathLst>
          </a:custGeom>
          <a:solidFill>
            <a:schemeClr val="accent3"/>
          </a:solidFill>
          <a:ln w="12700">
            <a:miter lim="400000"/>
          </a:ln>
        </p:spPr>
        <p:txBody>
          <a:bodyPr lIns="45719" rIns="45719"/>
          <a:lstStyle/>
          <a:p>
            <a:endParaRPr/>
          </a:p>
        </p:txBody>
      </p:sp>
      <p:sp>
        <p:nvSpPr>
          <p:cNvPr id="1630" name="Shape 1630"/>
          <p:cNvSpPr/>
          <p:nvPr/>
        </p:nvSpPr>
        <p:spPr>
          <a:xfrm>
            <a:off x="8867775" y="5232954"/>
            <a:ext cx="481013" cy="272262"/>
          </a:xfrm>
          <a:custGeom>
            <a:avLst/>
            <a:gdLst/>
            <a:ahLst/>
            <a:cxnLst>
              <a:cxn ang="0">
                <a:pos x="wd2" y="hd2"/>
              </a:cxn>
              <a:cxn ang="5400000">
                <a:pos x="wd2" y="hd2"/>
              </a:cxn>
              <a:cxn ang="10800000">
                <a:pos x="wd2" y="hd2"/>
              </a:cxn>
              <a:cxn ang="16200000">
                <a:pos x="wd2" y="hd2"/>
              </a:cxn>
            </a:cxnLst>
            <a:rect l="0" t="0" r="r" b="b"/>
            <a:pathLst>
              <a:path w="21600" h="17896" extrusionOk="0">
                <a:moveTo>
                  <a:pt x="12343" y="554"/>
                </a:moveTo>
                <a:cubicBezTo>
                  <a:pt x="6312" y="-1915"/>
                  <a:pt x="0" y="4668"/>
                  <a:pt x="0" y="4668"/>
                </a:cubicBezTo>
                <a:cubicBezTo>
                  <a:pt x="0" y="4668"/>
                  <a:pt x="3226" y="14954"/>
                  <a:pt x="9257" y="17422"/>
                </a:cubicBezTo>
                <a:cubicBezTo>
                  <a:pt x="15148" y="19685"/>
                  <a:pt x="21600" y="13102"/>
                  <a:pt x="21600" y="13102"/>
                </a:cubicBezTo>
                <a:cubicBezTo>
                  <a:pt x="21600" y="13102"/>
                  <a:pt x="18234" y="2816"/>
                  <a:pt x="12343" y="554"/>
                </a:cubicBezTo>
                <a:close/>
              </a:path>
            </a:pathLst>
          </a:custGeom>
          <a:solidFill>
            <a:schemeClr val="accent6"/>
          </a:solidFill>
          <a:ln w="12700">
            <a:miter lim="400000"/>
          </a:ln>
        </p:spPr>
        <p:txBody>
          <a:bodyPr lIns="45719" rIns="45719"/>
          <a:lstStyle/>
          <a:p>
            <a:endParaRPr/>
          </a:p>
        </p:txBody>
      </p:sp>
      <p:sp>
        <p:nvSpPr>
          <p:cNvPr id="1631" name="Shape 1631"/>
          <p:cNvSpPr/>
          <p:nvPr/>
        </p:nvSpPr>
        <p:spPr>
          <a:xfrm>
            <a:off x="8964613" y="4430712"/>
            <a:ext cx="496889" cy="265113"/>
          </a:xfrm>
          <a:prstGeom prst="ellipse">
            <a:avLst/>
          </a:prstGeom>
          <a:solidFill>
            <a:schemeClr val="accent6"/>
          </a:solidFill>
          <a:ln w="12700">
            <a:miter lim="400000"/>
          </a:ln>
        </p:spPr>
        <p:txBody>
          <a:bodyPr lIns="45719" rIns="45719"/>
          <a:lstStyle/>
          <a:p>
            <a:endParaRPr/>
          </a:p>
        </p:txBody>
      </p:sp>
      <p:sp>
        <p:nvSpPr>
          <p:cNvPr id="1632" name="Shape 1632"/>
          <p:cNvSpPr/>
          <p:nvPr/>
        </p:nvSpPr>
        <p:spPr>
          <a:xfrm>
            <a:off x="8867775" y="3619913"/>
            <a:ext cx="481013" cy="270947"/>
          </a:xfrm>
          <a:custGeom>
            <a:avLst/>
            <a:gdLst/>
            <a:ahLst/>
            <a:cxnLst>
              <a:cxn ang="0">
                <a:pos x="wd2" y="hd2"/>
              </a:cxn>
              <a:cxn ang="5400000">
                <a:pos x="wd2" y="hd2"/>
              </a:cxn>
              <a:cxn ang="10800000">
                <a:pos x="wd2" y="hd2"/>
              </a:cxn>
              <a:cxn ang="16200000">
                <a:pos x="wd2" y="hd2"/>
              </a:cxn>
            </a:cxnLst>
            <a:rect l="0" t="0" r="r" b="b"/>
            <a:pathLst>
              <a:path w="21600" h="17896" extrusionOk="0">
                <a:moveTo>
                  <a:pt x="0" y="13102"/>
                </a:moveTo>
                <a:cubicBezTo>
                  <a:pt x="0" y="13102"/>
                  <a:pt x="6312" y="19685"/>
                  <a:pt x="12343" y="17422"/>
                </a:cubicBezTo>
                <a:cubicBezTo>
                  <a:pt x="18234" y="14954"/>
                  <a:pt x="21600" y="4668"/>
                  <a:pt x="21600" y="4668"/>
                </a:cubicBezTo>
                <a:cubicBezTo>
                  <a:pt x="21600" y="4668"/>
                  <a:pt x="15148" y="-1915"/>
                  <a:pt x="9257" y="554"/>
                </a:cubicBezTo>
                <a:cubicBezTo>
                  <a:pt x="3226" y="2816"/>
                  <a:pt x="0" y="13102"/>
                  <a:pt x="0" y="13102"/>
                </a:cubicBezTo>
                <a:close/>
              </a:path>
            </a:pathLst>
          </a:custGeom>
          <a:solidFill>
            <a:schemeClr val="accent6"/>
          </a:solidFill>
          <a:ln w="12700">
            <a:miter lim="400000"/>
          </a:ln>
        </p:spPr>
        <p:txBody>
          <a:bodyPr lIns="45719" rIns="45719"/>
          <a:lstStyle/>
          <a:p>
            <a:endParaRPr/>
          </a:p>
        </p:txBody>
      </p:sp>
      <p:sp>
        <p:nvSpPr>
          <p:cNvPr id="1633" name="Shape 1633"/>
          <p:cNvSpPr/>
          <p:nvPr/>
        </p:nvSpPr>
        <p:spPr>
          <a:xfrm>
            <a:off x="8582025" y="2854915"/>
            <a:ext cx="430213" cy="297270"/>
          </a:xfrm>
          <a:custGeom>
            <a:avLst/>
            <a:gdLst/>
            <a:ahLst/>
            <a:cxnLst>
              <a:cxn ang="0">
                <a:pos x="wd2" y="hd2"/>
              </a:cxn>
              <a:cxn ang="5400000">
                <a:pos x="wd2" y="hd2"/>
              </a:cxn>
              <a:cxn ang="10800000">
                <a:pos x="wd2" y="hd2"/>
              </a:cxn>
              <a:cxn ang="16200000">
                <a:pos x="wd2" y="hd2"/>
              </a:cxn>
            </a:cxnLst>
            <a:rect l="0" t="0" r="r" b="b"/>
            <a:pathLst>
              <a:path w="21600" h="17434" extrusionOk="0">
                <a:moveTo>
                  <a:pt x="14087" y="15490"/>
                </a:moveTo>
                <a:cubicBezTo>
                  <a:pt x="20035" y="11463"/>
                  <a:pt x="21600" y="1395"/>
                  <a:pt x="21600" y="1395"/>
                </a:cubicBezTo>
                <a:cubicBezTo>
                  <a:pt x="21600" y="1395"/>
                  <a:pt x="13461" y="-2083"/>
                  <a:pt x="7513" y="1944"/>
                </a:cubicBezTo>
                <a:cubicBezTo>
                  <a:pt x="1409" y="5971"/>
                  <a:pt x="0" y="16039"/>
                  <a:pt x="0" y="16039"/>
                </a:cubicBezTo>
                <a:cubicBezTo>
                  <a:pt x="0" y="16039"/>
                  <a:pt x="8139" y="19517"/>
                  <a:pt x="14087" y="15490"/>
                </a:cubicBezTo>
                <a:close/>
              </a:path>
            </a:pathLst>
          </a:custGeom>
          <a:solidFill>
            <a:schemeClr val="accent6"/>
          </a:solidFill>
          <a:ln w="12700">
            <a:miter lim="400000"/>
          </a:ln>
        </p:spPr>
        <p:txBody>
          <a:bodyPr lIns="45719" rIns="45719"/>
          <a:lstStyle/>
          <a:p>
            <a:endParaRPr/>
          </a:p>
        </p:txBody>
      </p:sp>
      <p:sp>
        <p:nvSpPr>
          <p:cNvPr id="1634" name="Shape 1634"/>
          <p:cNvSpPr/>
          <p:nvPr/>
        </p:nvSpPr>
        <p:spPr>
          <a:xfrm>
            <a:off x="8125224" y="2181624"/>
            <a:ext cx="351629" cy="351629"/>
          </a:xfrm>
          <a:custGeom>
            <a:avLst/>
            <a:gdLst/>
            <a:ahLst/>
            <a:cxnLst>
              <a:cxn ang="0">
                <a:pos x="wd2" y="hd2"/>
              </a:cxn>
              <a:cxn ang="5400000">
                <a:pos x="wd2" y="hd2"/>
              </a:cxn>
              <a:cxn ang="10800000">
                <a:pos x="wd2" y="hd2"/>
              </a:cxn>
              <a:cxn ang="16200000">
                <a:pos x="wd2" y="hd2"/>
              </a:cxn>
            </a:cxnLst>
            <a:rect l="0" t="0" r="r" b="b"/>
            <a:pathLst>
              <a:path w="19935" h="19935" extrusionOk="0">
                <a:moveTo>
                  <a:pt x="15278" y="15278"/>
                </a:moveTo>
                <a:cubicBezTo>
                  <a:pt x="20767" y="9790"/>
                  <a:pt x="19882" y="52"/>
                  <a:pt x="19882" y="52"/>
                </a:cubicBezTo>
                <a:cubicBezTo>
                  <a:pt x="19882" y="52"/>
                  <a:pt x="10144" y="-833"/>
                  <a:pt x="4656" y="4656"/>
                </a:cubicBezTo>
                <a:cubicBezTo>
                  <a:pt x="-833" y="10144"/>
                  <a:pt x="52" y="19882"/>
                  <a:pt x="52" y="19882"/>
                </a:cubicBezTo>
                <a:cubicBezTo>
                  <a:pt x="52" y="19882"/>
                  <a:pt x="9790" y="20767"/>
                  <a:pt x="15278" y="15278"/>
                </a:cubicBezTo>
                <a:close/>
              </a:path>
            </a:pathLst>
          </a:custGeom>
          <a:solidFill>
            <a:schemeClr val="accent6"/>
          </a:solidFill>
          <a:ln w="12700">
            <a:miter lim="400000"/>
          </a:ln>
        </p:spPr>
        <p:txBody>
          <a:bodyPr lIns="45719" rIns="45719"/>
          <a:lstStyle/>
          <a:p>
            <a:endParaRPr/>
          </a:p>
        </p:txBody>
      </p:sp>
      <p:sp>
        <p:nvSpPr>
          <p:cNvPr id="1635" name="Shape 1635"/>
          <p:cNvSpPr/>
          <p:nvPr/>
        </p:nvSpPr>
        <p:spPr>
          <a:xfrm>
            <a:off x="7506290" y="1646238"/>
            <a:ext cx="297270" cy="430213"/>
          </a:xfrm>
          <a:custGeom>
            <a:avLst/>
            <a:gdLst/>
            <a:ahLst/>
            <a:cxnLst>
              <a:cxn ang="0">
                <a:pos x="wd2" y="hd2"/>
              </a:cxn>
              <a:cxn ang="5400000">
                <a:pos x="wd2" y="hd2"/>
              </a:cxn>
              <a:cxn ang="10800000">
                <a:pos x="wd2" y="hd2"/>
              </a:cxn>
              <a:cxn ang="16200000">
                <a:pos x="wd2" y="hd2"/>
              </a:cxn>
            </a:cxnLst>
            <a:rect l="0" t="0" r="r" b="b"/>
            <a:pathLst>
              <a:path w="17434" h="21600" extrusionOk="0">
                <a:moveTo>
                  <a:pt x="15490" y="14087"/>
                </a:moveTo>
                <a:cubicBezTo>
                  <a:pt x="19517" y="8139"/>
                  <a:pt x="16039" y="0"/>
                  <a:pt x="16039" y="0"/>
                </a:cubicBezTo>
                <a:cubicBezTo>
                  <a:pt x="16039" y="0"/>
                  <a:pt x="5971" y="1565"/>
                  <a:pt x="1944" y="7513"/>
                </a:cubicBezTo>
                <a:cubicBezTo>
                  <a:pt x="-2083" y="13461"/>
                  <a:pt x="1395" y="21600"/>
                  <a:pt x="1395" y="21600"/>
                </a:cubicBezTo>
                <a:cubicBezTo>
                  <a:pt x="1395" y="21600"/>
                  <a:pt x="11463" y="20191"/>
                  <a:pt x="15490" y="14087"/>
                </a:cubicBezTo>
                <a:close/>
              </a:path>
            </a:pathLst>
          </a:custGeom>
          <a:solidFill>
            <a:schemeClr val="accent6"/>
          </a:solidFill>
          <a:ln w="12700">
            <a:miter lim="400000"/>
          </a:ln>
        </p:spPr>
        <p:txBody>
          <a:bodyPr lIns="45719" rIns="45719"/>
          <a:lstStyle/>
          <a:p>
            <a:endParaRPr/>
          </a:p>
        </p:txBody>
      </p:sp>
      <p:sp>
        <p:nvSpPr>
          <p:cNvPr id="1636" name="Shape 1636"/>
          <p:cNvSpPr/>
          <p:nvPr/>
        </p:nvSpPr>
        <p:spPr>
          <a:xfrm>
            <a:off x="7445375" y="5002804"/>
            <a:ext cx="936625" cy="559204"/>
          </a:xfrm>
          <a:custGeom>
            <a:avLst/>
            <a:gdLst/>
            <a:ahLst/>
            <a:cxnLst>
              <a:cxn ang="0">
                <a:pos x="wd2" y="hd2"/>
              </a:cxn>
              <a:cxn ang="5400000">
                <a:pos x="wd2" y="hd2"/>
              </a:cxn>
              <a:cxn ang="10800000">
                <a:pos x="wd2" y="hd2"/>
              </a:cxn>
              <a:cxn ang="16200000">
                <a:pos x="wd2" y="hd2"/>
              </a:cxn>
            </a:cxnLst>
            <a:rect l="0" t="0" r="r" b="b"/>
            <a:pathLst>
              <a:path w="21600" h="17411" extrusionOk="0">
                <a:moveTo>
                  <a:pt x="12960" y="922"/>
                </a:moveTo>
                <a:cubicBezTo>
                  <a:pt x="6984" y="-2094"/>
                  <a:pt x="0" y="3257"/>
                  <a:pt x="0" y="3257"/>
                </a:cubicBezTo>
                <a:cubicBezTo>
                  <a:pt x="0" y="3257"/>
                  <a:pt x="2664" y="13474"/>
                  <a:pt x="8640" y="16490"/>
                </a:cubicBezTo>
                <a:cubicBezTo>
                  <a:pt x="14544" y="19506"/>
                  <a:pt x="21600" y="14155"/>
                  <a:pt x="21600" y="14155"/>
                </a:cubicBezTo>
                <a:cubicBezTo>
                  <a:pt x="21600" y="14155"/>
                  <a:pt x="18936" y="3938"/>
                  <a:pt x="12960" y="922"/>
                </a:cubicBezTo>
                <a:close/>
              </a:path>
            </a:pathLst>
          </a:custGeom>
          <a:solidFill>
            <a:schemeClr val="accent4"/>
          </a:solidFill>
          <a:ln w="12700">
            <a:miter lim="400000"/>
          </a:ln>
        </p:spPr>
        <p:txBody>
          <a:bodyPr lIns="45719" rIns="45719"/>
          <a:lstStyle/>
          <a:p>
            <a:endParaRPr/>
          </a:p>
        </p:txBody>
      </p:sp>
      <p:sp>
        <p:nvSpPr>
          <p:cNvPr id="1637" name="Shape 1637"/>
          <p:cNvSpPr/>
          <p:nvPr/>
        </p:nvSpPr>
        <p:spPr>
          <a:xfrm>
            <a:off x="7458075" y="3493187"/>
            <a:ext cx="908050" cy="571532"/>
          </a:xfrm>
          <a:custGeom>
            <a:avLst/>
            <a:gdLst/>
            <a:ahLst/>
            <a:cxnLst>
              <a:cxn ang="0">
                <a:pos x="wd2" y="hd2"/>
              </a:cxn>
              <a:cxn ang="5400000">
                <a:pos x="wd2" y="hd2"/>
              </a:cxn>
              <a:cxn ang="10800000">
                <a:pos x="wd2" y="hd2"/>
              </a:cxn>
              <a:cxn ang="16200000">
                <a:pos x="wd2" y="hd2"/>
              </a:cxn>
            </a:cxnLst>
            <a:rect l="0" t="0" r="r" b="b"/>
            <a:pathLst>
              <a:path w="21600" h="17281" extrusionOk="0">
                <a:moveTo>
                  <a:pt x="13435" y="15977"/>
                </a:moveTo>
                <a:cubicBezTo>
                  <a:pt x="19373" y="12581"/>
                  <a:pt x="21600" y="2395"/>
                  <a:pt x="21600" y="2395"/>
                </a:cubicBezTo>
                <a:cubicBezTo>
                  <a:pt x="21600" y="2395"/>
                  <a:pt x="14177" y="-2133"/>
                  <a:pt x="8165" y="1263"/>
                </a:cubicBezTo>
                <a:cubicBezTo>
                  <a:pt x="2227" y="4753"/>
                  <a:pt x="0" y="14845"/>
                  <a:pt x="0" y="14845"/>
                </a:cubicBezTo>
                <a:cubicBezTo>
                  <a:pt x="0" y="14845"/>
                  <a:pt x="7423" y="19467"/>
                  <a:pt x="13435" y="15977"/>
                </a:cubicBezTo>
                <a:close/>
              </a:path>
            </a:pathLst>
          </a:custGeom>
          <a:solidFill>
            <a:schemeClr val="accent4"/>
          </a:solidFill>
          <a:ln w="12700">
            <a:miter lim="400000"/>
          </a:ln>
        </p:spPr>
        <p:txBody>
          <a:bodyPr lIns="45719" rIns="45719"/>
          <a:lstStyle/>
          <a:p>
            <a:endParaRPr/>
          </a:p>
        </p:txBody>
      </p:sp>
      <p:sp>
        <p:nvSpPr>
          <p:cNvPr id="1638" name="Shape 1638"/>
          <p:cNvSpPr/>
          <p:nvPr/>
        </p:nvSpPr>
        <p:spPr>
          <a:xfrm>
            <a:off x="6567931" y="2247900"/>
            <a:ext cx="559624" cy="933450"/>
          </a:xfrm>
          <a:custGeom>
            <a:avLst/>
            <a:gdLst/>
            <a:ahLst/>
            <a:cxnLst>
              <a:cxn ang="0">
                <a:pos x="wd2" y="hd2"/>
              </a:cxn>
              <a:cxn ang="5400000">
                <a:pos x="wd2" y="hd2"/>
              </a:cxn>
              <a:cxn ang="10800000">
                <a:pos x="wd2" y="hd2"/>
              </a:cxn>
              <a:cxn ang="16200000">
                <a:pos x="wd2" y="hd2"/>
              </a:cxn>
            </a:cxnLst>
            <a:rect l="0" t="0" r="r" b="b"/>
            <a:pathLst>
              <a:path w="17384" h="21600" extrusionOk="0">
                <a:moveTo>
                  <a:pt x="3242" y="21600"/>
                </a:moveTo>
                <a:cubicBezTo>
                  <a:pt x="3242" y="21600"/>
                  <a:pt x="13413" y="18927"/>
                  <a:pt x="16415" y="13003"/>
                </a:cubicBezTo>
                <a:cubicBezTo>
                  <a:pt x="19515" y="7007"/>
                  <a:pt x="14188" y="0"/>
                  <a:pt x="14188" y="0"/>
                </a:cubicBezTo>
                <a:cubicBezTo>
                  <a:pt x="14188" y="0"/>
                  <a:pt x="3920" y="2673"/>
                  <a:pt x="918" y="8669"/>
                </a:cubicBezTo>
                <a:cubicBezTo>
                  <a:pt x="-2085" y="14593"/>
                  <a:pt x="3242" y="21600"/>
                  <a:pt x="3242" y="21600"/>
                </a:cubicBezTo>
                <a:close/>
              </a:path>
            </a:pathLst>
          </a:custGeom>
          <a:solidFill>
            <a:schemeClr val="accent4"/>
          </a:solidFill>
          <a:ln w="12700">
            <a:miter lim="400000"/>
          </a:ln>
        </p:spPr>
        <p:txBody>
          <a:bodyPr lIns="45719" rIns="45719"/>
          <a:lstStyle/>
          <a:p>
            <a:endParaRPr/>
          </a:p>
        </p:txBody>
      </p:sp>
      <p:sp>
        <p:nvSpPr>
          <p:cNvPr id="1639" name="Shape 1639"/>
          <p:cNvSpPr/>
          <p:nvPr/>
        </p:nvSpPr>
        <p:spPr>
          <a:xfrm>
            <a:off x="6391261" y="4846849"/>
            <a:ext cx="966546" cy="965291"/>
          </a:xfrm>
          <a:custGeom>
            <a:avLst/>
            <a:gdLst/>
            <a:ahLst/>
            <a:cxnLst>
              <a:cxn ang="0">
                <a:pos x="wd2" y="hd2"/>
              </a:cxn>
              <a:cxn ang="5400000">
                <a:pos x="wd2" y="hd2"/>
              </a:cxn>
              <a:cxn ang="10800000">
                <a:pos x="wd2" y="hd2"/>
              </a:cxn>
              <a:cxn ang="16200000">
                <a:pos x="wd2" y="hd2"/>
              </a:cxn>
            </a:cxnLst>
            <a:rect l="0" t="0" r="r" b="b"/>
            <a:pathLst>
              <a:path w="20389" h="19961" extrusionOk="0">
                <a:moveTo>
                  <a:pt x="59" y="46"/>
                </a:moveTo>
                <a:cubicBezTo>
                  <a:pt x="59" y="46"/>
                  <a:pt x="-402" y="4818"/>
                  <a:pt x="1244" y="9589"/>
                </a:cubicBezTo>
                <a:cubicBezTo>
                  <a:pt x="1574" y="10492"/>
                  <a:pt x="2035" y="11459"/>
                  <a:pt x="2496" y="12361"/>
                </a:cubicBezTo>
                <a:cubicBezTo>
                  <a:pt x="3154" y="13393"/>
                  <a:pt x="3878" y="14425"/>
                  <a:pt x="4800" y="15327"/>
                </a:cubicBezTo>
                <a:cubicBezTo>
                  <a:pt x="10398" y="20808"/>
                  <a:pt x="20342" y="19905"/>
                  <a:pt x="20342" y="19905"/>
                </a:cubicBezTo>
                <a:cubicBezTo>
                  <a:pt x="20342" y="19905"/>
                  <a:pt x="21198" y="10169"/>
                  <a:pt x="15600" y="4689"/>
                </a:cubicBezTo>
                <a:cubicBezTo>
                  <a:pt x="10003" y="-792"/>
                  <a:pt x="59" y="46"/>
                  <a:pt x="59" y="46"/>
                </a:cubicBezTo>
                <a:close/>
              </a:path>
            </a:pathLst>
          </a:custGeom>
          <a:solidFill>
            <a:schemeClr val="accent3"/>
          </a:solidFill>
          <a:ln w="12700">
            <a:miter lim="400000"/>
          </a:ln>
        </p:spPr>
        <p:txBody>
          <a:bodyPr lIns="45719" rIns="45719"/>
          <a:lstStyle/>
          <a:p>
            <a:endParaRPr/>
          </a:p>
        </p:txBody>
      </p:sp>
      <p:sp>
        <p:nvSpPr>
          <p:cNvPr id="1640" name="Shape 1640"/>
          <p:cNvSpPr/>
          <p:nvPr/>
        </p:nvSpPr>
        <p:spPr>
          <a:xfrm>
            <a:off x="6537325" y="4168775"/>
            <a:ext cx="1360488" cy="727077"/>
          </a:xfrm>
          <a:prstGeom prst="ellipse">
            <a:avLst/>
          </a:prstGeom>
          <a:solidFill>
            <a:schemeClr val="accent3"/>
          </a:solidFill>
          <a:ln w="12700">
            <a:miter lim="400000"/>
          </a:ln>
        </p:spPr>
        <p:txBody>
          <a:bodyPr lIns="45719" rIns="45719"/>
          <a:lstStyle/>
          <a:p>
            <a:endParaRPr/>
          </a:p>
        </p:txBody>
      </p:sp>
      <p:sp>
        <p:nvSpPr>
          <p:cNvPr id="1641" name="Shape 1641"/>
          <p:cNvSpPr/>
          <p:nvPr/>
        </p:nvSpPr>
        <p:spPr>
          <a:xfrm>
            <a:off x="6410536" y="3241944"/>
            <a:ext cx="967953" cy="966712"/>
          </a:xfrm>
          <a:custGeom>
            <a:avLst/>
            <a:gdLst/>
            <a:ahLst/>
            <a:cxnLst>
              <a:cxn ang="0">
                <a:pos x="wd2" y="hd2"/>
              </a:cxn>
              <a:cxn ang="5400000">
                <a:pos x="wd2" y="hd2"/>
              </a:cxn>
              <a:cxn ang="10800000">
                <a:pos x="wd2" y="hd2"/>
              </a:cxn>
              <a:cxn ang="16200000">
                <a:pos x="wd2" y="hd2"/>
              </a:cxn>
            </a:cxnLst>
            <a:rect l="0" t="0" r="r" b="b"/>
            <a:pathLst>
              <a:path w="20016" h="19960" extrusionOk="0">
                <a:moveTo>
                  <a:pt x="46" y="19905"/>
                </a:moveTo>
                <a:cubicBezTo>
                  <a:pt x="46" y="19905"/>
                  <a:pt x="9847" y="20808"/>
                  <a:pt x="15327" y="15263"/>
                </a:cubicBezTo>
                <a:cubicBezTo>
                  <a:pt x="20808" y="9782"/>
                  <a:pt x="19970" y="46"/>
                  <a:pt x="19970" y="46"/>
                </a:cubicBezTo>
                <a:cubicBezTo>
                  <a:pt x="19970" y="46"/>
                  <a:pt x="10169" y="-792"/>
                  <a:pt x="4689" y="4689"/>
                </a:cubicBezTo>
                <a:cubicBezTo>
                  <a:pt x="-792" y="10169"/>
                  <a:pt x="46" y="19905"/>
                  <a:pt x="46" y="19905"/>
                </a:cubicBezTo>
                <a:close/>
              </a:path>
            </a:pathLst>
          </a:custGeom>
          <a:solidFill>
            <a:schemeClr val="accent3"/>
          </a:solidFill>
          <a:ln w="12700">
            <a:miter lim="400000"/>
          </a:ln>
        </p:spPr>
        <p:txBody>
          <a:bodyPr lIns="45719" rIns="45719"/>
          <a:lstStyle/>
          <a:p>
            <a:endParaRPr/>
          </a:p>
        </p:txBody>
      </p:sp>
      <p:sp>
        <p:nvSpPr>
          <p:cNvPr id="1642" name="Shape 1642"/>
          <p:cNvSpPr/>
          <p:nvPr/>
        </p:nvSpPr>
        <p:spPr>
          <a:xfrm>
            <a:off x="5741987" y="1804988"/>
            <a:ext cx="658813" cy="646113"/>
          </a:xfrm>
          <a:custGeom>
            <a:avLst/>
            <a:gdLst/>
            <a:ahLst/>
            <a:cxnLst>
              <a:cxn ang="0">
                <a:pos x="wd2" y="hd2"/>
              </a:cxn>
              <a:cxn ang="5400000">
                <a:pos x="wd2" y="hd2"/>
              </a:cxn>
              <a:cxn ang="10800000">
                <a:pos x="wd2" y="hd2"/>
              </a:cxn>
              <a:cxn ang="16200000">
                <a:pos x="wd2" y="hd2"/>
              </a:cxn>
            </a:cxnLst>
            <a:rect l="0" t="0" r="r" b="b"/>
            <a:pathLst>
              <a:path w="21600" h="21600" extrusionOk="0">
                <a:moveTo>
                  <a:pt x="10954" y="0"/>
                </a:moveTo>
                <a:cubicBezTo>
                  <a:pt x="10851" y="0"/>
                  <a:pt x="9827" y="0"/>
                  <a:pt x="9827" y="0"/>
                </a:cubicBezTo>
                <a:cubicBezTo>
                  <a:pt x="9827" y="21496"/>
                  <a:pt x="9827" y="21496"/>
                  <a:pt x="9827" y="21496"/>
                </a:cubicBezTo>
                <a:cubicBezTo>
                  <a:pt x="4914" y="21287"/>
                  <a:pt x="0" y="16487"/>
                  <a:pt x="0" y="10748"/>
                </a:cubicBezTo>
                <a:cubicBezTo>
                  <a:pt x="0" y="10748"/>
                  <a:pt x="0" y="10748"/>
                  <a:pt x="0" y="10748"/>
                </a:cubicBezTo>
                <a:cubicBezTo>
                  <a:pt x="0" y="16696"/>
                  <a:pt x="5323" y="21600"/>
                  <a:pt x="11158" y="21600"/>
                </a:cubicBezTo>
                <a:cubicBezTo>
                  <a:pt x="16993" y="21600"/>
                  <a:pt x="21600" y="16696"/>
                  <a:pt x="21600" y="10748"/>
                </a:cubicBezTo>
                <a:cubicBezTo>
                  <a:pt x="21600" y="4800"/>
                  <a:pt x="16789" y="0"/>
                  <a:pt x="10954" y="0"/>
                </a:cubicBezTo>
                <a:close/>
              </a:path>
            </a:pathLst>
          </a:custGeom>
          <a:solidFill>
            <a:schemeClr val="accent4"/>
          </a:solidFill>
          <a:ln w="12700">
            <a:miter lim="400000"/>
          </a:ln>
        </p:spPr>
        <p:txBody>
          <a:bodyPr lIns="45719" rIns="45719"/>
          <a:lstStyle/>
          <a:p>
            <a:endParaRPr/>
          </a:p>
        </p:txBody>
      </p:sp>
      <p:sp>
        <p:nvSpPr>
          <p:cNvPr id="1643" name="Shape 1643"/>
          <p:cNvSpPr/>
          <p:nvPr/>
        </p:nvSpPr>
        <p:spPr>
          <a:xfrm>
            <a:off x="8178800" y="4208462"/>
            <a:ext cx="646115" cy="646113"/>
          </a:xfrm>
          <a:prstGeom prst="ellipse">
            <a:avLst/>
          </a:prstGeom>
          <a:solidFill>
            <a:schemeClr val="accent4"/>
          </a:solidFill>
          <a:ln w="12700">
            <a:miter lim="400000"/>
          </a:ln>
        </p:spPr>
        <p:txBody>
          <a:bodyPr lIns="45719" rIns="45719"/>
          <a:lstStyle/>
          <a:p>
            <a:endParaRPr/>
          </a:p>
        </p:txBody>
      </p:sp>
      <p:sp>
        <p:nvSpPr>
          <p:cNvPr id="1644" name="Shape 1644"/>
          <p:cNvSpPr/>
          <p:nvPr/>
        </p:nvSpPr>
        <p:spPr>
          <a:xfrm>
            <a:off x="7473390" y="2508470"/>
            <a:ext cx="645645" cy="644865"/>
          </a:xfrm>
          <a:custGeom>
            <a:avLst/>
            <a:gdLst/>
            <a:ahLst/>
            <a:cxnLst>
              <a:cxn ang="0">
                <a:pos x="wd2" y="hd2"/>
              </a:cxn>
              <a:cxn ang="5400000">
                <a:pos x="wd2" y="hd2"/>
              </a:cxn>
              <a:cxn ang="10800000">
                <a:pos x="wd2" y="hd2"/>
              </a:cxn>
              <a:cxn ang="16200000">
                <a:pos x="wd2" y="hd2"/>
              </a:cxn>
            </a:cxnLst>
            <a:rect l="0" t="0" r="r" b="b"/>
            <a:pathLst>
              <a:path w="19697" h="19673" extrusionOk="0">
                <a:moveTo>
                  <a:pt x="2854" y="16819"/>
                </a:moveTo>
                <a:cubicBezTo>
                  <a:pt x="6755" y="20625"/>
                  <a:pt x="12941" y="20625"/>
                  <a:pt x="16842" y="16819"/>
                </a:cubicBezTo>
                <a:cubicBezTo>
                  <a:pt x="20648" y="13013"/>
                  <a:pt x="20648" y="6732"/>
                  <a:pt x="16842" y="2926"/>
                </a:cubicBezTo>
                <a:cubicBezTo>
                  <a:pt x="12941" y="-975"/>
                  <a:pt x="6755" y="-975"/>
                  <a:pt x="2854" y="2926"/>
                </a:cubicBezTo>
                <a:cubicBezTo>
                  <a:pt x="-952" y="6732"/>
                  <a:pt x="-952" y="13013"/>
                  <a:pt x="2854" y="16819"/>
                </a:cubicBezTo>
                <a:close/>
              </a:path>
            </a:pathLst>
          </a:custGeom>
          <a:solidFill>
            <a:schemeClr val="accent4"/>
          </a:solidFill>
          <a:ln w="12700">
            <a:miter lim="400000"/>
          </a:ln>
        </p:spPr>
        <p:txBody>
          <a:bodyPr lIns="45719" rIns="45719"/>
          <a:lstStyle/>
          <a:p>
            <a:endParaRPr/>
          </a:p>
        </p:txBody>
      </p:sp>
      <p:sp>
        <p:nvSpPr>
          <p:cNvPr id="1645" name="Shape 1645"/>
          <p:cNvSpPr/>
          <p:nvPr/>
        </p:nvSpPr>
        <p:spPr>
          <a:xfrm>
            <a:off x="5950713" y="4431288"/>
            <a:ext cx="275764" cy="277237"/>
          </a:xfrm>
          <a:custGeom>
            <a:avLst/>
            <a:gdLst/>
            <a:ahLst/>
            <a:cxnLst>
              <a:cxn ang="0">
                <a:pos x="wd2" y="hd2"/>
              </a:cxn>
              <a:cxn ang="5400000">
                <a:pos x="wd2" y="hd2"/>
              </a:cxn>
              <a:cxn ang="10800000">
                <a:pos x="wd2" y="hd2"/>
              </a:cxn>
              <a:cxn ang="16200000">
                <a:pos x="wd2" y="hd2"/>
              </a:cxn>
            </a:cxnLst>
            <a:rect l="0" t="0" r="r" b="b"/>
            <a:pathLst>
              <a:path w="20173" h="20613" extrusionOk="0">
                <a:moveTo>
                  <a:pt x="17103" y="17594"/>
                </a:moveTo>
                <a:cubicBezTo>
                  <a:pt x="21196" y="13645"/>
                  <a:pt x="21196" y="7142"/>
                  <a:pt x="17103" y="2961"/>
                </a:cubicBezTo>
                <a:cubicBezTo>
                  <a:pt x="13238" y="-987"/>
                  <a:pt x="6872" y="-987"/>
                  <a:pt x="3007" y="2961"/>
                </a:cubicBezTo>
                <a:cubicBezTo>
                  <a:pt x="960" y="5052"/>
                  <a:pt x="-177" y="7839"/>
                  <a:pt x="51" y="10626"/>
                </a:cubicBezTo>
                <a:cubicBezTo>
                  <a:pt x="51" y="8071"/>
                  <a:pt x="-404" y="5516"/>
                  <a:pt x="1415" y="3658"/>
                </a:cubicBezTo>
                <a:cubicBezTo>
                  <a:pt x="3234" y="1800"/>
                  <a:pt x="6644" y="639"/>
                  <a:pt x="6644" y="639"/>
                </a:cubicBezTo>
                <a:cubicBezTo>
                  <a:pt x="6644" y="20613"/>
                  <a:pt x="6644" y="20613"/>
                  <a:pt x="6644" y="20613"/>
                </a:cubicBezTo>
                <a:cubicBezTo>
                  <a:pt x="6644" y="20613"/>
                  <a:pt x="8463" y="20613"/>
                  <a:pt x="8691" y="20613"/>
                </a:cubicBezTo>
                <a:cubicBezTo>
                  <a:pt x="9600" y="20613"/>
                  <a:pt x="11419" y="20381"/>
                  <a:pt x="12329" y="20148"/>
                </a:cubicBezTo>
                <a:cubicBezTo>
                  <a:pt x="13920" y="19684"/>
                  <a:pt x="15967" y="18755"/>
                  <a:pt x="17103" y="17594"/>
                </a:cubicBezTo>
                <a:close/>
              </a:path>
            </a:pathLst>
          </a:custGeom>
          <a:solidFill>
            <a:schemeClr val="accent3"/>
          </a:solidFill>
          <a:ln w="12700">
            <a:miter lim="400000"/>
          </a:ln>
        </p:spPr>
        <p:txBody>
          <a:bodyPr lIns="45719" rIns="45719"/>
          <a:lstStyle/>
          <a:p>
            <a:endParaRPr/>
          </a:p>
        </p:txBody>
      </p:sp>
      <p:sp>
        <p:nvSpPr>
          <p:cNvPr id="1646" name="Shape 1646"/>
          <p:cNvSpPr/>
          <p:nvPr/>
        </p:nvSpPr>
        <p:spPr>
          <a:xfrm>
            <a:off x="5703887" y="2716213"/>
            <a:ext cx="338138" cy="1339851"/>
          </a:xfrm>
          <a:custGeom>
            <a:avLst/>
            <a:gdLst/>
            <a:ahLst/>
            <a:cxnLst>
              <a:cxn ang="0">
                <a:pos x="wd2" y="hd2"/>
              </a:cxn>
              <a:cxn ang="5400000">
                <a:pos x="wd2" y="hd2"/>
              </a:cxn>
              <a:cxn ang="10800000">
                <a:pos x="wd2" y="hd2"/>
              </a:cxn>
              <a:cxn ang="16200000">
                <a:pos x="wd2" y="hd2"/>
              </a:cxn>
            </a:cxnLst>
            <a:rect l="0" t="0" r="r" b="b"/>
            <a:pathLst>
              <a:path w="21600" h="21600" extrusionOk="0">
                <a:moveTo>
                  <a:pt x="600" y="10775"/>
                </a:moveTo>
                <a:cubicBezTo>
                  <a:pt x="600" y="10775"/>
                  <a:pt x="0" y="10775"/>
                  <a:pt x="0" y="10775"/>
                </a:cubicBezTo>
                <a:cubicBezTo>
                  <a:pt x="0" y="16162"/>
                  <a:pt x="17600" y="20593"/>
                  <a:pt x="21600" y="21600"/>
                </a:cubicBezTo>
                <a:cubicBezTo>
                  <a:pt x="21600" y="21499"/>
                  <a:pt x="21600" y="21499"/>
                  <a:pt x="21600" y="21499"/>
                </a:cubicBezTo>
                <a:cubicBezTo>
                  <a:pt x="21600" y="0"/>
                  <a:pt x="21600" y="0"/>
                  <a:pt x="21600" y="0"/>
                </a:cubicBezTo>
                <a:cubicBezTo>
                  <a:pt x="17600" y="1007"/>
                  <a:pt x="600" y="5438"/>
                  <a:pt x="600" y="10775"/>
                </a:cubicBezTo>
                <a:close/>
              </a:path>
            </a:pathLst>
          </a:custGeom>
          <a:solidFill>
            <a:schemeClr val="accent2"/>
          </a:solidFill>
          <a:ln w="12700">
            <a:miter lim="400000"/>
          </a:ln>
        </p:spPr>
        <p:txBody>
          <a:bodyPr lIns="45719" rIns="45719"/>
          <a:lstStyle/>
          <a:p>
            <a:pPr>
              <a:defRPr>
                <a:latin typeface="Arial"/>
                <a:ea typeface="Arial"/>
                <a:cs typeface="Arial"/>
                <a:sym typeface="Arial"/>
              </a:defRPr>
            </a:pPr>
            <a:endParaRPr/>
          </a:p>
        </p:txBody>
      </p:sp>
      <p:sp>
        <p:nvSpPr>
          <p:cNvPr id="1647" name="Shape 1647"/>
          <p:cNvSpPr/>
          <p:nvPr/>
        </p:nvSpPr>
        <p:spPr>
          <a:xfrm>
            <a:off x="4391025" y="1643063"/>
            <a:ext cx="295275" cy="430213"/>
          </a:xfrm>
          <a:custGeom>
            <a:avLst/>
            <a:gdLst/>
            <a:ahLst/>
            <a:cxnLst>
              <a:cxn ang="0">
                <a:pos x="wd2" y="hd2"/>
              </a:cxn>
              <a:cxn ang="5400000">
                <a:pos x="wd2" y="hd2"/>
              </a:cxn>
              <a:cxn ang="10800000">
                <a:pos x="wd2" y="hd2"/>
              </a:cxn>
              <a:cxn ang="16200000">
                <a:pos x="wd2" y="hd2"/>
              </a:cxn>
            </a:cxnLst>
            <a:rect l="0" t="0" r="r" b="b"/>
            <a:pathLst>
              <a:path w="21600" h="21600" extrusionOk="0">
                <a:moveTo>
                  <a:pt x="19781" y="21600"/>
                </a:moveTo>
                <a:cubicBezTo>
                  <a:pt x="19781" y="21600"/>
                  <a:pt x="21373" y="18470"/>
                  <a:pt x="21600" y="14713"/>
                </a:cubicBezTo>
                <a:cubicBezTo>
                  <a:pt x="21600" y="12365"/>
                  <a:pt x="21145" y="9704"/>
                  <a:pt x="19099" y="7513"/>
                </a:cubicBezTo>
                <a:cubicBezTo>
                  <a:pt x="14097" y="1409"/>
                  <a:pt x="1819" y="0"/>
                  <a:pt x="1819" y="0"/>
                </a:cubicBezTo>
                <a:cubicBezTo>
                  <a:pt x="1819" y="0"/>
                  <a:pt x="0" y="3287"/>
                  <a:pt x="0" y="7200"/>
                </a:cubicBezTo>
                <a:cubicBezTo>
                  <a:pt x="0" y="9391"/>
                  <a:pt x="455" y="11896"/>
                  <a:pt x="2274" y="14087"/>
                </a:cubicBezTo>
                <a:cubicBezTo>
                  <a:pt x="7276" y="20191"/>
                  <a:pt x="19781" y="21600"/>
                  <a:pt x="19781" y="21600"/>
                </a:cubicBezTo>
                <a:close/>
              </a:path>
            </a:pathLst>
          </a:custGeom>
          <a:solidFill>
            <a:schemeClr val="accent1"/>
          </a:solidFill>
          <a:ln w="12700">
            <a:miter lim="400000"/>
          </a:ln>
        </p:spPr>
        <p:txBody>
          <a:bodyPr lIns="45719" rIns="45719"/>
          <a:lstStyle/>
          <a:p>
            <a:pPr>
              <a:defRPr>
                <a:latin typeface="Arial"/>
                <a:ea typeface="Arial"/>
                <a:cs typeface="Arial"/>
                <a:sym typeface="Arial"/>
              </a:defRPr>
            </a:pPr>
            <a:endParaRPr/>
          </a:p>
        </p:txBody>
      </p:sp>
      <p:sp>
        <p:nvSpPr>
          <p:cNvPr id="1648" name="Shape 1648"/>
          <p:cNvSpPr/>
          <p:nvPr/>
        </p:nvSpPr>
        <p:spPr>
          <a:xfrm>
            <a:off x="3716337" y="2178450"/>
            <a:ext cx="352426" cy="354801"/>
          </a:xfrm>
          <a:custGeom>
            <a:avLst/>
            <a:gdLst/>
            <a:ahLst/>
            <a:cxnLst>
              <a:cxn ang="0">
                <a:pos x="wd2" y="hd2"/>
              </a:cxn>
              <a:cxn ang="5400000">
                <a:pos x="wd2" y="hd2"/>
              </a:cxn>
              <a:cxn ang="10800000">
                <a:pos x="wd2" y="hd2"/>
              </a:cxn>
              <a:cxn ang="16200000">
                <a:pos x="wd2" y="hd2"/>
              </a:cxn>
            </a:cxnLst>
            <a:rect l="0" t="0" r="r" b="b"/>
            <a:pathLst>
              <a:path w="21600" h="19948" extrusionOk="0">
                <a:moveTo>
                  <a:pt x="21600" y="19896"/>
                </a:moveTo>
                <a:cubicBezTo>
                  <a:pt x="21600" y="19896"/>
                  <a:pt x="21600" y="19369"/>
                  <a:pt x="21600" y="18315"/>
                </a:cubicBezTo>
                <a:cubicBezTo>
                  <a:pt x="21600" y="15330"/>
                  <a:pt x="21027" y="8833"/>
                  <a:pt x="16630" y="4618"/>
                </a:cubicBezTo>
                <a:cubicBezTo>
                  <a:pt x="10513" y="-826"/>
                  <a:pt x="0" y="52"/>
                  <a:pt x="0" y="52"/>
                </a:cubicBezTo>
                <a:cubicBezTo>
                  <a:pt x="0" y="52"/>
                  <a:pt x="0" y="579"/>
                  <a:pt x="0" y="1633"/>
                </a:cubicBezTo>
                <a:cubicBezTo>
                  <a:pt x="0" y="4618"/>
                  <a:pt x="573" y="11115"/>
                  <a:pt x="4970" y="15330"/>
                </a:cubicBezTo>
                <a:cubicBezTo>
                  <a:pt x="10896" y="20774"/>
                  <a:pt x="21600" y="19896"/>
                  <a:pt x="21600" y="19896"/>
                </a:cubicBezTo>
                <a:close/>
              </a:path>
            </a:pathLst>
          </a:custGeom>
          <a:solidFill>
            <a:schemeClr val="accent1"/>
          </a:solidFill>
          <a:ln w="12700">
            <a:miter lim="400000"/>
          </a:ln>
        </p:spPr>
        <p:txBody>
          <a:bodyPr lIns="45719" rIns="45719"/>
          <a:lstStyle/>
          <a:p>
            <a:pPr>
              <a:defRPr>
                <a:latin typeface="Arial"/>
                <a:ea typeface="Arial"/>
                <a:cs typeface="Arial"/>
                <a:sym typeface="Arial"/>
              </a:defRPr>
            </a:pPr>
            <a:endParaRPr/>
          </a:p>
        </p:txBody>
      </p:sp>
      <p:sp>
        <p:nvSpPr>
          <p:cNvPr id="1649" name="Shape 1649"/>
          <p:cNvSpPr/>
          <p:nvPr/>
        </p:nvSpPr>
        <p:spPr>
          <a:xfrm>
            <a:off x="3182938" y="2867072"/>
            <a:ext cx="430213" cy="292006"/>
          </a:xfrm>
          <a:custGeom>
            <a:avLst/>
            <a:gdLst/>
            <a:ahLst/>
            <a:cxnLst>
              <a:cxn ang="0">
                <a:pos x="wd2" y="hd2"/>
              </a:cxn>
              <a:cxn ang="5400000">
                <a:pos x="wd2" y="hd2"/>
              </a:cxn>
              <a:cxn ang="10800000">
                <a:pos x="wd2" y="hd2"/>
              </a:cxn>
              <a:cxn ang="16200000">
                <a:pos x="wd2" y="hd2"/>
              </a:cxn>
            </a:cxnLst>
            <a:rect l="0" t="0" r="r" b="b"/>
            <a:pathLst>
              <a:path w="21600" h="17125" extrusionOk="0">
                <a:moveTo>
                  <a:pt x="21600" y="15336"/>
                </a:moveTo>
                <a:cubicBezTo>
                  <a:pt x="21600" y="15336"/>
                  <a:pt x="21600" y="15336"/>
                  <a:pt x="21600" y="15336"/>
                </a:cubicBezTo>
                <a:cubicBezTo>
                  <a:pt x="21443" y="14238"/>
                  <a:pt x="19722" y="5634"/>
                  <a:pt x="14087" y="1790"/>
                </a:cubicBezTo>
                <a:cubicBezTo>
                  <a:pt x="8139" y="-2237"/>
                  <a:pt x="0" y="1790"/>
                  <a:pt x="0" y="1790"/>
                </a:cubicBezTo>
                <a:cubicBezTo>
                  <a:pt x="0" y="1790"/>
                  <a:pt x="0" y="1790"/>
                  <a:pt x="0" y="1790"/>
                </a:cubicBezTo>
                <a:cubicBezTo>
                  <a:pt x="0" y="1790"/>
                  <a:pt x="1409" y="11309"/>
                  <a:pt x="7357" y="15336"/>
                </a:cubicBezTo>
                <a:cubicBezTo>
                  <a:pt x="13461" y="19363"/>
                  <a:pt x="21600" y="15336"/>
                  <a:pt x="21600" y="15336"/>
                </a:cubicBezTo>
                <a:close/>
              </a:path>
            </a:pathLst>
          </a:custGeom>
          <a:solidFill>
            <a:schemeClr val="accent1"/>
          </a:solidFill>
          <a:ln w="12700">
            <a:miter lim="400000"/>
          </a:ln>
        </p:spPr>
        <p:txBody>
          <a:bodyPr lIns="45719" rIns="45719"/>
          <a:lstStyle/>
          <a:p>
            <a:pPr>
              <a:defRPr>
                <a:latin typeface="Arial"/>
                <a:ea typeface="Arial"/>
                <a:cs typeface="Arial"/>
                <a:sym typeface="Arial"/>
              </a:defRPr>
            </a:pPr>
            <a:endParaRPr/>
          </a:p>
        </p:txBody>
      </p:sp>
      <p:sp>
        <p:nvSpPr>
          <p:cNvPr id="1650" name="Shape 1650"/>
          <p:cNvSpPr/>
          <p:nvPr/>
        </p:nvSpPr>
        <p:spPr>
          <a:xfrm>
            <a:off x="2846388" y="3623600"/>
            <a:ext cx="479426" cy="271712"/>
          </a:xfrm>
          <a:custGeom>
            <a:avLst/>
            <a:gdLst/>
            <a:ahLst/>
            <a:cxnLst>
              <a:cxn ang="0">
                <a:pos x="wd2" y="hd2"/>
              </a:cxn>
              <a:cxn ang="5400000">
                <a:pos x="wd2" y="hd2"/>
              </a:cxn>
              <a:cxn ang="10800000">
                <a:pos x="wd2" y="hd2"/>
              </a:cxn>
              <a:cxn ang="16200000">
                <a:pos x="wd2" y="hd2"/>
              </a:cxn>
            </a:cxnLst>
            <a:rect l="0" t="0" r="r" b="b"/>
            <a:pathLst>
              <a:path w="21600" h="17947" extrusionOk="0">
                <a:moveTo>
                  <a:pt x="12343" y="524"/>
                </a:moveTo>
                <a:cubicBezTo>
                  <a:pt x="6732" y="-1739"/>
                  <a:pt x="842" y="4021"/>
                  <a:pt x="0" y="4638"/>
                </a:cubicBezTo>
                <a:cubicBezTo>
                  <a:pt x="0" y="4638"/>
                  <a:pt x="0" y="4638"/>
                  <a:pt x="0" y="4638"/>
                </a:cubicBezTo>
                <a:cubicBezTo>
                  <a:pt x="0" y="4638"/>
                  <a:pt x="3226" y="15130"/>
                  <a:pt x="9257" y="17392"/>
                </a:cubicBezTo>
                <a:cubicBezTo>
                  <a:pt x="15148" y="19861"/>
                  <a:pt x="21600" y="13278"/>
                  <a:pt x="21600" y="13278"/>
                </a:cubicBezTo>
                <a:cubicBezTo>
                  <a:pt x="21600" y="13278"/>
                  <a:pt x="21600" y="13072"/>
                  <a:pt x="21460" y="13072"/>
                </a:cubicBezTo>
                <a:cubicBezTo>
                  <a:pt x="21039" y="11427"/>
                  <a:pt x="17813" y="2581"/>
                  <a:pt x="12343" y="524"/>
                </a:cubicBezTo>
                <a:close/>
              </a:path>
            </a:pathLst>
          </a:custGeom>
          <a:solidFill>
            <a:schemeClr val="accent1"/>
          </a:solidFill>
          <a:ln w="12700">
            <a:miter lim="400000"/>
          </a:ln>
        </p:spPr>
        <p:txBody>
          <a:bodyPr lIns="45719" rIns="45719"/>
          <a:lstStyle/>
          <a:p>
            <a:pPr>
              <a:defRPr>
                <a:latin typeface="Arial"/>
                <a:ea typeface="Arial"/>
                <a:cs typeface="Arial"/>
                <a:sym typeface="Arial"/>
              </a:defRPr>
            </a:pPr>
            <a:endParaRPr/>
          </a:p>
        </p:txBody>
      </p:sp>
      <p:sp>
        <p:nvSpPr>
          <p:cNvPr id="1651" name="Shape 1651"/>
          <p:cNvSpPr/>
          <p:nvPr/>
        </p:nvSpPr>
        <p:spPr>
          <a:xfrm>
            <a:off x="2730500" y="4437062"/>
            <a:ext cx="500063" cy="26828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740" y="21600"/>
                  <a:pt x="21600" y="10800"/>
                  <a:pt x="21600" y="10800"/>
                </a:cubicBezTo>
                <a:cubicBezTo>
                  <a:pt x="21600" y="10800"/>
                  <a:pt x="21465" y="10549"/>
                  <a:pt x="21330" y="10549"/>
                </a:cubicBezTo>
                <a:cubicBezTo>
                  <a:pt x="20520" y="8791"/>
                  <a:pt x="16065" y="0"/>
                  <a:pt x="10800" y="0"/>
                </a:cubicBezTo>
                <a:cubicBezTo>
                  <a:pt x="5400" y="0"/>
                  <a:pt x="1080" y="8791"/>
                  <a:pt x="135" y="10549"/>
                </a:cubicBezTo>
                <a:cubicBezTo>
                  <a:pt x="135" y="10549"/>
                  <a:pt x="0" y="10800"/>
                  <a:pt x="0" y="10800"/>
                </a:cubicBezTo>
                <a:cubicBezTo>
                  <a:pt x="0" y="10800"/>
                  <a:pt x="4860" y="21600"/>
                  <a:pt x="10800" y="21600"/>
                </a:cubicBezTo>
                <a:close/>
              </a:path>
            </a:pathLst>
          </a:custGeom>
          <a:solidFill>
            <a:schemeClr val="accent1"/>
          </a:solidFill>
          <a:ln w="12700">
            <a:miter lim="400000"/>
          </a:ln>
        </p:spPr>
        <p:txBody>
          <a:bodyPr lIns="45719" rIns="45719"/>
          <a:lstStyle/>
          <a:p>
            <a:pPr>
              <a:defRPr>
                <a:latin typeface="Arial"/>
                <a:ea typeface="Arial"/>
                <a:cs typeface="Arial"/>
                <a:sym typeface="Arial"/>
              </a:defRPr>
            </a:pPr>
            <a:endParaRPr/>
          </a:p>
        </p:txBody>
      </p:sp>
      <p:sp>
        <p:nvSpPr>
          <p:cNvPr id="1652" name="Shape 1652"/>
          <p:cNvSpPr/>
          <p:nvPr/>
        </p:nvSpPr>
        <p:spPr>
          <a:xfrm>
            <a:off x="2846388" y="5243674"/>
            <a:ext cx="479426" cy="274246"/>
          </a:xfrm>
          <a:custGeom>
            <a:avLst/>
            <a:gdLst/>
            <a:ahLst/>
            <a:cxnLst>
              <a:cxn ang="0">
                <a:pos x="wd2" y="hd2"/>
              </a:cxn>
              <a:cxn ang="5400000">
                <a:pos x="wd2" y="hd2"/>
              </a:cxn>
              <a:cxn ang="10800000">
                <a:pos x="wd2" y="hd2"/>
              </a:cxn>
              <a:cxn ang="16200000">
                <a:pos x="wd2" y="hd2"/>
              </a:cxn>
            </a:cxnLst>
            <a:rect l="0" t="0" r="r" b="b"/>
            <a:pathLst>
              <a:path w="21600" h="18202" extrusionOk="0">
                <a:moveTo>
                  <a:pt x="9257" y="486"/>
                </a:moveTo>
                <a:cubicBezTo>
                  <a:pt x="4068" y="2563"/>
                  <a:pt x="982" y="10663"/>
                  <a:pt x="140" y="12740"/>
                </a:cubicBezTo>
                <a:cubicBezTo>
                  <a:pt x="0" y="13155"/>
                  <a:pt x="0" y="13363"/>
                  <a:pt x="0" y="13363"/>
                </a:cubicBezTo>
                <a:cubicBezTo>
                  <a:pt x="0" y="13363"/>
                  <a:pt x="6312" y="20009"/>
                  <a:pt x="12343" y="17724"/>
                </a:cubicBezTo>
                <a:cubicBezTo>
                  <a:pt x="18234" y="15232"/>
                  <a:pt x="21600" y="4847"/>
                  <a:pt x="21600" y="4847"/>
                </a:cubicBezTo>
                <a:cubicBezTo>
                  <a:pt x="21600" y="4847"/>
                  <a:pt x="21460" y="4640"/>
                  <a:pt x="21319" y="4640"/>
                </a:cubicBezTo>
                <a:cubicBezTo>
                  <a:pt x="20338" y="3601"/>
                  <a:pt x="14587" y="-1591"/>
                  <a:pt x="9257" y="486"/>
                </a:cubicBezTo>
                <a:close/>
              </a:path>
            </a:pathLst>
          </a:custGeom>
          <a:solidFill>
            <a:schemeClr val="accent1"/>
          </a:solidFill>
          <a:ln w="12700">
            <a:miter lim="400000"/>
          </a:ln>
        </p:spPr>
        <p:txBody>
          <a:bodyPr lIns="45719" rIns="45719"/>
          <a:lstStyle/>
          <a:p>
            <a:pPr>
              <a:defRPr>
                <a:latin typeface="Arial"/>
                <a:ea typeface="Arial"/>
                <a:cs typeface="Arial"/>
                <a:sym typeface="Arial"/>
              </a:defRPr>
            </a:pPr>
            <a:endParaRPr/>
          </a:p>
        </p:txBody>
      </p:sp>
      <p:sp>
        <p:nvSpPr>
          <p:cNvPr id="1653" name="Shape 1653"/>
          <p:cNvSpPr/>
          <p:nvPr/>
        </p:nvSpPr>
        <p:spPr>
          <a:xfrm>
            <a:off x="5057342" y="2260600"/>
            <a:ext cx="572366" cy="911225"/>
          </a:xfrm>
          <a:custGeom>
            <a:avLst/>
            <a:gdLst/>
            <a:ahLst/>
            <a:cxnLst>
              <a:cxn ang="0">
                <a:pos x="wd2" y="hd2"/>
              </a:cxn>
              <a:cxn ang="5400000">
                <a:pos x="wd2" y="hd2"/>
              </a:cxn>
              <a:cxn ang="10800000">
                <a:pos x="wd2" y="hd2"/>
              </a:cxn>
              <a:cxn ang="16200000">
                <a:pos x="wd2" y="hd2"/>
              </a:cxn>
            </a:cxnLst>
            <a:rect l="0" t="0" r="r" b="b"/>
            <a:pathLst>
              <a:path w="21162" h="21600" extrusionOk="0">
                <a:moveTo>
                  <a:pt x="19533" y="8137"/>
                </a:moveTo>
                <a:cubicBezTo>
                  <a:pt x="15375" y="2219"/>
                  <a:pt x="2900" y="0"/>
                  <a:pt x="2900" y="0"/>
                </a:cubicBezTo>
                <a:cubicBezTo>
                  <a:pt x="2900" y="0"/>
                  <a:pt x="-219" y="4142"/>
                  <a:pt x="12" y="8803"/>
                </a:cubicBezTo>
                <a:cubicBezTo>
                  <a:pt x="12" y="9395"/>
                  <a:pt x="128" y="9986"/>
                  <a:pt x="243" y="10504"/>
                </a:cubicBezTo>
                <a:cubicBezTo>
                  <a:pt x="474" y="11540"/>
                  <a:pt x="936" y="12501"/>
                  <a:pt x="1629" y="13389"/>
                </a:cubicBezTo>
                <a:cubicBezTo>
                  <a:pt x="5787" y="19381"/>
                  <a:pt x="18262" y="21600"/>
                  <a:pt x="18262" y="21600"/>
                </a:cubicBezTo>
                <a:cubicBezTo>
                  <a:pt x="18262" y="21600"/>
                  <a:pt x="21381" y="17384"/>
                  <a:pt x="21150" y="12797"/>
                </a:cubicBezTo>
                <a:cubicBezTo>
                  <a:pt x="21150" y="12058"/>
                  <a:pt x="20919" y="11318"/>
                  <a:pt x="20803" y="10652"/>
                </a:cubicBezTo>
                <a:cubicBezTo>
                  <a:pt x="20457" y="9764"/>
                  <a:pt x="20110" y="8951"/>
                  <a:pt x="19533" y="8137"/>
                </a:cubicBezTo>
                <a:close/>
              </a:path>
            </a:pathLst>
          </a:custGeom>
          <a:solidFill>
            <a:schemeClr val="accent5"/>
          </a:solidFill>
          <a:ln w="12700">
            <a:miter lim="400000"/>
          </a:ln>
        </p:spPr>
        <p:txBody>
          <a:bodyPr lIns="45719" rIns="45719"/>
          <a:lstStyle/>
          <a:p>
            <a:endParaRPr/>
          </a:p>
        </p:txBody>
      </p:sp>
      <p:sp>
        <p:nvSpPr>
          <p:cNvPr id="1654" name="Shape 1654"/>
          <p:cNvSpPr/>
          <p:nvPr/>
        </p:nvSpPr>
        <p:spPr>
          <a:xfrm>
            <a:off x="3813175" y="3504431"/>
            <a:ext cx="936625" cy="562153"/>
          </a:xfrm>
          <a:custGeom>
            <a:avLst/>
            <a:gdLst/>
            <a:ahLst/>
            <a:cxnLst>
              <a:cxn ang="0">
                <a:pos x="wd2" y="hd2"/>
              </a:cxn>
              <a:cxn ang="5400000">
                <a:pos x="wd2" y="hd2"/>
              </a:cxn>
              <a:cxn ang="10800000">
                <a:pos x="wd2" y="hd2"/>
              </a:cxn>
              <a:cxn ang="16200000">
                <a:pos x="wd2" y="hd2"/>
              </a:cxn>
            </a:cxnLst>
            <a:rect l="0" t="0" r="r" b="b"/>
            <a:pathLst>
              <a:path w="21600" h="17503" extrusionOk="0">
                <a:moveTo>
                  <a:pt x="12960" y="916"/>
                </a:moveTo>
                <a:cubicBezTo>
                  <a:pt x="7128" y="-2003"/>
                  <a:pt x="360" y="2959"/>
                  <a:pt x="0" y="3251"/>
                </a:cubicBezTo>
                <a:cubicBezTo>
                  <a:pt x="0" y="3251"/>
                  <a:pt x="0" y="3251"/>
                  <a:pt x="0" y="3251"/>
                </a:cubicBezTo>
                <a:cubicBezTo>
                  <a:pt x="0" y="3251"/>
                  <a:pt x="2664" y="13565"/>
                  <a:pt x="8640" y="16581"/>
                </a:cubicBezTo>
                <a:cubicBezTo>
                  <a:pt x="14616" y="19597"/>
                  <a:pt x="21600" y="14246"/>
                  <a:pt x="21600" y="14246"/>
                </a:cubicBezTo>
                <a:cubicBezTo>
                  <a:pt x="21600" y="14246"/>
                  <a:pt x="21528" y="14148"/>
                  <a:pt x="21528" y="14051"/>
                </a:cubicBezTo>
                <a:cubicBezTo>
                  <a:pt x="21168" y="12883"/>
                  <a:pt x="18504" y="3738"/>
                  <a:pt x="12960" y="916"/>
                </a:cubicBezTo>
                <a:close/>
              </a:path>
            </a:pathLst>
          </a:custGeom>
          <a:solidFill>
            <a:schemeClr val="accent5"/>
          </a:solidFill>
          <a:ln w="12700">
            <a:miter lim="400000"/>
          </a:ln>
        </p:spPr>
        <p:txBody>
          <a:bodyPr lIns="45719" rIns="45719"/>
          <a:lstStyle/>
          <a:p>
            <a:endParaRPr/>
          </a:p>
        </p:txBody>
      </p:sp>
      <p:sp>
        <p:nvSpPr>
          <p:cNvPr id="1655" name="Shape 1655"/>
          <p:cNvSpPr/>
          <p:nvPr/>
        </p:nvSpPr>
        <p:spPr>
          <a:xfrm>
            <a:off x="3825875" y="5008557"/>
            <a:ext cx="911225" cy="573999"/>
          </a:xfrm>
          <a:custGeom>
            <a:avLst/>
            <a:gdLst/>
            <a:ahLst/>
            <a:cxnLst>
              <a:cxn ang="0">
                <a:pos x="wd2" y="hd2"/>
              </a:cxn>
              <a:cxn ang="5400000">
                <a:pos x="wd2" y="hd2"/>
              </a:cxn>
              <a:cxn ang="10800000">
                <a:pos x="wd2" y="hd2"/>
              </a:cxn>
              <a:cxn ang="16200000">
                <a:pos x="wd2" y="hd2"/>
              </a:cxn>
            </a:cxnLst>
            <a:rect l="0" t="0" r="r" b="b"/>
            <a:pathLst>
              <a:path w="21600" h="17433" extrusionOk="0">
                <a:moveTo>
                  <a:pt x="8211" y="1291"/>
                </a:moveTo>
                <a:cubicBezTo>
                  <a:pt x="2885" y="4417"/>
                  <a:pt x="518" y="12943"/>
                  <a:pt x="74" y="14743"/>
                </a:cubicBezTo>
                <a:cubicBezTo>
                  <a:pt x="74" y="14933"/>
                  <a:pt x="0" y="15028"/>
                  <a:pt x="0" y="15028"/>
                </a:cubicBezTo>
                <a:cubicBezTo>
                  <a:pt x="0" y="15028"/>
                  <a:pt x="7471" y="19575"/>
                  <a:pt x="13389" y="16164"/>
                </a:cubicBezTo>
                <a:cubicBezTo>
                  <a:pt x="19381" y="12659"/>
                  <a:pt x="21600" y="2428"/>
                  <a:pt x="21600" y="2428"/>
                </a:cubicBezTo>
                <a:cubicBezTo>
                  <a:pt x="21600" y="2428"/>
                  <a:pt x="21526" y="2428"/>
                  <a:pt x="21526" y="2428"/>
                </a:cubicBezTo>
                <a:cubicBezTo>
                  <a:pt x="20860" y="2049"/>
                  <a:pt x="13833" y="-2025"/>
                  <a:pt x="8211" y="1291"/>
                </a:cubicBezTo>
                <a:close/>
              </a:path>
            </a:pathLst>
          </a:custGeom>
          <a:solidFill>
            <a:schemeClr val="accent5"/>
          </a:solidFill>
          <a:ln w="12700">
            <a:miter lim="400000"/>
          </a:ln>
        </p:spPr>
        <p:txBody>
          <a:bodyPr lIns="45719" rIns="45719"/>
          <a:lstStyle/>
          <a:p>
            <a:endParaRPr/>
          </a:p>
        </p:txBody>
      </p:sp>
      <p:sp>
        <p:nvSpPr>
          <p:cNvPr id="1656" name="Shape 1656"/>
          <p:cNvSpPr/>
          <p:nvPr/>
        </p:nvSpPr>
        <p:spPr>
          <a:xfrm>
            <a:off x="4805362" y="3222896"/>
            <a:ext cx="968376" cy="972596"/>
          </a:xfrm>
          <a:custGeom>
            <a:avLst/>
            <a:gdLst/>
            <a:ahLst/>
            <a:cxnLst>
              <a:cxn ang="0">
                <a:pos x="wd2" y="hd2"/>
              </a:cxn>
              <a:cxn ang="5400000">
                <a:pos x="wd2" y="hd2"/>
              </a:cxn>
              <a:cxn ang="10800000">
                <a:pos x="wd2" y="hd2"/>
              </a:cxn>
              <a:cxn ang="16200000">
                <a:pos x="wd2" y="hd2"/>
              </a:cxn>
            </a:cxnLst>
            <a:rect l="0" t="0" r="r" b="b"/>
            <a:pathLst>
              <a:path w="21600" h="20020" extrusionOk="0">
                <a:moveTo>
                  <a:pt x="70" y="46"/>
                </a:moveTo>
                <a:cubicBezTo>
                  <a:pt x="70" y="46"/>
                  <a:pt x="0" y="624"/>
                  <a:pt x="0" y="1653"/>
                </a:cubicBezTo>
                <a:cubicBezTo>
                  <a:pt x="70" y="4610"/>
                  <a:pt x="627" y="11167"/>
                  <a:pt x="5086" y="15346"/>
                </a:cubicBezTo>
                <a:cubicBezTo>
                  <a:pt x="11009" y="20810"/>
                  <a:pt x="21600" y="19974"/>
                  <a:pt x="21600" y="19974"/>
                </a:cubicBezTo>
                <a:cubicBezTo>
                  <a:pt x="21600" y="19974"/>
                  <a:pt x="21600" y="19331"/>
                  <a:pt x="21600" y="18367"/>
                </a:cubicBezTo>
                <a:cubicBezTo>
                  <a:pt x="21600" y="15346"/>
                  <a:pt x="20973" y="8789"/>
                  <a:pt x="16583" y="4674"/>
                </a:cubicBezTo>
                <a:cubicBezTo>
                  <a:pt x="10661" y="-790"/>
                  <a:pt x="70" y="46"/>
                  <a:pt x="70" y="46"/>
                </a:cubicBezTo>
                <a:close/>
              </a:path>
            </a:pathLst>
          </a:custGeom>
          <a:solidFill>
            <a:schemeClr val="accent2"/>
          </a:solidFill>
          <a:ln w="12700">
            <a:miter lim="400000"/>
          </a:ln>
        </p:spPr>
        <p:txBody>
          <a:bodyPr lIns="45719" rIns="45719"/>
          <a:lstStyle/>
          <a:p>
            <a:pPr>
              <a:defRPr>
                <a:latin typeface="Arial"/>
                <a:ea typeface="Arial"/>
                <a:cs typeface="Arial"/>
                <a:sym typeface="Arial"/>
              </a:defRPr>
            </a:pPr>
            <a:endParaRPr/>
          </a:p>
        </p:txBody>
      </p:sp>
      <p:sp>
        <p:nvSpPr>
          <p:cNvPr id="1657" name="Shape 1657"/>
          <p:cNvSpPr/>
          <p:nvPr/>
        </p:nvSpPr>
        <p:spPr>
          <a:xfrm>
            <a:off x="4268787" y="4146550"/>
            <a:ext cx="1360488" cy="73025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5152" y="0"/>
                  <a:pt x="594" y="9508"/>
                  <a:pt x="50" y="10708"/>
                </a:cubicBezTo>
                <a:cubicBezTo>
                  <a:pt x="0" y="10708"/>
                  <a:pt x="0" y="10800"/>
                  <a:pt x="0" y="10800"/>
                </a:cubicBezTo>
                <a:cubicBezTo>
                  <a:pt x="0" y="10800"/>
                  <a:pt x="4806" y="21600"/>
                  <a:pt x="10800" y="21600"/>
                </a:cubicBezTo>
                <a:cubicBezTo>
                  <a:pt x="16745" y="21600"/>
                  <a:pt x="21600" y="10800"/>
                  <a:pt x="21600" y="10800"/>
                </a:cubicBezTo>
                <a:cubicBezTo>
                  <a:pt x="21600" y="10800"/>
                  <a:pt x="21550" y="10708"/>
                  <a:pt x="21501" y="10708"/>
                </a:cubicBezTo>
                <a:cubicBezTo>
                  <a:pt x="21006" y="9508"/>
                  <a:pt x="16398" y="0"/>
                  <a:pt x="10800" y="0"/>
                </a:cubicBezTo>
                <a:close/>
              </a:path>
            </a:pathLst>
          </a:custGeom>
          <a:solidFill>
            <a:schemeClr val="accent2"/>
          </a:solidFill>
          <a:ln w="12700">
            <a:miter lim="400000"/>
          </a:ln>
        </p:spPr>
        <p:txBody>
          <a:bodyPr lIns="45719" rIns="45719"/>
          <a:lstStyle/>
          <a:p>
            <a:pPr>
              <a:defRPr>
                <a:latin typeface="Arial"/>
                <a:ea typeface="Arial"/>
                <a:cs typeface="Arial"/>
                <a:sym typeface="Arial"/>
              </a:defRPr>
            </a:pPr>
            <a:endParaRPr/>
          </a:p>
        </p:txBody>
      </p:sp>
      <p:sp>
        <p:nvSpPr>
          <p:cNvPr id="1658" name="Shape 1658"/>
          <p:cNvSpPr/>
          <p:nvPr/>
        </p:nvSpPr>
        <p:spPr>
          <a:xfrm>
            <a:off x="4786312" y="4836862"/>
            <a:ext cx="968376" cy="968877"/>
          </a:xfrm>
          <a:custGeom>
            <a:avLst/>
            <a:gdLst/>
            <a:ahLst/>
            <a:cxnLst>
              <a:cxn ang="0">
                <a:pos x="wd2" y="hd2"/>
              </a:cxn>
              <a:cxn ang="5400000">
                <a:pos x="wd2" y="hd2"/>
              </a:cxn>
              <a:cxn ang="10800000">
                <a:pos x="wd2" y="hd2"/>
              </a:cxn>
              <a:cxn ang="16200000">
                <a:pos x="wd2" y="hd2"/>
              </a:cxn>
            </a:cxnLst>
            <a:rect l="0" t="0" r="r" b="b"/>
            <a:pathLst>
              <a:path w="21600" h="19914" extrusionOk="0">
                <a:moveTo>
                  <a:pt x="21600" y="1464"/>
                </a:moveTo>
                <a:cubicBezTo>
                  <a:pt x="21600" y="567"/>
                  <a:pt x="21530" y="54"/>
                  <a:pt x="21530" y="54"/>
                </a:cubicBezTo>
                <a:cubicBezTo>
                  <a:pt x="21530" y="54"/>
                  <a:pt x="11009" y="-843"/>
                  <a:pt x="5017" y="4669"/>
                </a:cubicBezTo>
                <a:cubicBezTo>
                  <a:pt x="627" y="8771"/>
                  <a:pt x="0" y="15245"/>
                  <a:pt x="0" y="18257"/>
                </a:cubicBezTo>
                <a:cubicBezTo>
                  <a:pt x="0" y="19219"/>
                  <a:pt x="70" y="19860"/>
                  <a:pt x="70" y="19860"/>
                </a:cubicBezTo>
                <a:cubicBezTo>
                  <a:pt x="70" y="19860"/>
                  <a:pt x="10591" y="20757"/>
                  <a:pt x="16514" y="15245"/>
                </a:cubicBezTo>
                <a:cubicBezTo>
                  <a:pt x="17559" y="14283"/>
                  <a:pt x="18395" y="13194"/>
                  <a:pt x="19092" y="12040"/>
                </a:cubicBezTo>
                <a:cubicBezTo>
                  <a:pt x="19440" y="11335"/>
                  <a:pt x="19788" y="10630"/>
                  <a:pt x="20067" y="9925"/>
                </a:cubicBezTo>
                <a:cubicBezTo>
                  <a:pt x="21391" y="6656"/>
                  <a:pt x="21600" y="3323"/>
                  <a:pt x="21600" y="1464"/>
                </a:cubicBezTo>
                <a:close/>
              </a:path>
            </a:pathLst>
          </a:custGeom>
          <a:solidFill>
            <a:schemeClr val="accent2"/>
          </a:solidFill>
          <a:ln w="12700">
            <a:miter lim="400000"/>
          </a:ln>
        </p:spPr>
        <p:txBody>
          <a:bodyPr lIns="45719" rIns="45719"/>
          <a:lstStyle/>
          <a:p>
            <a:pPr>
              <a:defRPr>
                <a:latin typeface="Arial"/>
                <a:ea typeface="Arial"/>
                <a:cs typeface="Arial"/>
                <a:sym typeface="Arial"/>
              </a:defRPr>
            </a:pPr>
            <a:endParaRPr/>
          </a:p>
        </p:txBody>
      </p:sp>
      <p:sp>
        <p:nvSpPr>
          <p:cNvPr id="1659" name="Shape 1659"/>
          <p:cNvSpPr/>
          <p:nvPr/>
        </p:nvSpPr>
        <p:spPr>
          <a:xfrm>
            <a:off x="5741987" y="1801813"/>
            <a:ext cx="300038" cy="64611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104"/>
                  <a:pt x="21600" y="104"/>
                  <a:pt x="21600" y="104"/>
                </a:cubicBezTo>
                <a:cubicBezTo>
                  <a:pt x="21600" y="0"/>
                  <a:pt x="21600" y="0"/>
                  <a:pt x="21600" y="0"/>
                </a:cubicBezTo>
                <a:cubicBezTo>
                  <a:pt x="10800" y="209"/>
                  <a:pt x="0" y="5009"/>
                  <a:pt x="0" y="10748"/>
                </a:cubicBezTo>
                <a:cubicBezTo>
                  <a:pt x="0" y="10852"/>
                  <a:pt x="0" y="10852"/>
                  <a:pt x="0" y="10852"/>
                </a:cubicBezTo>
                <a:cubicBezTo>
                  <a:pt x="0" y="16591"/>
                  <a:pt x="10800" y="21391"/>
                  <a:pt x="21600" y="21600"/>
                </a:cubicBezTo>
                <a:close/>
              </a:path>
            </a:pathLst>
          </a:custGeom>
          <a:solidFill>
            <a:schemeClr val="accent5"/>
          </a:solidFill>
          <a:ln w="12700">
            <a:miter lim="400000"/>
          </a:ln>
        </p:spPr>
        <p:txBody>
          <a:bodyPr lIns="45719" rIns="45719"/>
          <a:lstStyle/>
          <a:p>
            <a:endParaRPr/>
          </a:p>
        </p:txBody>
      </p:sp>
      <p:sp>
        <p:nvSpPr>
          <p:cNvPr id="1660" name="Shape 1660"/>
          <p:cNvSpPr/>
          <p:nvPr/>
        </p:nvSpPr>
        <p:spPr>
          <a:xfrm>
            <a:off x="4071937" y="2507693"/>
            <a:ext cx="649288" cy="648815"/>
          </a:xfrm>
          <a:custGeom>
            <a:avLst/>
            <a:gdLst/>
            <a:ahLst/>
            <a:cxnLst>
              <a:cxn ang="0">
                <a:pos x="wd2" y="hd2"/>
              </a:cxn>
              <a:cxn ang="5400000">
                <a:pos x="wd2" y="hd2"/>
              </a:cxn>
              <a:cxn ang="10800000">
                <a:pos x="wd2" y="hd2"/>
              </a:cxn>
              <a:cxn ang="16200000">
                <a:pos x="wd2" y="hd2"/>
              </a:cxn>
            </a:cxnLst>
            <a:rect l="0" t="0" r="r" b="b"/>
            <a:pathLst>
              <a:path w="21600" h="19705" extrusionOk="0">
                <a:moveTo>
                  <a:pt x="3219" y="16864"/>
                </a:moveTo>
                <a:cubicBezTo>
                  <a:pt x="7373" y="20653"/>
                  <a:pt x="14227" y="20653"/>
                  <a:pt x="18381" y="16864"/>
                </a:cubicBezTo>
                <a:cubicBezTo>
                  <a:pt x="20458" y="14874"/>
                  <a:pt x="21600" y="12411"/>
                  <a:pt x="21600" y="9853"/>
                </a:cubicBezTo>
                <a:cubicBezTo>
                  <a:pt x="21600" y="8527"/>
                  <a:pt x="21288" y="7200"/>
                  <a:pt x="20665" y="5969"/>
                </a:cubicBezTo>
                <a:cubicBezTo>
                  <a:pt x="20146" y="4832"/>
                  <a:pt x="19419" y="3790"/>
                  <a:pt x="18381" y="2842"/>
                </a:cubicBezTo>
                <a:cubicBezTo>
                  <a:pt x="14227" y="-947"/>
                  <a:pt x="7373" y="-947"/>
                  <a:pt x="3219" y="2842"/>
                </a:cubicBezTo>
                <a:cubicBezTo>
                  <a:pt x="2181" y="3790"/>
                  <a:pt x="1454" y="4832"/>
                  <a:pt x="935" y="5969"/>
                </a:cubicBezTo>
                <a:cubicBezTo>
                  <a:pt x="312" y="7200"/>
                  <a:pt x="0" y="8527"/>
                  <a:pt x="0" y="9853"/>
                </a:cubicBezTo>
                <a:cubicBezTo>
                  <a:pt x="0" y="12411"/>
                  <a:pt x="1142" y="14874"/>
                  <a:pt x="3219" y="16864"/>
                </a:cubicBezTo>
                <a:close/>
              </a:path>
            </a:pathLst>
          </a:custGeom>
          <a:solidFill>
            <a:schemeClr val="accent5"/>
          </a:solidFill>
          <a:ln w="12700">
            <a:miter lim="400000"/>
          </a:ln>
        </p:spPr>
        <p:txBody>
          <a:bodyPr lIns="45719" rIns="45719"/>
          <a:lstStyle/>
          <a:p>
            <a:endParaRPr/>
          </a:p>
        </p:txBody>
      </p:sp>
      <p:sp>
        <p:nvSpPr>
          <p:cNvPr id="1661" name="Shape 1661"/>
          <p:cNvSpPr/>
          <p:nvPr/>
        </p:nvSpPr>
        <p:spPr>
          <a:xfrm>
            <a:off x="3370262" y="4214812"/>
            <a:ext cx="646113" cy="649288"/>
          </a:xfrm>
          <a:custGeom>
            <a:avLst/>
            <a:gdLst/>
            <a:ahLst/>
            <a:cxnLst>
              <a:cxn ang="0">
                <a:pos x="wd2" y="hd2"/>
              </a:cxn>
              <a:cxn ang="5400000">
                <a:pos x="wd2" y="hd2"/>
              </a:cxn>
              <a:cxn ang="10800000">
                <a:pos x="wd2" y="hd2"/>
              </a:cxn>
              <a:cxn ang="16200000">
                <a:pos x="wd2" y="hd2"/>
              </a:cxn>
            </a:cxnLst>
            <a:rect l="0" t="0" r="r" b="b"/>
            <a:pathLst>
              <a:path w="21600" h="21600" extrusionOk="0">
                <a:moveTo>
                  <a:pt x="10748" y="0"/>
                </a:moveTo>
                <a:cubicBezTo>
                  <a:pt x="4904" y="0"/>
                  <a:pt x="104" y="4777"/>
                  <a:pt x="0" y="10696"/>
                </a:cubicBezTo>
                <a:cubicBezTo>
                  <a:pt x="0" y="10696"/>
                  <a:pt x="0" y="10800"/>
                  <a:pt x="0" y="10800"/>
                </a:cubicBezTo>
                <a:cubicBezTo>
                  <a:pt x="0" y="16823"/>
                  <a:pt x="4800" y="21600"/>
                  <a:pt x="10748" y="21600"/>
                </a:cubicBezTo>
                <a:cubicBezTo>
                  <a:pt x="16800" y="21600"/>
                  <a:pt x="21600" y="16823"/>
                  <a:pt x="21600" y="10800"/>
                </a:cubicBezTo>
                <a:cubicBezTo>
                  <a:pt x="21600" y="10800"/>
                  <a:pt x="21600" y="10696"/>
                  <a:pt x="21600" y="10696"/>
                </a:cubicBezTo>
                <a:cubicBezTo>
                  <a:pt x="21496" y="4777"/>
                  <a:pt x="16696" y="0"/>
                  <a:pt x="10748" y="0"/>
                </a:cubicBezTo>
                <a:close/>
              </a:path>
            </a:pathLst>
          </a:custGeom>
          <a:solidFill>
            <a:schemeClr val="accent5"/>
          </a:solidFill>
          <a:ln w="12700">
            <a:miter lim="400000"/>
          </a:ln>
        </p:spPr>
        <p:txBody>
          <a:bodyPr lIns="45719" rIns="45719"/>
          <a:lstStyle/>
          <a:p>
            <a:endParaRPr/>
          </a:p>
        </p:txBody>
      </p:sp>
      <p:sp>
        <p:nvSpPr>
          <p:cNvPr id="1662" name="Shape 1662"/>
          <p:cNvSpPr/>
          <p:nvPr/>
        </p:nvSpPr>
        <p:spPr>
          <a:xfrm>
            <a:off x="5938687" y="4440237"/>
            <a:ext cx="103339" cy="277813"/>
          </a:xfrm>
          <a:custGeom>
            <a:avLst/>
            <a:gdLst/>
            <a:ahLst/>
            <a:cxnLst>
              <a:cxn ang="0">
                <a:pos x="wd2" y="hd2"/>
              </a:cxn>
              <a:cxn ang="5400000">
                <a:pos x="wd2" y="hd2"/>
              </a:cxn>
              <a:cxn ang="10800000">
                <a:pos x="wd2" y="hd2"/>
              </a:cxn>
              <a:cxn ang="16200000">
                <a:pos x="wd2" y="hd2"/>
              </a:cxn>
            </a:cxnLst>
            <a:rect l="0" t="0" r="r" b="b"/>
            <a:pathLst>
              <a:path w="20986" h="21600" extrusionOk="0">
                <a:moveTo>
                  <a:pt x="6374" y="3155"/>
                </a:moveTo>
                <a:cubicBezTo>
                  <a:pt x="1292" y="5097"/>
                  <a:pt x="657" y="7766"/>
                  <a:pt x="21" y="10436"/>
                </a:cubicBezTo>
                <a:cubicBezTo>
                  <a:pt x="21" y="13348"/>
                  <a:pt x="-614" y="16261"/>
                  <a:pt x="5104" y="18445"/>
                </a:cubicBezTo>
                <a:cubicBezTo>
                  <a:pt x="10821" y="20387"/>
                  <a:pt x="20986" y="21357"/>
                  <a:pt x="20986" y="21600"/>
                </a:cubicBezTo>
                <a:cubicBezTo>
                  <a:pt x="20986" y="20872"/>
                  <a:pt x="20986" y="20872"/>
                  <a:pt x="20986" y="20872"/>
                </a:cubicBezTo>
                <a:cubicBezTo>
                  <a:pt x="20986" y="0"/>
                  <a:pt x="20986" y="0"/>
                  <a:pt x="20986" y="0"/>
                </a:cubicBezTo>
                <a:cubicBezTo>
                  <a:pt x="20986" y="0"/>
                  <a:pt x="11457" y="1213"/>
                  <a:pt x="6374" y="3155"/>
                </a:cubicBezTo>
                <a:close/>
              </a:path>
            </a:pathLst>
          </a:custGeom>
          <a:solidFill>
            <a:schemeClr val="accent2"/>
          </a:solidFill>
          <a:ln w="12700">
            <a:miter lim="400000"/>
          </a:ln>
        </p:spPr>
        <p:txBody>
          <a:bodyPr lIns="45719" rIns="45719"/>
          <a:lstStyle/>
          <a:p>
            <a:pPr>
              <a:defRPr>
                <a:latin typeface="Arial"/>
                <a:ea typeface="Arial"/>
                <a:cs typeface="Arial"/>
                <a:sym typeface="Arial"/>
              </a:defRPr>
            </a:pPr>
            <a:endParaRPr/>
          </a:p>
        </p:txBody>
      </p:sp>
      <p:sp>
        <p:nvSpPr>
          <p:cNvPr id="1663" name="Shape 1663"/>
          <p:cNvSpPr/>
          <p:nvPr/>
        </p:nvSpPr>
        <p:spPr>
          <a:xfrm flipH="1">
            <a:off x="0" y="6098379"/>
            <a:ext cx="12192000" cy="758034"/>
          </a:xfrm>
          <a:custGeom>
            <a:avLst/>
            <a:gdLst/>
            <a:ahLst/>
            <a:cxnLst>
              <a:cxn ang="0">
                <a:pos x="wd2" y="hd2"/>
              </a:cxn>
              <a:cxn ang="5400000">
                <a:pos x="wd2" y="hd2"/>
              </a:cxn>
              <a:cxn ang="10800000">
                <a:pos x="wd2" y="hd2"/>
              </a:cxn>
              <a:cxn ang="16200000">
                <a:pos x="wd2" y="hd2"/>
              </a:cxn>
            </a:cxnLst>
            <a:rect l="0" t="0" r="r" b="b"/>
            <a:pathLst>
              <a:path w="21600" h="20794" extrusionOk="0">
                <a:moveTo>
                  <a:pt x="0" y="16"/>
                </a:moveTo>
                <a:cubicBezTo>
                  <a:pt x="0" y="16"/>
                  <a:pt x="4469" y="-806"/>
                  <a:pt x="9538" y="9172"/>
                </a:cubicBezTo>
                <a:cubicBezTo>
                  <a:pt x="14607" y="19178"/>
                  <a:pt x="21600" y="14643"/>
                  <a:pt x="21600" y="14643"/>
                </a:cubicBezTo>
                <a:cubicBezTo>
                  <a:pt x="21600" y="20794"/>
                  <a:pt x="21600" y="20794"/>
                  <a:pt x="21600" y="20794"/>
                </a:cubicBezTo>
                <a:cubicBezTo>
                  <a:pt x="0" y="20794"/>
                  <a:pt x="0" y="20794"/>
                  <a:pt x="0" y="20794"/>
                </a:cubicBezTo>
                <a:lnTo>
                  <a:pt x="0" y="16"/>
                </a:lnTo>
                <a:close/>
              </a:path>
            </a:pathLst>
          </a:custGeom>
          <a:solidFill>
            <a:srgbClr val="DDBDA3"/>
          </a:solidFill>
          <a:ln w="12700">
            <a:miter lim="400000"/>
          </a:ln>
        </p:spPr>
        <p:txBody>
          <a:bodyPr lIns="45719" rIns="45719"/>
          <a:lstStyle/>
          <a:p>
            <a:pPr>
              <a:defRPr>
                <a:latin typeface="Arial"/>
                <a:ea typeface="Arial"/>
                <a:cs typeface="Arial"/>
                <a:sym typeface="Arial"/>
              </a:defRPr>
            </a:pPr>
            <a:endParaRPr/>
          </a:p>
        </p:txBody>
      </p:sp>
      <p:sp>
        <p:nvSpPr>
          <p:cNvPr id="1664" name="Shape 1664"/>
          <p:cNvSpPr/>
          <p:nvPr/>
        </p:nvSpPr>
        <p:spPr>
          <a:xfrm flipH="1">
            <a:off x="0" y="6132580"/>
            <a:ext cx="12192000" cy="736004"/>
          </a:xfrm>
          <a:custGeom>
            <a:avLst/>
            <a:gdLst/>
            <a:ahLst/>
            <a:cxnLst>
              <a:cxn ang="0">
                <a:pos x="wd2" y="hd2"/>
              </a:cxn>
              <a:cxn ang="5400000">
                <a:pos x="wd2" y="hd2"/>
              </a:cxn>
              <a:cxn ang="10800000">
                <a:pos x="wd2" y="hd2"/>
              </a:cxn>
              <a:cxn ang="16200000">
                <a:pos x="wd2" y="hd2"/>
              </a:cxn>
            </a:cxnLst>
            <a:rect l="0" t="0" r="r" b="b"/>
            <a:pathLst>
              <a:path w="21600" h="17756" extrusionOk="0">
                <a:moveTo>
                  <a:pt x="21600" y="496"/>
                </a:moveTo>
                <a:cubicBezTo>
                  <a:pt x="21600" y="496"/>
                  <a:pt x="19109" y="-2874"/>
                  <a:pt x="11765" y="7952"/>
                </a:cubicBezTo>
                <a:cubicBezTo>
                  <a:pt x="4421" y="18726"/>
                  <a:pt x="0" y="6062"/>
                  <a:pt x="0" y="6062"/>
                </a:cubicBezTo>
                <a:cubicBezTo>
                  <a:pt x="0" y="17756"/>
                  <a:pt x="0" y="17756"/>
                  <a:pt x="0" y="17756"/>
                </a:cubicBezTo>
                <a:cubicBezTo>
                  <a:pt x="21600" y="17756"/>
                  <a:pt x="21600" y="17756"/>
                  <a:pt x="21600" y="17756"/>
                </a:cubicBezTo>
                <a:lnTo>
                  <a:pt x="21600" y="496"/>
                </a:lnTo>
                <a:close/>
              </a:path>
            </a:pathLst>
          </a:custGeom>
          <a:solidFill>
            <a:srgbClr val="372415"/>
          </a:solidFill>
          <a:ln w="12700">
            <a:miter lim="400000"/>
          </a:ln>
        </p:spPr>
        <p:txBody>
          <a:bodyPr lIns="45719" rIns="45719"/>
          <a:lstStyle/>
          <a:p>
            <a:pPr>
              <a:defRPr>
                <a:latin typeface="Arial"/>
                <a:ea typeface="Arial"/>
                <a:cs typeface="Arial"/>
                <a:sym typeface="Arial"/>
              </a:defRPr>
            </a:pPr>
            <a:endParaRPr/>
          </a:p>
        </p:txBody>
      </p:sp>
      <p:sp>
        <p:nvSpPr>
          <p:cNvPr id="1665" name="Shape 1665"/>
          <p:cNvSpPr/>
          <p:nvPr/>
        </p:nvSpPr>
        <p:spPr>
          <a:xfrm>
            <a:off x="5141912" y="1304925"/>
            <a:ext cx="295276" cy="430213"/>
          </a:xfrm>
          <a:custGeom>
            <a:avLst/>
            <a:gdLst/>
            <a:ahLst/>
            <a:cxnLst>
              <a:cxn ang="0">
                <a:pos x="wd2" y="hd2"/>
              </a:cxn>
              <a:cxn ang="5400000">
                <a:pos x="wd2" y="hd2"/>
              </a:cxn>
              <a:cxn ang="10800000">
                <a:pos x="wd2" y="hd2"/>
              </a:cxn>
              <a:cxn ang="16200000">
                <a:pos x="wd2" y="hd2"/>
              </a:cxn>
            </a:cxnLst>
            <a:rect l="0" t="0" r="r" b="b"/>
            <a:pathLst>
              <a:path w="21600" h="21600" extrusionOk="0">
                <a:moveTo>
                  <a:pt x="19781" y="21600"/>
                </a:moveTo>
                <a:cubicBezTo>
                  <a:pt x="19781" y="21600"/>
                  <a:pt x="21373" y="18470"/>
                  <a:pt x="21600" y="14713"/>
                </a:cubicBezTo>
                <a:cubicBezTo>
                  <a:pt x="21600" y="12365"/>
                  <a:pt x="21145" y="9704"/>
                  <a:pt x="19099" y="7513"/>
                </a:cubicBezTo>
                <a:cubicBezTo>
                  <a:pt x="14097" y="1409"/>
                  <a:pt x="1819" y="0"/>
                  <a:pt x="1819" y="0"/>
                </a:cubicBezTo>
                <a:cubicBezTo>
                  <a:pt x="1819" y="0"/>
                  <a:pt x="0" y="3287"/>
                  <a:pt x="0" y="7200"/>
                </a:cubicBezTo>
                <a:cubicBezTo>
                  <a:pt x="0" y="9391"/>
                  <a:pt x="455" y="11896"/>
                  <a:pt x="2274" y="14087"/>
                </a:cubicBezTo>
                <a:cubicBezTo>
                  <a:pt x="7276" y="20191"/>
                  <a:pt x="19781" y="21600"/>
                  <a:pt x="19781" y="21600"/>
                </a:cubicBezTo>
                <a:close/>
              </a:path>
            </a:pathLst>
          </a:custGeom>
          <a:solidFill>
            <a:schemeClr val="accent1"/>
          </a:solidFill>
          <a:ln w="12700">
            <a:miter lim="400000"/>
          </a:ln>
        </p:spPr>
        <p:txBody>
          <a:bodyPr lIns="45719" rIns="45719"/>
          <a:lstStyle/>
          <a:p>
            <a:pPr>
              <a:defRPr>
                <a:latin typeface="Arial"/>
                <a:ea typeface="Arial"/>
                <a:cs typeface="Arial"/>
                <a:sym typeface="Arial"/>
              </a:defRPr>
            </a:pPr>
            <a:endParaRPr/>
          </a:p>
        </p:txBody>
      </p:sp>
      <p:sp>
        <p:nvSpPr>
          <p:cNvPr id="1666" name="Shape 1666"/>
          <p:cNvSpPr/>
          <p:nvPr/>
        </p:nvSpPr>
        <p:spPr>
          <a:xfrm>
            <a:off x="6772865" y="1281112"/>
            <a:ext cx="297270" cy="430213"/>
          </a:xfrm>
          <a:custGeom>
            <a:avLst/>
            <a:gdLst/>
            <a:ahLst/>
            <a:cxnLst>
              <a:cxn ang="0">
                <a:pos x="wd2" y="hd2"/>
              </a:cxn>
              <a:cxn ang="5400000">
                <a:pos x="wd2" y="hd2"/>
              </a:cxn>
              <a:cxn ang="10800000">
                <a:pos x="wd2" y="hd2"/>
              </a:cxn>
              <a:cxn ang="16200000">
                <a:pos x="wd2" y="hd2"/>
              </a:cxn>
            </a:cxnLst>
            <a:rect l="0" t="0" r="r" b="b"/>
            <a:pathLst>
              <a:path w="17434" h="21600" extrusionOk="0">
                <a:moveTo>
                  <a:pt x="15490" y="14087"/>
                </a:moveTo>
                <a:cubicBezTo>
                  <a:pt x="19517" y="8139"/>
                  <a:pt x="16039" y="0"/>
                  <a:pt x="16039" y="0"/>
                </a:cubicBezTo>
                <a:cubicBezTo>
                  <a:pt x="16039" y="0"/>
                  <a:pt x="5971" y="1565"/>
                  <a:pt x="1944" y="7513"/>
                </a:cubicBezTo>
                <a:cubicBezTo>
                  <a:pt x="-2083" y="13461"/>
                  <a:pt x="1395" y="21600"/>
                  <a:pt x="1395" y="21600"/>
                </a:cubicBezTo>
                <a:cubicBezTo>
                  <a:pt x="1395" y="21600"/>
                  <a:pt x="11463" y="20191"/>
                  <a:pt x="15490" y="14087"/>
                </a:cubicBezTo>
                <a:close/>
              </a:path>
            </a:pathLst>
          </a:custGeom>
          <a:solidFill>
            <a:schemeClr val="accent6"/>
          </a:solidFill>
          <a:ln w="12700">
            <a:miter lim="400000"/>
          </a:ln>
        </p:spPr>
        <p:txBody>
          <a:bodyPr lIns="45719" rIns="45719"/>
          <a:lstStyle/>
          <a:p>
            <a:endParaRPr/>
          </a:p>
        </p:txBody>
      </p:sp>
      <p:sp>
        <p:nvSpPr>
          <p:cNvPr id="1667" name="Shape 1667"/>
          <p:cNvSpPr/>
          <p:nvPr/>
        </p:nvSpPr>
        <p:spPr>
          <a:xfrm rot="19704937">
            <a:off x="5953715" y="1138237"/>
            <a:ext cx="297270" cy="430214"/>
          </a:xfrm>
          <a:custGeom>
            <a:avLst/>
            <a:gdLst/>
            <a:ahLst/>
            <a:cxnLst>
              <a:cxn ang="0">
                <a:pos x="wd2" y="hd2"/>
              </a:cxn>
              <a:cxn ang="5400000">
                <a:pos x="wd2" y="hd2"/>
              </a:cxn>
              <a:cxn ang="10800000">
                <a:pos x="wd2" y="hd2"/>
              </a:cxn>
              <a:cxn ang="16200000">
                <a:pos x="wd2" y="hd2"/>
              </a:cxn>
            </a:cxnLst>
            <a:rect l="0" t="0" r="r" b="b"/>
            <a:pathLst>
              <a:path w="17434" h="21600" extrusionOk="0">
                <a:moveTo>
                  <a:pt x="15490" y="14087"/>
                </a:moveTo>
                <a:cubicBezTo>
                  <a:pt x="19517" y="8139"/>
                  <a:pt x="16039" y="0"/>
                  <a:pt x="16039" y="0"/>
                </a:cubicBezTo>
                <a:cubicBezTo>
                  <a:pt x="16039" y="0"/>
                  <a:pt x="5971" y="1565"/>
                  <a:pt x="1944" y="7513"/>
                </a:cubicBezTo>
                <a:cubicBezTo>
                  <a:pt x="-2083" y="13461"/>
                  <a:pt x="1395" y="21600"/>
                  <a:pt x="1395" y="21600"/>
                </a:cubicBezTo>
                <a:cubicBezTo>
                  <a:pt x="1395" y="21600"/>
                  <a:pt x="11463" y="20191"/>
                  <a:pt x="15490" y="14087"/>
                </a:cubicBezTo>
                <a:close/>
              </a:path>
            </a:pathLst>
          </a:custGeom>
          <a:solidFill>
            <a:schemeClr val="accent6"/>
          </a:solidFill>
          <a:ln w="12700">
            <a:miter lim="400000"/>
          </a:ln>
        </p:spPr>
        <p:txBody>
          <a:bodyPr lIns="45719" rIns="45719"/>
          <a:lstStyle/>
          <a:p>
            <a:endParaRPr/>
          </a:p>
        </p:txBody>
      </p:sp>
      <p:sp>
        <p:nvSpPr>
          <p:cNvPr id="1668" name="Shape 1668"/>
          <p:cNvSpPr>
            <a:spLocks noGrp="1"/>
          </p:cNvSpPr>
          <p:nvPr>
            <p:ph type="body" sz="quarter" idx="1"/>
          </p:nvPr>
        </p:nvSpPr>
        <p:spPr>
          <a:xfrm>
            <a:off x="0" y="0"/>
            <a:ext cx="12192000" cy="933450"/>
          </a:xfrm>
          <a:prstGeom prst="rect">
            <a:avLst/>
          </a:prstGeom>
        </p:spPr>
        <p:txBody>
          <a:bodyPr/>
          <a:lstStyle>
            <a:lvl1pPr defTabSz="457189">
              <a:spcBef>
                <a:spcPts val="400"/>
              </a:spcBef>
              <a:defRPr sz="2000"/>
            </a:lvl1pPr>
          </a:lstStyle>
          <a:p>
            <a:r>
              <a:t>RESOURCES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2" name="Shape 1672"/>
          <p:cNvSpPr>
            <a:spLocks noGrp="1"/>
          </p:cNvSpPr>
          <p:nvPr>
            <p:ph type="sldNum" sz="quarter" idx="2"/>
          </p:nvPr>
        </p:nvSpPr>
        <p:spPr>
          <a:xfrm>
            <a:off x="11648272" y="6534150"/>
            <a:ext cx="237342" cy="23114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63</a:t>
            </a:fld>
            <a:endParaRPr/>
          </a:p>
        </p:txBody>
      </p:sp>
      <p:grpSp>
        <p:nvGrpSpPr>
          <p:cNvPr id="1703" name="Group 1703"/>
          <p:cNvGrpSpPr/>
          <p:nvPr/>
        </p:nvGrpSpPr>
        <p:grpSpPr>
          <a:xfrm>
            <a:off x="2887663" y="2273299"/>
            <a:ext cx="6416675" cy="1020765"/>
            <a:chOff x="0" y="0"/>
            <a:chExt cx="6416674" cy="1020763"/>
          </a:xfrm>
        </p:grpSpPr>
        <p:grpSp>
          <p:nvGrpSpPr>
            <p:cNvPr id="1677" name="Group 1677"/>
            <p:cNvGrpSpPr/>
            <p:nvPr/>
          </p:nvGrpSpPr>
          <p:grpSpPr>
            <a:xfrm>
              <a:off x="0" y="-1"/>
              <a:ext cx="963613" cy="1020765"/>
              <a:chOff x="0" y="0"/>
              <a:chExt cx="963612" cy="1020763"/>
            </a:xfrm>
          </p:grpSpPr>
          <p:grpSp>
            <p:nvGrpSpPr>
              <p:cNvPr id="1675" name="Group 1675"/>
              <p:cNvGrpSpPr/>
              <p:nvPr/>
            </p:nvGrpSpPr>
            <p:grpSpPr>
              <a:xfrm>
                <a:off x="0" y="0"/>
                <a:ext cx="963613" cy="1020764"/>
                <a:chOff x="0" y="0"/>
                <a:chExt cx="963612" cy="1020763"/>
              </a:xfrm>
            </p:grpSpPr>
            <p:sp>
              <p:nvSpPr>
                <p:cNvPr id="1673" name="Shape 1673"/>
                <p:cNvSpPr/>
                <p:nvPr/>
              </p:nvSpPr>
              <p:spPr>
                <a:xfrm>
                  <a:off x="0" y="57149"/>
                  <a:ext cx="963613" cy="963615"/>
                </a:xfrm>
                <a:prstGeom prst="roundRect">
                  <a:avLst>
                    <a:gd name="adj" fmla="val 16667"/>
                  </a:avLst>
                </a:prstGeom>
                <a:solidFill>
                  <a:srgbClr val="999999"/>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674" name="Shape 1674"/>
                <p:cNvSpPr/>
                <p:nvPr/>
              </p:nvSpPr>
              <p:spPr>
                <a:xfrm>
                  <a:off x="0" y="0"/>
                  <a:ext cx="963613" cy="963614"/>
                </a:xfrm>
                <a:prstGeom prst="roundRect">
                  <a:avLst>
                    <a:gd name="adj" fmla="val 16667"/>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1676" name="Shape 1676"/>
              <p:cNvSpPr/>
              <p:nvPr/>
            </p:nvSpPr>
            <p:spPr>
              <a:xfrm>
                <a:off x="185741" y="316049"/>
                <a:ext cx="587362" cy="2946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ctr">
                  <a:defRPr b="1">
                    <a:solidFill>
                      <a:srgbClr val="FFFFFF"/>
                    </a:solidFill>
                  </a:defRPr>
                </a:lvl1pPr>
              </a:lstStyle>
              <a:p>
                <a:r>
                  <a:t>WHAT</a:t>
                </a:r>
              </a:p>
            </p:txBody>
          </p:sp>
        </p:grpSp>
        <p:grpSp>
          <p:nvGrpSpPr>
            <p:cNvPr id="1682" name="Group 1682"/>
            <p:cNvGrpSpPr/>
            <p:nvPr/>
          </p:nvGrpSpPr>
          <p:grpSpPr>
            <a:xfrm>
              <a:off x="1096961" y="-1"/>
              <a:ext cx="963614" cy="1020765"/>
              <a:chOff x="0" y="0"/>
              <a:chExt cx="963613" cy="1020763"/>
            </a:xfrm>
          </p:grpSpPr>
          <p:grpSp>
            <p:nvGrpSpPr>
              <p:cNvPr id="1680" name="Group 1680"/>
              <p:cNvGrpSpPr/>
              <p:nvPr/>
            </p:nvGrpSpPr>
            <p:grpSpPr>
              <a:xfrm>
                <a:off x="0" y="0"/>
                <a:ext cx="963614" cy="1020764"/>
                <a:chOff x="0" y="0"/>
                <a:chExt cx="963613" cy="1020763"/>
              </a:xfrm>
            </p:grpSpPr>
            <p:sp>
              <p:nvSpPr>
                <p:cNvPr id="1678" name="Shape 1678"/>
                <p:cNvSpPr/>
                <p:nvPr/>
              </p:nvSpPr>
              <p:spPr>
                <a:xfrm>
                  <a:off x="0" y="57149"/>
                  <a:ext cx="963614" cy="963615"/>
                </a:xfrm>
                <a:prstGeom prst="roundRect">
                  <a:avLst>
                    <a:gd name="adj" fmla="val 16667"/>
                  </a:avLst>
                </a:prstGeom>
                <a:solidFill>
                  <a:srgbClr val="2298A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679" name="Shape 1679"/>
                <p:cNvSpPr/>
                <p:nvPr/>
              </p:nvSpPr>
              <p:spPr>
                <a:xfrm>
                  <a:off x="0" y="0"/>
                  <a:ext cx="963614" cy="963614"/>
                </a:xfrm>
                <a:prstGeom prst="roundRect">
                  <a:avLst>
                    <a:gd name="adj" fmla="val 16667"/>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1681" name="Shape 1681"/>
              <p:cNvSpPr/>
              <p:nvPr/>
            </p:nvSpPr>
            <p:spPr>
              <a:xfrm>
                <a:off x="235506" y="316049"/>
                <a:ext cx="491863" cy="2946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ctr">
                  <a:defRPr b="1">
                    <a:solidFill>
                      <a:srgbClr val="FFFFFF"/>
                    </a:solidFill>
                  </a:defRPr>
                </a:lvl1pPr>
              </a:lstStyle>
              <a:p>
                <a:r>
                  <a:t>WHY</a:t>
                </a:r>
              </a:p>
            </p:txBody>
          </p:sp>
        </p:grpSp>
        <p:grpSp>
          <p:nvGrpSpPr>
            <p:cNvPr id="1687" name="Group 1687"/>
            <p:cNvGrpSpPr/>
            <p:nvPr/>
          </p:nvGrpSpPr>
          <p:grpSpPr>
            <a:xfrm>
              <a:off x="2187575" y="-1"/>
              <a:ext cx="963613" cy="1020765"/>
              <a:chOff x="0" y="0"/>
              <a:chExt cx="963612" cy="1020763"/>
            </a:xfrm>
          </p:grpSpPr>
          <p:grpSp>
            <p:nvGrpSpPr>
              <p:cNvPr id="1685" name="Group 1685"/>
              <p:cNvGrpSpPr/>
              <p:nvPr/>
            </p:nvGrpSpPr>
            <p:grpSpPr>
              <a:xfrm>
                <a:off x="0" y="0"/>
                <a:ext cx="963613" cy="1020764"/>
                <a:chOff x="0" y="0"/>
                <a:chExt cx="963612" cy="1020763"/>
              </a:xfrm>
            </p:grpSpPr>
            <p:sp>
              <p:nvSpPr>
                <p:cNvPr id="1683" name="Shape 1683"/>
                <p:cNvSpPr/>
                <p:nvPr/>
              </p:nvSpPr>
              <p:spPr>
                <a:xfrm>
                  <a:off x="0" y="57149"/>
                  <a:ext cx="963613" cy="963615"/>
                </a:xfrm>
                <a:prstGeom prst="roundRect">
                  <a:avLst>
                    <a:gd name="adj" fmla="val 16667"/>
                  </a:avLst>
                </a:prstGeom>
                <a:solidFill>
                  <a:srgbClr val="14687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684" name="Shape 1684"/>
                <p:cNvSpPr/>
                <p:nvPr/>
              </p:nvSpPr>
              <p:spPr>
                <a:xfrm>
                  <a:off x="0" y="0"/>
                  <a:ext cx="963613" cy="963614"/>
                </a:xfrm>
                <a:prstGeom prst="roundRect">
                  <a:avLst>
                    <a:gd name="adj" fmla="val 16667"/>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1686" name="Shape 1686"/>
              <p:cNvSpPr/>
              <p:nvPr/>
            </p:nvSpPr>
            <p:spPr>
              <a:xfrm>
                <a:off x="122895" y="316049"/>
                <a:ext cx="693712" cy="2946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ctr">
                  <a:defRPr b="1">
                    <a:solidFill>
                      <a:srgbClr val="FFFFFF"/>
                    </a:solidFill>
                  </a:defRPr>
                </a:lvl1pPr>
              </a:lstStyle>
              <a:p>
                <a:r>
                  <a:t>WHERE</a:t>
                </a:r>
              </a:p>
            </p:txBody>
          </p:sp>
        </p:grpSp>
        <p:grpSp>
          <p:nvGrpSpPr>
            <p:cNvPr id="1692" name="Group 1692"/>
            <p:cNvGrpSpPr/>
            <p:nvPr/>
          </p:nvGrpSpPr>
          <p:grpSpPr>
            <a:xfrm>
              <a:off x="3305175" y="-1"/>
              <a:ext cx="962026" cy="1020765"/>
              <a:chOff x="0" y="0"/>
              <a:chExt cx="962024" cy="1020763"/>
            </a:xfrm>
          </p:grpSpPr>
          <p:grpSp>
            <p:nvGrpSpPr>
              <p:cNvPr id="1690" name="Group 1690"/>
              <p:cNvGrpSpPr/>
              <p:nvPr/>
            </p:nvGrpSpPr>
            <p:grpSpPr>
              <a:xfrm>
                <a:off x="0" y="0"/>
                <a:ext cx="962025" cy="1020764"/>
                <a:chOff x="0" y="0"/>
                <a:chExt cx="962024" cy="1020763"/>
              </a:xfrm>
            </p:grpSpPr>
            <p:sp>
              <p:nvSpPr>
                <p:cNvPr id="1688" name="Shape 1688"/>
                <p:cNvSpPr/>
                <p:nvPr/>
              </p:nvSpPr>
              <p:spPr>
                <a:xfrm>
                  <a:off x="0" y="57149"/>
                  <a:ext cx="962025" cy="963615"/>
                </a:xfrm>
                <a:prstGeom prst="roundRect">
                  <a:avLst>
                    <a:gd name="adj" fmla="val 16667"/>
                  </a:avLst>
                </a:prstGeom>
                <a:solidFill>
                  <a:srgbClr val="7C992F"/>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689" name="Shape 1689"/>
                <p:cNvSpPr/>
                <p:nvPr/>
              </p:nvSpPr>
              <p:spPr>
                <a:xfrm>
                  <a:off x="0" y="0"/>
                  <a:ext cx="962025" cy="963614"/>
                </a:xfrm>
                <a:prstGeom prst="roundRect">
                  <a:avLst>
                    <a:gd name="adj" fmla="val 16667"/>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1691" name="Shape 1691"/>
              <p:cNvSpPr/>
              <p:nvPr/>
            </p:nvSpPr>
            <p:spPr>
              <a:xfrm>
                <a:off x="188958" y="316049"/>
                <a:ext cx="602641" cy="2946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ctr">
                  <a:defRPr b="1">
                    <a:solidFill>
                      <a:srgbClr val="FFFFFF"/>
                    </a:solidFill>
                  </a:defRPr>
                </a:lvl1pPr>
              </a:lstStyle>
              <a:p>
                <a:r>
                  <a:t>WHEN</a:t>
                </a:r>
              </a:p>
            </p:txBody>
          </p:sp>
        </p:grpSp>
        <p:grpSp>
          <p:nvGrpSpPr>
            <p:cNvPr id="1697" name="Group 1697"/>
            <p:cNvGrpSpPr/>
            <p:nvPr/>
          </p:nvGrpSpPr>
          <p:grpSpPr>
            <a:xfrm>
              <a:off x="4379911" y="-1"/>
              <a:ext cx="962026" cy="1020765"/>
              <a:chOff x="0" y="0"/>
              <a:chExt cx="962024" cy="1020763"/>
            </a:xfrm>
          </p:grpSpPr>
          <p:grpSp>
            <p:nvGrpSpPr>
              <p:cNvPr id="1695" name="Group 1695"/>
              <p:cNvGrpSpPr/>
              <p:nvPr/>
            </p:nvGrpSpPr>
            <p:grpSpPr>
              <a:xfrm>
                <a:off x="0" y="0"/>
                <a:ext cx="962025" cy="1020764"/>
                <a:chOff x="0" y="0"/>
                <a:chExt cx="962024" cy="1020763"/>
              </a:xfrm>
            </p:grpSpPr>
            <p:sp>
              <p:nvSpPr>
                <p:cNvPr id="1693" name="Shape 1693"/>
                <p:cNvSpPr/>
                <p:nvPr/>
              </p:nvSpPr>
              <p:spPr>
                <a:xfrm>
                  <a:off x="0" y="57149"/>
                  <a:ext cx="962025" cy="963615"/>
                </a:xfrm>
                <a:prstGeom prst="roundRect">
                  <a:avLst>
                    <a:gd name="adj" fmla="val 16667"/>
                  </a:avLst>
                </a:prstGeom>
                <a:solidFill>
                  <a:srgbClr val="5F732B"/>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694" name="Shape 1694"/>
                <p:cNvSpPr/>
                <p:nvPr/>
              </p:nvSpPr>
              <p:spPr>
                <a:xfrm>
                  <a:off x="0" y="0"/>
                  <a:ext cx="962025" cy="963614"/>
                </a:xfrm>
                <a:prstGeom prst="roundRect">
                  <a:avLst>
                    <a:gd name="adj" fmla="val 16667"/>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1696" name="Shape 1696"/>
              <p:cNvSpPr/>
              <p:nvPr/>
            </p:nvSpPr>
            <p:spPr>
              <a:xfrm>
                <a:off x="239665" y="316049"/>
                <a:ext cx="507838" cy="2946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ctr">
                  <a:defRPr b="1">
                    <a:solidFill>
                      <a:srgbClr val="FFFFFF"/>
                    </a:solidFill>
                  </a:defRPr>
                </a:lvl1pPr>
              </a:lstStyle>
              <a:p>
                <a:r>
                  <a:t>WHO</a:t>
                </a:r>
              </a:p>
            </p:txBody>
          </p:sp>
        </p:grpSp>
        <p:grpSp>
          <p:nvGrpSpPr>
            <p:cNvPr id="1702" name="Group 1702"/>
            <p:cNvGrpSpPr/>
            <p:nvPr/>
          </p:nvGrpSpPr>
          <p:grpSpPr>
            <a:xfrm>
              <a:off x="5453061" y="-1"/>
              <a:ext cx="963614" cy="1020765"/>
              <a:chOff x="0" y="0"/>
              <a:chExt cx="963613" cy="1020763"/>
            </a:xfrm>
          </p:grpSpPr>
          <p:grpSp>
            <p:nvGrpSpPr>
              <p:cNvPr id="1700" name="Group 1700"/>
              <p:cNvGrpSpPr/>
              <p:nvPr/>
            </p:nvGrpSpPr>
            <p:grpSpPr>
              <a:xfrm>
                <a:off x="0" y="0"/>
                <a:ext cx="963614" cy="1020764"/>
                <a:chOff x="0" y="0"/>
                <a:chExt cx="963613" cy="1020763"/>
              </a:xfrm>
            </p:grpSpPr>
            <p:sp>
              <p:nvSpPr>
                <p:cNvPr id="1698" name="Shape 1698"/>
                <p:cNvSpPr/>
                <p:nvPr/>
              </p:nvSpPr>
              <p:spPr>
                <a:xfrm>
                  <a:off x="0" y="57149"/>
                  <a:ext cx="963614" cy="963615"/>
                </a:xfrm>
                <a:prstGeom prst="roundRect">
                  <a:avLst>
                    <a:gd name="adj" fmla="val 16667"/>
                  </a:avLst>
                </a:prstGeom>
                <a:solidFill>
                  <a:srgbClr val="861D3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699" name="Shape 1699"/>
                <p:cNvSpPr/>
                <p:nvPr/>
              </p:nvSpPr>
              <p:spPr>
                <a:xfrm>
                  <a:off x="0" y="0"/>
                  <a:ext cx="963614" cy="963614"/>
                </a:xfrm>
                <a:prstGeom prst="roundRect">
                  <a:avLst>
                    <a:gd name="adj" fmla="val 16667"/>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1701" name="Shape 1701"/>
              <p:cNvSpPr/>
              <p:nvPr/>
            </p:nvSpPr>
            <p:spPr>
              <a:xfrm>
                <a:off x="206499" y="316049"/>
                <a:ext cx="507837" cy="2946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ctr">
                  <a:defRPr b="1">
                    <a:solidFill>
                      <a:srgbClr val="FFFFFF"/>
                    </a:solidFill>
                  </a:defRPr>
                </a:lvl1pPr>
              </a:lstStyle>
              <a:p>
                <a:r>
                  <a:t>HOW</a:t>
                </a:r>
              </a:p>
            </p:txBody>
          </p:sp>
        </p:grpSp>
      </p:grpSp>
      <p:sp>
        <p:nvSpPr>
          <p:cNvPr id="1704" name="Shape 1704"/>
          <p:cNvSpPr>
            <a:spLocks noGrp="1"/>
          </p:cNvSpPr>
          <p:nvPr>
            <p:ph type="body" sz="quarter" idx="1"/>
          </p:nvPr>
        </p:nvSpPr>
        <p:spPr>
          <a:xfrm>
            <a:off x="0" y="0"/>
            <a:ext cx="12192000" cy="933450"/>
          </a:xfrm>
          <a:prstGeom prst="rect">
            <a:avLst/>
          </a:prstGeom>
        </p:spPr>
        <p:txBody>
          <a:bodyPr/>
          <a:lstStyle>
            <a:lvl1pPr defTabSz="457189">
              <a:spcBef>
                <a:spcPts val="400"/>
              </a:spcBef>
              <a:defRPr sz="2000"/>
            </a:lvl1pPr>
          </a:lstStyle>
          <a:p>
            <a:r>
              <a:t>ANY QUESTIONS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1703"/>
                                        </p:tgtEl>
                                        <p:attrNameLst>
                                          <p:attrName>style.visibility</p:attrName>
                                        </p:attrNameLst>
                                      </p:cBhvr>
                                      <p:to>
                                        <p:strVal val="visible"/>
                                      </p:to>
                                    </p:set>
                                    <p:animEffect transition="in" filter="fade">
                                      <p:cBhvr>
                                        <p:cTn id="7" dur="500"/>
                                        <p:tgtEl>
                                          <p:spTgt spid="17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3" grpId="1" animBg="1" advAuto="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6" name="PlaceholderImage.png"/>
          <p:cNvPicPr>
            <a:picLocks noGrp="1" noChangeAspect="1"/>
          </p:cNvPicPr>
          <p:nvPr>
            <p:ph type="pic" idx="13"/>
          </p:nvPr>
        </p:nvPicPr>
        <p:blipFill>
          <a:blip r:embed="rId2">
            <a:extLst/>
          </a:blip>
          <a:stretch>
            <a:fillRect/>
          </a:stretch>
        </p:blipFill>
        <p:spPr>
          <a:prstGeom prst="rect">
            <a:avLst/>
          </a:prstGeom>
        </p:spPr>
      </p:pic>
      <p:sp>
        <p:nvSpPr>
          <p:cNvPr id="1707" name="Shape 1707"/>
          <p:cNvSpPr/>
          <p:nvPr/>
        </p:nvSpPr>
        <p:spPr>
          <a:xfrm>
            <a:off x="10164763" y="3430587"/>
            <a:ext cx="2027238" cy="1482726"/>
          </a:xfrm>
          <a:custGeom>
            <a:avLst/>
            <a:gdLst/>
            <a:ahLst/>
            <a:cxnLst>
              <a:cxn ang="0">
                <a:pos x="wd2" y="hd2"/>
              </a:cxn>
              <a:cxn ang="5400000">
                <a:pos x="wd2" y="hd2"/>
              </a:cxn>
              <a:cxn ang="10800000">
                <a:pos x="wd2" y="hd2"/>
              </a:cxn>
              <a:cxn ang="16200000">
                <a:pos x="wd2" y="hd2"/>
              </a:cxn>
            </a:cxnLst>
            <a:rect l="0" t="0" r="r" b="b"/>
            <a:pathLst>
              <a:path w="21600" h="21600" extrusionOk="0">
                <a:moveTo>
                  <a:pt x="20872" y="17271"/>
                </a:moveTo>
                <a:lnTo>
                  <a:pt x="20821" y="17317"/>
                </a:lnTo>
                <a:lnTo>
                  <a:pt x="20415" y="17317"/>
                </a:lnTo>
                <a:lnTo>
                  <a:pt x="20415" y="17155"/>
                </a:lnTo>
                <a:lnTo>
                  <a:pt x="20500" y="5001"/>
                </a:lnTo>
                <a:lnTo>
                  <a:pt x="20618" y="5001"/>
                </a:lnTo>
                <a:lnTo>
                  <a:pt x="20669" y="4954"/>
                </a:lnTo>
                <a:lnTo>
                  <a:pt x="20669" y="4283"/>
                </a:lnTo>
                <a:lnTo>
                  <a:pt x="20618" y="4283"/>
                </a:lnTo>
                <a:lnTo>
                  <a:pt x="20534" y="4214"/>
                </a:lnTo>
                <a:lnTo>
                  <a:pt x="20415" y="4214"/>
                </a:lnTo>
                <a:lnTo>
                  <a:pt x="20263" y="4167"/>
                </a:lnTo>
                <a:lnTo>
                  <a:pt x="20178" y="4167"/>
                </a:lnTo>
                <a:lnTo>
                  <a:pt x="20178" y="2153"/>
                </a:lnTo>
                <a:lnTo>
                  <a:pt x="20009" y="0"/>
                </a:lnTo>
                <a:lnTo>
                  <a:pt x="19890" y="2084"/>
                </a:lnTo>
                <a:lnTo>
                  <a:pt x="19839" y="4167"/>
                </a:lnTo>
                <a:lnTo>
                  <a:pt x="19484" y="4167"/>
                </a:lnTo>
                <a:lnTo>
                  <a:pt x="19349" y="4214"/>
                </a:lnTo>
                <a:lnTo>
                  <a:pt x="19315" y="4214"/>
                </a:lnTo>
                <a:lnTo>
                  <a:pt x="19315" y="4908"/>
                </a:lnTo>
                <a:lnTo>
                  <a:pt x="19349" y="4954"/>
                </a:lnTo>
                <a:lnTo>
                  <a:pt x="19484" y="4954"/>
                </a:lnTo>
                <a:lnTo>
                  <a:pt x="19399" y="16530"/>
                </a:lnTo>
                <a:lnTo>
                  <a:pt x="18130" y="15257"/>
                </a:lnTo>
                <a:lnTo>
                  <a:pt x="11189" y="15071"/>
                </a:lnTo>
                <a:lnTo>
                  <a:pt x="11155" y="11483"/>
                </a:lnTo>
                <a:lnTo>
                  <a:pt x="11274" y="11483"/>
                </a:lnTo>
                <a:lnTo>
                  <a:pt x="11274" y="11367"/>
                </a:lnTo>
                <a:lnTo>
                  <a:pt x="10343" y="11367"/>
                </a:lnTo>
                <a:lnTo>
                  <a:pt x="10343" y="9955"/>
                </a:lnTo>
                <a:lnTo>
                  <a:pt x="10495" y="9909"/>
                </a:lnTo>
                <a:lnTo>
                  <a:pt x="10495" y="9839"/>
                </a:lnTo>
                <a:lnTo>
                  <a:pt x="10208" y="9793"/>
                </a:lnTo>
                <a:lnTo>
                  <a:pt x="10258" y="9723"/>
                </a:lnTo>
                <a:lnTo>
                  <a:pt x="10292" y="9561"/>
                </a:lnTo>
                <a:lnTo>
                  <a:pt x="10292" y="9237"/>
                </a:lnTo>
                <a:lnTo>
                  <a:pt x="10258" y="9006"/>
                </a:lnTo>
                <a:lnTo>
                  <a:pt x="10174" y="8890"/>
                </a:lnTo>
                <a:lnTo>
                  <a:pt x="10055" y="8774"/>
                </a:lnTo>
                <a:lnTo>
                  <a:pt x="9920" y="8728"/>
                </a:lnTo>
                <a:lnTo>
                  <a:pt x="9767" y="8659"/>
                </a:lnTo>
                <a:lnTo>
                  <a:pt x="9632" y="8728"/>
                </a:lnTo>
                <a:lnTo>
                  <a:pt x="9513" y="8774"/>
                </a:lnTo>
                <a:lnTo>
                  <a:pt x="9429" y="8890"/>
                </a:lnTo>
                <a:lnTo>
                  <a:pt x="9344" y="9052"/>
                </a:lnTo>
                <a:lnTo>
                  <a:pt x="9276" y="9237"/>
                </a:lnTo>
                <a:lnTo>
                  <a:pt x="9276" y="9561"/>
                </a:lnTo>
                <a:lnTo>
                  <a:pt x="9344" y="9723"/>
                </a:lnTo>
                <a:lnTo>
                  <a:pt x="9344" y="9793"/>
                </a:lnTo>
                <a:lnTo>
                  <a:pt x="9107" y="9839"/>
                </a:lnTo>
                <a:lnTo>
                  <a:pt x="9107" y="9955"/>
                </a:lnTo>
                <a:lnTo>
                  <a:pt x="9276" y="9955"/>
                </a:lnTo>
                <a:lnTo>
                  <a:pt x="9310" y="11367"/>
                </a:lnTo>
                <a:lnTo>
                  <a:pt x="6077" y="11367"/>
                </a:lnTo>
                <a:lnTo>
                  <a:pt x="6077" y="10742"/>
                </a:lnTo>
                <a:lnTo>
                  <a:pt x="6196" y="10742"/>
                </a:lnTo>
                <a:lnTo>
                  <a:pt x="6196" y="10626"/>
                </a:lnTo>
                <a:lnTo>
                  <a:pt x="3487" y="10626"/>
                </a:lnTo>
                <a:lnTo>
                  <a:pt x="3453" y="10349"/>
                </a:lnTo>
                <a:lnTo>
                  <a:pt x="3403" y="9955"/>
                </a:lnTo>
                <a:lnTo>
                  <a:pt x="3284" y="9631"/>
                </a:lnTo>
                <a:lnTo>
                  <a:pt x="3166" y="9330"/>
                </a:lnTo>
                <a:lnTo>
                  <a:pt x="2827" y="8774"/>
                </a:lnTo>
                <a:lnTo>
                  <a:pt x="2624" y="8543"/>
                </a:lnTo>
                <a:lnTo>
                  <a:pt x="2387" y="8381"/>
                </a:lnTo>
                <a:lnTo>
                  <a:pt x="2387" y="8334"/>
                </a:lnTo>
                <a:lnTo>
                  <a:pt x="2133" y="8219"/>
                </a:lnTo>
                <a:lnTo>
                  <a:pt x="1930" y="8103"/>
                </a:lnTo>
                <a:lnTo>
                  <a:pt x="1930" y="8057"/>
                </a:lnTo>
                <a:lnTo>
                  <a:pt x="1896" y="8057"/>
                </a:lnTo>
                <a:lnTo>
                  <a:pt x="1642" y="7987"/>
                </a:lnTo>
                <a:lnTo>
                  <a:pt x="1490" y="7987"/>
                </a:lnTo>
                <a:lnTo>
                  <a:pt x="1524" y="6089"/>
                </a:lnTo>
                <a:lnTo>
                  <a:pt x="1320" y="6089"/>
                </a:lnTo>
                <a:lnTo>
                  <a:pt x="1270" y="7987"/>
                </a:lnTo>
                <a:lnTo>
                  <a:pt x="1151" y="7987"/>
                </a:lnTo>
                <a:lnTo>
                  <a:pt x="914" y="8057"/>
                </a:lnTo>
                <a:lnTo>
                  <a:pt x="863" y="8057"/>
                </a:lnTo>
                <a:lnTo>
                  <a:pt x="863" y="8103"/>
                </a:lnTo>
                <a:lnTo>
                  <a:pt x="626" y="8219"/>
                </a:lnTo>
                <a:lnTo>
                  <a:pt x="372" y="8334"/>
                </a:lnTo>
                <a:lnTo>
                  <a:pt x="135" y="8543"/>
                </a:lnTo>
                <a:lnTo>
                  <a:pt x="0" y="8659"/>
                </a:lnTo>
                <a:lnTo>
                  <a:pt x="0" y="21600"/>
                </a:lnTo>
                <a:lnTo>
                  <a:pt x="21600" y="21600"/>
                </a:lnTo>
                <a:lnTo>
                  <a:pt x="21600" y="17109"/>
                </a:lnTo>
                <a:lnTo>
                  <a:pt x="20872" y="17109"/>
                </a:lnTo>
                <a:lnTo>
                  <a:pt x="20872" y="17271"/>
                </a:lnTo>
                <a:close/>
              </a:path>
            </a:pathLst>
          </a:custGeom>
          <a:solidFill>
            <a:srgbClr val="2C3F50"/>
          </a:solidFill>
          <a:ln w="12700">
            <a:miter lim="400000"/>
          </a:ln>
        </p:spPr>
        <p:txBody>
          <a:bodyPr lIns="45719" rIns="45719"/>
          <a:lstStyle/>
          <a:p>
            <a:pPr>
              <a:defRPr>
                <a:latin typeface="Arial"/>
                <a:ea typeface="Arial"/>
                <a:cs typeface="Arial"/>
                <a:sym typeface="Arial"/>
              </a:defRPr>
            </a:pPr>
            <a:endParaRPr/>
          </a:p>
        </p:txBody>
      </p:sp>
      <p:sp>
        <p:nvSpPr>
          <p:cNvPr id="1708" name="Shape 1708"/>
          <p:cNvSpPr/>
          <p:nvPr/>
        </p:nvSpPr>
        <p:spPr>
          <a:xfrm>
            <a:off x="8129588" y="2409825"/>
            <a:ext cx="2035176" cy="2503489"/>
          </a:xfrm>
          <a:custGeom>
            <a:avLst/>
            <a:gdLst/>
            <a:ahLst/>
            <a:cxnLst>
              <a:cxn ang="0">
                <a:pos x="wd2" y="hd2"/>
              </a:cxn>
              <a:cxn ang="5400000">
                <a:pos x="wd2" y="hd2"/>
              </a:cxn>
              <a:cxn ang="10800000">
                <a:pos x="wd2" y="hd2"/>
              </a:cxn>
              <a:cxn ang="16200000">
                <a:pos x="wd2" y="hd2"/>
              </a:cxn>
            </a:cxnLst>
            <a:rect l="0" t="0" r="r" b="b"/>
            <a:pathLst>
              <a:path w="21600" h="21600" extrusionOk="0">
                <a:moveTo>
                  <a:pt x="21600" y="13939"/>
                </a:moveTo>
                <a:lnTo>
                  <a:pt x="21533" y="14007"/>
                </a:lnTo>
                <a:lnTo>
                  <a:pt x="21313" y="14144"/>
                </a:lnTo>
                <a:lnTo>
                  <a:pt x="21162" y="14309"/>
                </a:lnTo>
                <a:lnTo>
                  <a:pt x="21027" y="14514"/>
                </a:lnTo>
                <a:lnTo>
                  <a:pt x="20909" y="14706"/>
                </a:lnTo>
                <a:lnTo>
                  <a:pt x="20824" y="14939"/>
                </a:lnTo>
                <a:lnTo>
                  <a:pt x="20824" y="15104"/>
                </a:lnTo>
                <a:lnTo>
                  <a:pt x="17924" y="15104"/>
                </a:lnTo>
                <a:lnTo>
                  <a:pt x="17924" y="15172"/>
                </a:lnTo>
                <a:lnTo>
                  <a:pt x="18059" y="15172"/>
                </a:lnTo>
                <a:lnTo>
                  <a:pt x="18059" y="15542"/>
                </a:lnTo>
                <a:lnTo>
                  <a:pt x="17722" y="15542"/>
                </a:lnTo>
                <a:lnTo>
                  <a:pt x="17722" y="8689"/>
                </a:lnTo>
                <a:lnTo>
                  <a:pt x="17030" y="8689"/>
                </a:lnTo>
                <a:lnTo>
                  <a:pt x="17030" y="8251"/>
                </a:lnTo>
                <a:lnTo>
                  <a:pt x="15597" y="8251"/>
                </a:lnTo>
                <a:lnTo>
                  <a:pt x="15597" y="8689"/>
                </a:lnTo>
                <a:lnTo>
                  <a:pt x="14822" y="8689"/>
                </a:lnTo>
                <a:lnTo>
                  <a:pt x="14822" y="10978"/>
                </a:lnTo>
                <a:lnTo>
                  <a:pt x="14299" y="10978"/>
                </a:lnTo>
                <a:lnTo>
                  <a:pt x="14299" y="11307"/>
                </a:lnTo>
                <a:lnTo>
                  <a:pt x="14012" y="11307"/>
                </a:lnTo>
                <a:lnTo>
                  <a:pt x="14012" y="4194"/>
                </a:lnTo>
                <a:lnTo>
                  <a:pt x="14872" y="4194"/>
                </a:lnTo>
                <a:lnTo>
                  <a:pt x="14872" y="4057"/>
                </a:lnTo>
                <a:lnTo>
                  <a:pt x="14906" y="4057"/>
                </a:lnTo>
                <a:lnTo>
                  <a:pt x="14956" y="3961"/>
                </a:lnTo>
                <a:lnTo>
                  <a:pt x="14956" y="3851"/>
                </a:lnTo>
                <a:lnTo>
                  <a:pt x="14872" y="3851"/>
                </a:lnTo>
                <a:lnTo>
                  <a:pt x="14872" y="3618"/>
                </a:lnTo>
                <a:lnTo>
                  <a:pt x="14906" y="3618"/>
                </a:lnTo>
                <a:lnTo>
                  <a:pt x="14906" y="1960"/>
                </a:lnTo>
                <a:lnTo>
                  <a:pt x="14872" y="1960"/>
                </a:lnTo>
                <a:lnTo>
                  <a:pt x="14872" y="1220"/>
                </a:lnTo>
                <a:lnTo>
                  <a:pt x="14822" y="1220"/>
                </a:lnTo>
                <a:lnTo>
                  <a:pt x="14822" y="1521"/>
                </a:lnTo>
                <a:lnTo>
                  <a:pt x="14788" y="1521"/>
                </a:lnTo>
                <a:lnTo>
                  <a:pt x="14788" y="2056"/>
                </a:lnTo>
                <a:lnTo>
                  <a:pt x="13405" y="2056"/>
                </a:lnTo>
                <a:lnTo>
                  <a:pt x="13405" y="1521"/>
                </a:lnTo>
                <a:lnTo>
                  <a:pt x="13355" y="1521"/>
                </a:lnTo>
                <a:lnTo>
                  <a:pt x="13355" y="1220"/>
                </a:lnTo>
                <a:lnTo>
                  <a:pt x="13321" y="1220"/>
                </a:lnTo>
                <a:lnTo>
                  <a:pt x="13321" y="1987"/>
                </a:lnTo>
                <a:lnTo>
                  <a:pt x="13270" y="1987"/>
                </a:lnTo>
                <a:lnTo>
                  <a:pt x="13270" y="2056"/>
                </a:lnTo>
                <a:lnTo>
                  <a:pt x="11972" y="2056"/>
                </a:lnTo>
                <a:lnTo>
                  <a:pt x="11972" y="1562"/>
                </a:lnTo>
                <a:lnTo>
                  <a:pt x="11888" y="1562"/>
                </a:lnTo>
                <a:lnTo>
                  <a:pt x="11888" y="1987"/>
                </a:lnTo>
                <a:lnTo>
                  <a:pt x="11888" y="1220"/>
                </a:lnTo>
                <a:lnTo>
                  <a:pt x="11803" y="1220"/>
                </a:lnTo>
                <a:lnTo>
                  <a:pt x="11803" y="1987"/>
                </a:lnTo>
                <a:lnTo>
                  <a:pt x="11770" y="1987"/>
                </a:lnTo>
                <a:lnTo>
                  <a:pt x="11770" y="2056"/>
                </a:lnTo>
                <a:lnTo>
                  <a:pt x="10505" y="2097"/>
                </a:lnTo>
                <a:lnTo>
                  <a:pt x="10505" y="1562"/>
                </a:lnTo>
                <a:lnTo>
                  <a:pt x="10421" y="1562"/>
                </a:lnTo>
                <a:lnTo>
                  <a:pt x="10421" y="2097"/>
                </a:lnTo>
                <a:lnTo>
                  <a:pt x="10370" y="2097"/>
                </a:lnTo>
                <a:lnTo>
                  <a:pt x="10370" y="1220"/>
                </a:lnTo>
                <a:lnTo>
                  <a:pt x="10303" y="1220"/>
                </a:lnTo>
                <a:lnTo>
                  <a:pt x="10303" y="1987"/>
                </a:lnTo>
                <a:lnTo>
                  <a:pt x="10252" y="1987"/>
                </a:lnTo>
                <a:lnTo>
                  <a:pt x="10252" y="2097"/>
                </a:lnTo>
                <a:lnTo>
                  <a:pt x="9038" y="2097"/>
                </a:lnTo>
                <a:lnTo>
                  <a:pt x="9038" y="1562"/>
                </a:lnTo>
                <a:lnTo>
                  <a:pt x="8987" y="1562"/>
                </a:lnTo>
                <a:lnTo>
                  <a:pt x="8987" y="2097"/>
                </a:lnTo>
                <a:lnTo>
                  <a:pt x="8903" y="2097"/>
                </a:lnTo>
                <a:lnTo>
                  <a:pt x="8903" y="2028"/>
                </a:lnTo>
                <a:lnTo>
                  <a:pt x="8869" y="1987"/>
                </a:lnTo>
                <a:lnTo>
                  <a:pt x="8869" y="0"/>
                </a:lnTo>
                <a:lnTo>
                  <a:pt x="8785" y="0"/>
                </a:lnTo>
                <a:lnTo>
                  <a:pt x="8785" y="2563"/>
                </a:lnTo>
                <a:lnTo>
                  <a:pt x="8616" y="2590"/>
                </a:lnTo>
                <a:lnTo>
                  <a:pt x="8043" y="2590"/>
                </a:lnTo>
                <a:lnTo>
                  <a:pt x="7891" y="2618"/>
                </a:lnTo>
                <a:lnTo>
                  <a:pt x="7520" y="2618"/>
                </a:lnTo>
                <a:lnTo>
                  <a:pt x="7402" y="2659"/>
                </a:lnTo>
                <a:lnTo>
                  <a:pt x="7234" y="2659"/>
                </a:lnTo>
                <a:lnTo>
                  <a:pt x="7065" y="2686"/>
                </a:lnTo>
                <a:lnTo>
                  <a:pt x="6947" y="2686"/>
                </a:lnTo>
                <a:lnTo>
                  <a:pt x="6829" y="2727"/>
                </a:lnTo>
                <a:lnTo>
                  <a:pt x="6660" y="2727"/>
                </a:lnTo>
                <a:lnTo>
                  <a:pt x="6576" y="2755"/>
                </a:lnTo>
                <a:lnTo>
                  <a:pt x="6458" y="2755"/>
                </a:lnTo>
                <a:lnTo>
                  <a:pt x="6340" y="2796"/>
                </a:lnTo>
                <a:lnTo>
                  <a:pt x="6003" y="2851"/>
                </a:lnTo>
                <a:lnTo>
                  <a:pt x="5969" y="2851"/>
                </a:lnTo>
                <a:lnTo>
                  <a:pt x="5885" y="2892"/>
                </a:lnTo>
                <a:lnTo>
                  <a:pt x="5851" y="2919"/>
                </a:lnTo>
                <a:lnTo>
                  <a:pt x="5800" y="2919"/>
                </a:lnTo>
                <a:lnTo>
                  <a:pt x="5767" y="2960"/>
                </a:lnTo>
                <a:lnTo>
                  <a:pt x="5716" y="2988"/>
                </a:lnTo>
                <a:lnTo>
                  <a:pt x="5767" y="2960"/>
                </a:lnTo>
                <a:lnTo>
                  <a:pt x="5716" y="2988"/>
                </a:lnTo>
                <a:lnTo>
                  <a:pt x="5682" y="3029"/>
                </a:lnTo>
                <a:lnTo>
                  <a:pt x="5682" y="3084"/>
                </a:lnTo>
                <a:lnTo>
                  <a:pt x="5716" y="3125"/>
                </a:lnTo>
                <a:lnTo>
                  <a:pt x="5682" y="3084"/>
                </a:lnTo>
                <a:lnTo>
                  <a:pt x="5682" y="3056"/>
                </a:lnTo>
                <a:lnTo>
                  <a:pt x="5682" y="3152"/>
                </a:lnTo>
                <a:lnTo>
                  <a:pt x="5716" y="3152"/>
                </a:lnTo>
                <a:lnTo>
                  <a:pt x="5716" y="3193"/>
                </a:lnTo>
                <a:lnTo>
                  <a:pt x="5767" y="3193"/>
                </a:lnTo>
                <a:lnTo>
                  <a:pt x="5767" y="3221"/>
                </a:lnTo>
                <a:lnTo>
                  <a:pt x="5800" y="3262"/>
                </a:lnTo>
                <a:lnTo>
                  <a:pt x="5885" y="3262"/>
                </a:lnTo>
                <a:lnTo>
                  <a:pt x="5935" y="3289"/>
                </a:lnTo>
                <a:lnTo>
                  <a:pt x="6003" y="3317"/>
                </a:lnTo>
                <a:lnTo>
                  <a:pt x="6053" y="3317"/>
                </a:lnTo>
                <a:lnTo>
                  <a:pt x="6138" y="3358"/>
                </a:lnTo>
                <a:lnTo>
                  <a:pt x="6205" y="3358"/>
                </a:lnTo>
                <a:lnTo>
                  <a:pt x="6289" y="3385"/>
                </a:lnTo>
                <a:lnTo>
                  <a:pt x="6424" y="3385"/>
                </a:lnTo>
                <a:lnTo>
                  <a:pt x="6492" y="3426"/>
                </a:lnTo>
                <a:lnTo>
                  <a:pt x="6627" y="3426"/>
                </a:lnTo>
                <a:lnTo>
                  <a:pt x="6711" y="3454"/>
                </a:lnTo>
                <a:lnTo>
                  <a:pt x="6745" y="3454"/>
                </a:lnTo>
                <a:lnTo>
                  <a:pt x="7756" y="3591"/>
                </a:lnTo>
                <a:lnTo>
                  <a:pt x="7756" y="4125"/>
                </a:lnTo>
                <a:lnTo>
                  <a:pt x="7352" y="4153"/>
                </a:lnTo>
                <a:lnTo>
                  <a:pt x="7031" y="4221"/>
                </a:lnTo>
                <a:lnTo>
                  <a:pt x="6778" y="4249"/>
                </a:lnTo>
                <a:lnTo>
                  <a:pt x="6711" y="4317"/>
                </a:lnTo>
                <a:lnTo>
                  <a:pt x="6711" y="4619"/>
                </a:lnTo>
                <a:lnTo>
                  <a:pt x="6778" y="4687"/>
                </a:lnTo>
                <a:lnTo>
                  <a:pt x="6778" y="5085"/>
                </a:lnTo>
                <a:lnTo>
                  <a:pt x="6711" y="5126"/>
                </a:lnTo>
                <a:lnTo>
                  <a:pt x="6711" y="5153"/>
                </a:lnTo>
                <a:lnTo>
                  <a:pt x="6778" y="5222"/>
                </a:lnTo>
                <a:lnTo>
                  <a:pt x="6778" y="5482"/>
                </a:lnTo>
                <a:lnTo>
                  <a:pt x="6711" y="5523"/>
                </a:lnTo>
                <a:lnTo>
                  <a:pt x="6711" y="5647"/>
                </a:lnTo>
                <a:lnTo>
                  <a:pt x="6778" y="5715"/>
                </a:lnTo>
                <a:lnTo>
                  <a:pt x="6745" y="17269"/>
                </a:lnTo>
                <a:lnTo>
                  <a:pt x="6374" y="17269"/>
                </a:lnTo>
                <a:lnTo>
                  <a:pt x="6340" y="5688"/>
                </a:lnTo>
                <a:lnTo>
                  <a:pt x="5311" y="5688"/>
                </a:lnTo>
                <a:lnTo>
                  <a:pt x="5311" y="5249"/>
                </a:lnTo>
                <a:lnTo>
                  <a:pt x="1518" y="5249"/>
                </a:lnTo>
                <a:lnTo>
                  <a:pt x="1265" y="5688"/>
                </a:lnTo>
                <a:lnTo>
                  <a:pt x="708" y="5688"/>
                </a:lnTo>
                <a:lnTo>
                  <a:pt x="287" y="6483"/>
                </a:lnTo>
                <a:lnTo>
                  <a:pt x="287" y="16776"/>
                </a:lnTo>
                <a:lnTo>
                  <a:pt x="169" y="16776"/>
                </a:lnTo>
                <a:lnTo>
                  <a:pt x="169" y="16735"/>
                </a:lnTo>
                <a:lnTo>
                  <a:pt x="84" y="16707"/>
                </a:lnTo>
                <a:lnTo>
                  <a:pt x="0" y="16707"/>
                </a:lnTo>
                <a:lnTo>
                  <a:pt x="0" y="21600"/>
                </a:lnTo>
                <a:lnTo>
                  <a:pt x="21600" y="21600"/>
                </a:lnTo>
                <a:lnTo>
                  <a:pt x="21600" y="13939"/>
                </a:lnTo>
                <a:close/>
                <a:moveTo>
                  <a:pt x="5767" y="3084"/>
                </a:moveTo>
                <a:lnTo>
                  <a:pt x="5800" y="3084"/>
                </a:lnTo>
                <a:lnTo>
                  <a:pt x="5935" y="3125"/>
                </a:lnTo>
                <a:lnTo>
                  <a:pt x="5800" y="3084"/>
                </a:lnTo>
                <a:lnTo>
                  <a:pt x="5767" y="3084"/>
                </a:lnTo>
                <a:lnTo>
                  <a:pt x="5767" y="3056"/>
                </a:lnTo>
                <a:lnTo>
                  <a:pt x="5767" y="3084"/>
                </a:lnTo>
                <a:close/>
                <a:moveTo>
                  <a:pt x="5767" y="3125"/>
                </a:moveTo>
                <a:lnTo>
                  <a:pt x="5716" y="3125"/>
                </a:lnTo>
                <a:lnTo>
                  <a:pt x="5767" y="3125"/>
                </a:lnTo>
                <a:lnTo>
                  <a:pt x="6087" y="3193"/>
                </a:lnTo>
                <a:lnTo>
                  <a:pt x="5767" y="3125"/>
                </a:lnTo>
                <a:close/>
                <a:moveTo>
                  <a:pt x="6913" y="2727"/>
                </a:moveTo>
                <a:lnTo>
                  <a:pt x="6913" y="2755"/>
                </a:lnTo>
                <a:lnTo>
                  <a:pt x="6913" y="2727"/>
                </a:lnTo>
                <a:close/>
                <a:moveTo>
                  <a:pt x="6981" y="2851"/>
                </a:moveTo>
                <a:lnTo>
                  <a:pt x="6947" y="2823"/>
                </a:lnTo>
                <a:lnTo>
                  <a:pt x="6981" y="2851"/>
                </a:lnTo>
                <a:lnTo>
                  <a:pt x="7065" y="2892"/>
                </a:lnTo>
                <a:lnTo>
                  <a:pt x="6981" y="2851"/>
                </a:lnTo>
                <a:close/>
                <a:moveTo>
                  <a:pt x="7200" y="2727"/>
                </a:moveTo>
                <a:lnTo>
                  <a:pt x="7200" y="2686"/>
                </a:lnTo>
                <a:lnTo>
                  <a:pt x="7234" y="2686"/>
                </a:lnTo>
                <a:lnTo>
                  <a:pt x="7200" y="2686"/>
                </a:lnTo>
                <a:lnTo>
                  <a:pt x="7200" y="2727"/>
                </a:lnTo>
                <a:close/>
                <a:moveTo>
                  <a:pt x="7234" y="2823"/>
                </a:moveTo>
                <a:lnTo>
                  <a:pt x="7234" y="2796"/>
                </a:lnTo>
                <a:lnTo>
                  <a:pt x="7234" y="2823"/>
                </a:lnTo>
                <a:lnTo>
                  <a:pt x="7267" y="2823"/>
                </a:lnTo>
                <a:lnTo>
                  <a:pt x="7234" y="2823"/>
                </a:lnTo>
                <a:close/>
              </a:path>
            </a:pathLst>
          </a:custGeom>
          <a:solidFill>
            <a:srgbClr val="2C3F50"/>
          </a:solidFill>
          <a:ln w="12700">
            <a:miter lim="400000"/>
          </a:ln>
        </p:spPr>
        <p:txBody>
          <a:bodyPr lIns="45719" rIns="45719"/>
          <a:lstStyle/>
          <a:p>
            <a:pPr>
              <a:defRPr>
                <a:latin typeface="Arial"/>
                <a:ea typeface="Arial"/>
                <a:cs typeface="Arial"/>
                <a:sym typeface="Arial"/>
              </a:defRPr>
            </a:pPr>
            <a:endParaRPr/>
          </a:p>
        </p:txBody>
      </p:sp>
      <p:sp>
        <p:nvSpPr>
          <p:cNvPr id="1709" name="Shape 1709"/>
          <p:cNvSpPr/>
          <p:nvPr/>
        </p:nvSpPr>
        <p:spPr>
          <a:xfrm>
            <a:off x="6099175" y="3017838"/>
            <a:ext cx="2030414" cy="1895476"/>
          </a:xfrm>
          <a:custGeom>
            <a:avLst/>
            <a:gdLst/>
            <a:ahLst/>
            <a:cxnLst>
              <a:cxn ang="0">
                <a:pos x="wd2" y="hd2"/>
              </a:cxn>
              <a:cxn ang="5400000">
                <a:pos x="wd2" y="hd2"/>
              </a:cxn>
              <a:cxn ang="10800000">
                <a:pos x="wd2" y="hd2"/>
              </a:cxn>
              <a:cxn ang="16200000">
                <a:pos x="wd2" y="hd2"/>
              </a:cxn>
            </a:cxnLst>
            <a:rect l="0" t="0" r="r" b="b"/>
            <a:pathLst>
              <a:path w="21600" h="21600" extrusionOk="0">
                <a:moveTo>
                  <a:pt x="203" y="5540"/>
                </a:moveTo>
                <a:lnTo>
                  <a:pt x="0" y="5504"/>
                </a:lnTo>
                <a:lnTo>
                  <a:pt x="0" y="21600"/>
                </a:lnTo>
                <a:lnTo>
                  <a:pt x="21600" y="21600"/>
                </a:lnTo>
                <a:lnTo>
                  <a:pt x="21600" y="15136"/>
                </a:lnTo>
                <a:lnTo>
                  <a:pt x="21532" y="15136"/>
                </a:lnTo>
                <a:lnTo>
                  <a:pt x="21532" y="14828"/>
                </a:lnTo>
                <a:lnTo>
                  <a:pt x="21448" y="14828"/>
                </a:lnTo>
                <a:lnTo>
                  <a:pt x="21448" y="15136"/>
                </a:lnTo>
                <a:lnTo>
                  <a:pt x="21245" y="15136"/>
                </a:lnTo>
                <a:lnTo>
                  <a:pt x="21245" y="14919"/>
                </a:lnTo>
                <a:lnTo>
                  <a:pt x="21161" y="14865"/>
                </a:lnTo>
                <a:lnTo>
                  <a:pt x="21042" y="14865"/>
                </a:lnTo>
                <a:lnTo>
                  <a:pt x="21042" y="14611"/>
                </a:lnTo>
                <a:lnTo>
                  <a:pt x="20958" y="14611"/>
                </a:lnTo>
                <a:lnTo>
                  <a:pt x="20958" y="14865"/>
                </a:lnTo>
                <a:lnTo>
                  <a:pt x="20620" y="14865"/>
                </a:lnTo>
                <a:lnTo>
                  <a:pt x="20670" y="12710"/>
                </a:lnTo>
                <a:lnTo>
                  <a:pt x="20383" y="12674"/>
                </a:lnTo>
                <a:lnTo>
                  <a:pt x="19977" y="12674"/>
                </a:lnTo>
                <a:lnTo>
                  <a:pt x="19842" y="12583"/>
                </a:lnTo>
                <a:lnTo>
                  <a:pt x="19808" y="12583"/>
                </a:lnTo>
                <a:lnTo>
                  <a:pt x="19724" y="12547"/>
                </a:lnTo>
                <a:lnTo>
                  <a:pt x="19724" y="12457"/>
                </a:lnTo>
                <a:lnTo>
                  <a:pt x="19521" y="12402"/>
                </a:lnTo>
                <a:lnTo>
                  <a:pt x="19437" y="12402"/>
                </a:lnTo>
                <a:lnTo>
                  <a:pt x="19268" y="12095"/>
                </a:lnTo>
                <a:lnTo>
                  <a:pt x="19031" y="11787"/>
                </a:lnTo>
                <a:lnTo>
                  <a:pt x="18777" y="11569"/>
                </a:lnTo>
                <a:lnTo>
                  <a:pt x="18456" y="11388"/>
                </a:lnTo>
                <a:lnTo>
                  <a:pt x="18135" y="11316"/>
                </a:lnTo>
                <a:lnTo>
                  <a:pt x="18135" y="10827"/>
                </a:lnTo>
                <a:lnTo>
                  <a:pt x="18169" y="10827"/>
                </a:lnTo>
                <a:lnTo>
                  <a:pt x="18169" y="10737"/>
                </a:lnTo>
                <a:lnTo>
                  <a:pt x="18135" y="10737"/>
                </a:lnTo>
                <a:lnTo>
                  <a:pt x="18085" y="10646"/>
                </a:lnTo>
                <a:lnTo>
                  <a:pt x="18051" y="10610"/>
                </a:lnTo>
                <a:lnTo>
                  <a:pt x="17966" y="10556"/>
                </a:lnTo>
                <a:lnTo>
                  <a:pt x="17932" y="10519"/>
                </a:lnTo>
                <a:lnTo>
                  <a:pt x="17848" y="10519"/>
                </a:lnTo>
                <a:lnTo>
                  <a:pt x="17848" y="10248"/>
                </a:lnTo>
                <a:lnTo>
                  <a:pt x="17797" y="10248"/>
                </a:lnTo>
                <a:lnTo>
                  <a:pt x="17797" y="10212"/>
                </a:lnTo>
                <a:lnTo>
                  <a:pt x="17797" y="10248"/>
                </a:lnTo>
                <a:lnTo>
                  <a:pt x="17713" y="10248"/>
                </a:lnTo>
                <a:lnTo>
                  <a:pt x="17713" y="10519"/>
                </a:lnTo>
                <a:lnTo>
                  <a:pt x="17679" y="10519"/>
                </a:lnTo>
                <a:lnTo>
                  <a:pt x="17594" y="10556"/>
                </a:lnTo>
                <a:lnTo>
                  <a:pt x="17561" y="10610"/>
                </a:lnTo>
                <a:lnTo>
                  <a:pt x="17510" y="10646"/>
                </a:lnTo>
                <a:lnTo>
                  <a:pt x="17476" y="10737"/>
                </a:lnTo>
                <a:lnTo>
                  <a:pt x="17425" y="10737"/>
                </a:lnTo>
                <a:lnTo>
                  <a:pt x="17425" y="10827"/>
                </a:lnTo>
                <a:lnTo>
                  <a:pt x="17476" y="10827"/>
                </a:lnTo>
                <a:lnTo>
                  <a:pt x="17476" y="11316"/>
                </a:lnTo>
                <a:lnTo>
                  <a:pt x="17138" y="11388"/>
                </a:lnTo>
                <a:lnTo>
                  <a:pt x="16817" y="11569"/>
                </a:lnTo>
                <a:lnTo>
                  <a:pt x="16530" y="11787"/>
                </a:lnTo>
                <a:lnTo>
                  <a:pt x="16293" y="12095"/>
                </a:lnTo>
                <a:lnTo>
                  <a:pt x="16158" y="12402"/>
                </a:lnTo>
                <a:lnTo>
                  <a:pt x="16039" y="12402"/>
                </a:lnTo>
                <a:lnTo>
                  <a:pt x="15837" y="12457"/>
                </a:lnTo>
                <a:lnTo>
                  <a:pt x="15837" y="12547"/>
                </a:lnTo>
                <a:lnTo>
                  <a:pt x="15803" y="12583"/>
                </a:lnTo>
                <a:lnTo>
                  <a:pt x="15634" y="12583"/>
                </a:lnTo>
                <a:lnTo>
                  <a:pt x="15634" y="12620"/>
                </a:lnTo>
                <a:lnTo>
                  <a:pt x="15583" y="12674"/>
                </a:lnTo>
                <a:lnTo>
                  <a:pt x="15144" y="12674"/>
                </a:lnTo>
                <a:lnTo>
                  <a:pt x="14890" y="12710"/>
                </a:lnTo>
                <a:lnTo>
                  <a:pt x="14941" y="14919"/>
                </a:lnTo>
                <a:lnTo>
                  <a:pt x="14654" y="14919"/>
                </a:lnTo>
                <a:lnTo>
                  <a:pt x="14654" y="14611"/>
                </a:lnTo>
                <a:lnTo>
                  <a:pt x="14569" y="14611"/>
                </a:lnTo>
                <a:lnTo>
                  <a:pt x="14569" y="14919"/>
                </a:lnTo>
                <a:lnTo>
                  <a:pt x="14451" y="14919"/>
                </a:lnTo>
                <a:lnTo>
                  <a:pt x="14366" y="14955"/>
                </a:lnTo>
                <a:lnTo>
                  <a:pt x="14366" y="15173"/>
                </a:lnTo>
                <a:lnTo>
                  <a:pt x="14113" y="15173"/>
                </a:lnTo>
                <a:lnTo>
                  <a:pt x="14079" y="14828"/>
                </a:lnTo>
                <a:lnTo>
                  <a:pt x="13994" y="14828"/>
                </a:lnTo>
                <a:lnTo>
                  <a:pt x="13994" y="15173"/>
                </a:lnTo>
                <a:lnTo>
                  <a:pt x="13825" y="15173"/>
                </a:lnTo>
                <a:lnTo>
                  <a:pt x="13758" y="15227"/>
                </a:lnTo>
                <a:lnTo>
                  <a:pt x="13673" y="15227"/>
                </a:lnTo>
                <a:lnTo>
                  <a:pt x="13707" y="1630"/>
                </a:lnTo>
                <a:lnTo>
                  <a:pt x="13217" y="579"/>
                </a:lnTo>
                <a:lnTo>
                  <a:pt x="12693" y="579"/>
                </a:lnTo>
                <a:lnTo>
                  <a:pt x="12406" y="0"/>
                </a:lnTo>
                <a:lnTo>
                  <a:pt x="8586" y="0"/>
                </a:lnTo>
                <a:lnTo>
                  <a:pt x="8586" y="579"/>
                </a:lnTo>
                <a:lnTo>
                  <a:pt x="7572" y="579"/>
                </a:lnTo>
                <a:lnTo>
                  <a:pt x="7521" y="15480"/>
                </a:lnTo>
                <a:lnTo>
                  <a:pt x="7403" y="15354"/>
                </a:lnTo>
                <a:lnTo>
                  <a:pt x="7403" y="15136"/>
                </a:lnTo>
                <a:lnTo>
                  <a:pt x="7369" y="13507"/>
                </a:lnTo>
                <a:lnTo>
                  <a:pt x="7369" y="13380"/>
                </a:lnTo>
                <a:lnTo>
                  <a:pt x="7251" y="13380"/>
                </a:lnTo>
                <a:lnTo>
                  <a:pt x="7251" y="13724"/>
                </a:lnTo>
                <a:lnTo>
                  <a:pt x="6828" y="13724"/>
                </a:lnTo>
                <a:lnTo>
                  <a:pt x="6828" y="13688"/>
                </a:lnTo>
                <a:lnTo>
                  <a:pt x="6744" y="13507"/>
                </a:lnTo>
                <a:lnTo>
                  <a:pt x="6744" y="12547"/>
                </a:lnTo>
                <a:lnTo>
                  <a:pt x="6625" y="12239"/>
                </a:lnTo>
                <a:lnTo>
                  <a:pt x="6625" y="11262"/>
                </a:lnTo>
                <a:lnTo>
                  <a:pt x="6389" y="10157"/>
                </a:lnTo>
                <a:lnTo>
                  <a:pt x="6423" y="10157"/>
                </a:lnTo>
                <a:lnTo>
                  <a:pt x="6423" y="9904"/>
                </a:lnTo>
                <a:lnTo>
                  <a:pt x="6220" y="9904"/>
                </a:lnTo>
                <a:lnTo>
                  <a:pt x="6220" y="10031"/>
                </a:lnTo>
                <a:lnTo>
                  <a:pt x="6186" y="10031"/>
                </a:lnTo>
                <a:lnTo>
                  <a:pt x="6186" y="10302"/>
                </a:lnTo>
                <a:lnTo>
                  <a:pt x="6220" y="10302"/>
                </a:lnTo>
                <a:lnTo>
                  <a:pt x="6051" y="11044"/>
                </a:lnTo>
                <a:lnTo>
                  <a:pt x="5848" y="8709"/>
                </a:lnTo>
                <a:lnTo>
                  <a:pt x="5932" y="8709"/>
                </a:lnTo>
                <a:lnTo>
                  <a:pt x="5932" y="8492"/>
                </a:lnTo>
                <a:lnTo>
                  <a:pt x="5814" y="8492"/>
                </a:lnTo>
                <a:lnTo>
                  <a:pt x="5696" y="6735"/>
                </a:lnTo>
                <a:lnTo>
                  <a:pt x="5763" y="6735"/>
                </a:lnTo>
                <a:lnTo>
                  <a:pt x="5763" y="5595"/>
                </a:lnTo>
                <a:lnTo>
                  <a:pt x="5408" y="5595"/>
                </a:lnTo>
                <a:lnTo>
                  <a:pt x="5408" y="6735"/>
                </a:lnTo>
                <a:lnTo>
                  <a:pt x="5476" y="6735"/>
                </a:lnTo>
                <a:lnTo>
                  <a:pt x="5476" y="6772"/>
                </a:lnTo>
                <a:lnTo>
                  <a:pt x="5358" y="8492"/>
                </a:lnTo>
                <a:lnTo>
                  <a:pt x="5273" y="8492"/>
                </a:lnTo>
                <a:lnTo>
                  <a:pt x="5273" y="8709"/>
                </a:lnTo>
                <a:lnTo>
                  <a:pt x="5358" y="8709"/>
                </a:lnTo>
                <a:lnTo>
                  <a:pt x="5155" y="11044"/>
                </a:lnTo>
                <a:lnTo>
                  <a:pt x="4986" y="10248"/>
                </a:lnTo>
                <a:lnTo>
                  <a:pt x="4986" y="10157"/>
                </a:lnTo>
                <a:lnTo>
                  <a:pt x="5037" y="10157"/>
                </a:lnTo>
                <a:lnTo>
                  <a:pt x="5037" y="9904"/>
                </a:lnTo>
                <a:lnTo>
                  <a:pt x="4834" y="9904"/>
                </a:lnTo>
                <a:lnTo>
                  <a:pt x="4834" y="10302"/>
                </a:lnTo>
                <a:lnTo>
                  <a:pt x="4868" y="10302"/>
                </a:lnTo>
                <a:lnTo>
                  <a:pt x="4665" y="11262"/>
                </a:lnTo>
                <a:lnTo>
                  <a:pt x="4631" y="11352"/>
                </a:lnTo>
                <a:lnTo>
                  <a:pt x="4631" y="12239"/>
                </a:lnTo>
                <a:lnTo>
                  <a:pt x="4546" y="12547"/>
                </a:lnTo>
                <a:lnTo>
                  <a:pt x="4546" y="13507"/>
                </a:lnTo>
                <a:lnTo>
                  <a:pt x="4411" y="13688"/>
                </a:lnTo>
                <a:lnTo>
                  <a:pt x="4411" y="13724"/>
                </a:lnTo>
                <a:lnTo>
                  <a:pt x="4259" y="13724"/>
                </a:lnTo>
                <a:lnTo>
                  <a:pt x="4259" y="13543"/>
                </a:lnTo>
                <a:lnTo>
                  <a:pt x="4124" y="13543"/>
                </a:lnTo>
                <a:lnTo>
                  <a:pt x="4124" y="12855"/>
                </a:lnTo>
                <a:lnTo>
                  <a:pt x="4056" y="12855"/>
                </a:lnTo>
                <a:lnTo>
                  <a:pt x="3803" y="10393"/>
                </a:lnTo>
                <a:lnTo>
                  <a:pt x="3921" y="10393"/>
                </a:lnTo>
                <a:lnTo>
                  <a:pt x="3921" y="9723"/>
                </a:lnTo>
                <a:lnTo>
                  <a:pt x="3634" y="9723"/>
                </a:lnTo>
                <a:lnTo>
                  <a:pt x="3634" y="10393"/>
                </a:lnTo>
                <a:lnTo>
                  <a:pt x="3718" y="10393"/>
                </a:lnTo>
                <a:lnTo>
                  <a:pt x="3515" y="12855"/>
                </a:lnTo>
                <a:lnTo>
                  <a:pt x="3397" y="12855"/>
                </a:lnTo>
                <a:lnTo>
                  <a:pt x="3397" y="13543"/>
                </a:lnTo>
                <a:lnTo>
                  <a:pt x="3279" y="13543"/>
                </a:lnTo>
                <a:lnTo>
                  <a:pt x="3279" y="13724"/>
                </a:lnTo>
                <a:lnTo>
                  <a:pt x="3025" y="13724"/>
                </a:lnTo>
                <a:lnTo>
                  <a:pt x="2941" y="13507"/>
                </a:lnTo>
                <a:lnTo>
                  <a:pt x="2941" y="12457"/>
                </a:lnTo>
                <a:lnTo>
                  <a:pt x="2907" y="12457"/>
                </a:lnTo>
                <a:lnTo>
                  <a:pt x="2907" y="12402"/>
                </a:lnTo>
                <a:lnTo>
                  <a:pt x="2856" y="12366"/>
                </a:lnTo>
                <a:lnTo>
                  <a:pt x="2856" y="11135"/>
                </a:lnTo>
                <a:lnTo>
                  <a:pt x="2823" y="11135"/>
                </a:lnTo>
                <a:lnTo>
                  <a:pt x="2823" y="11044"/>
                </a:lnTo>
                <a:lnTo>
                  <a:pt x="2789" y="11044"/>
                </a:lnTo>
                <a:lnTo>
                  <a:pt x="2620" y="10302"/>
                </a:lnTo>
                <a:lnTo>
                  <a:pt x="2654" y="10302"/>
                </a:lnTo>
                <a:lnTo>
                  <a:pt x="2654" y="10085"/>
                </a:lnTo>
                <a:lnTo>
                  <a:pt x="2620" y="10085"/>
                </a:lnTo>
                <a:lnTo>
                  <a:pt x="2620" y="9904"/>
                </a:lnTo>
                <a:lnTo>
                  <a:pt x="2417" y="9904"/>
                </a:lnTo>
                <a:lnTo>
                  <a:pt x="2417" y="10157"/>
                </a:lnTo>
                <a:lnTo>
                  <a:pt x="2451" y="10157"/>
                </a:lnTo>
                <a:lnTo>
                  <a:pt x="2299" y="10918"/>
                </a:lnTo>
                <a:lnTo>
                  <a:pt x="2079" y="8673"/>
                </a:lnTo>
                <a:lnTo>
                  <a:pt x="2214" y="8618"/>
                </a:lnTo>
                <a:lnTo>
                  <a:pt x="2214" y="8455"/>
                </a:lnTo>
                <a:lnTo>
                  <a:pt x="2163" y="8401"/>
                </a:lnTo>
                <a:lnTo>
                  <a:pt x="2079" y="8401"/>
                </a:lnTo>
                <a:lnTo>
                  <a:pt x="1961" y="6699"/>
                </a:lnTo>
                <a:lnTo>
                  <a:pt x="2045" y="6699"/>
                </a:lnTo>
                <a:lnTo>
                  <a:pt x="2045" y="5504"/>
                </a:lnTo>
                <a:lnTo>
                  <a:pt x="1673" y="5504"/>
                </a:lnTo>
                <a:lnTo>
                  <a:pt x="1673" y="6699"/>
                </a:lnTo>
                <a:lnTo>
                  <a:pt x="1758" y="6699"/>
                </a:lnTo>
                <a:lnTo>
                  <a:pt x="1639" y="8401"/>
                </a:lnTo>
                <a:lnTo>
                  <a:pt x="1521" y="8401"/>
                </a:lnTo>
                <a:lnTo>
                  <a:pt x="1521" y="8618"/>
                </a:lnTo>
                <a:lnTo>
                  <a:pt x="1589" y="8618"/>
                </a:lnTo>
                <a:lnTo>
                  <a:pt x="1386" y="10918"/>
                </a:lnTo>
                <a:lnTo>
                  <a:pt x="1268" y="10302"/>
                </a:lnTo>
                <a:lnTo>
                  <a:pt x="1268" y="10031"/>
                </a:lnTo>
                <a:lnTo>
                  <a:pt x="1183" y="10031"/>
                </a:lnTo>
                <a:lnTo>
                  <a:pt x="1183" y="9940"/>
                </a:lnTo>
                <a:lnTo>
                  <a:pt x="1099" y="9940"/>
                </a:lnTo>
                <a:lnTo>
                  <a:pt x="1099" y="9904"/>
                </a:lnTo>
                <a:lnTo>
                  <a:pt x="1099" y="9940"/>
                </a:lnTo>
                <a:lnTo>
                  <a:pt x="1014" y="9940"/>
                </a:lnTo>
                <a:lnTo>
                  <a:pt x="1014" y="10157"/>
                </a:lnTo>
                <a:lnTo>
                  <a:pt x="1065" y="10157"/>
                </a:lnTo>
                <a:lnTo>
                  <a:pt x="862" y="11044"/>
                </a:lnTo>
                <a:lnTo>
                  <a:pt x="777" y="11044"/>
                </a:lnTo>
                <a:lnTo>
                  <a:pt x="777" y="12366"/>
                </a:lnTo>
                <a:lnTo>
                  <a:pt x="693" y="12402"/>
                </a:lnTo>
                <a:lnTo>
                  <a:pt x="693" y="13507"/>
                </a:lnTo>
                <a:lnTo>
                  <a:pt x="575" y="13688"/>
                </a:lnTo>
                <a:lnTo>
                  <a:pt x="575" y="13724"/>
                </a:lnTo>
                <a:lnTo>
                  <a:pt x="321" y="13724"/>
                </a:lnTo>
                <a:lnTo>
                  <a:pt x="287" y="13507"/>
                </a:lnTo>
                <a:lnTo>
                  <a:pt x="287" y="13380"/>
                </a:lnTo>
                <a:lnTo>
                  <a:pt x="203" y="13380"/>
                </a:lnTo>
                <a:lnTo>
                  <a:pt x="203" y="13507"/>
                </a:lnTo>
                <a:lnTo>
                  <a:pt x="118" y="15136"/>
                </a:lnTo>
                <a:lnTo>
                  <a:pt x="118" y="15354"/>
                </a:lnTo>
                <a:lnTo>
                  <a:pt x="85" y="15408"/>
                </a:lnTo>
                <a:lnTo>
                  <a:pt x="169" y="6609"/>
                </a:lnTo>
                <a:lnTo>
                  <a:pt x="203" y="5540"/>
                </a:lnTo>
                <a:close/>
              </a:path>
            </a:pathLst>
          </a:custGeom>
          <a:solidFill>
            <a:srgbClr val="2C3F50"/>
          </a:solidFill>
          <a:ln w="12700">
            <a:miter lim="400000"/>
          </a:ln>
        </p:spPr>
        <p:txBody>
          <a:bodyPr lIns="45719" rIns="45719"/>
          <a:lstStyle/>
          <a:p>
            <a:pPr>
              <a:defRPr>
                <a:latin typeface="Arial"/>
                <a:ea typeface="Arial"/>
                <a:cs typeface="Arial"/>
                <a:sym typeface="Arial"/>
              </a:defRPr>
            </a:pPr>
            <a:endParaRPr/>
          </a:p>
        </p:txBody>
      </p:sp>
      <p:sp>
        <p:nvSpPr>
          <p:cNvPr id="1710" name="Shape 1710"/>
          <p:cNvSpPr/>
          <p:nvPr/>
        </p:nvSpPr>
        <p:spPr>
          <a:xfrm>
            <a:off x="4070350" y="2652713"/>
            <a:ext cx="2027239" cy="2260601"/>
          </a:xfrm>
          <a:custGeom>
            <a:avLst/>
            <a:gdLst/>
            <a:ahLst/>
            <a:cxnLst>
              <a:cxn ang="0">
                <a:pos x="wd2" y="hd2"/>
              </a:cxn>
              <a:cxn ang="5400000">
                <a:pos x="wd2" y="hd2"/>
              </a:cxn>
              <a:cxn ang="10800000">
                <a:pos x="wd2" y="hd2"/>
              </a:cxn>
              <a:cxn ang="16200000">
                <a:pos x="wd2" y="hd2"/>
              </a:cxn>
            </a:cxnLst>
            <a:rect l="0" t="0" r="r" b="b"/>
            <a:pathLst>
              <a:path w="21600" h="21600" extrusionOk="0">
                <a:moveTo>
                  <a:pt x="21600" y="8106"/>
                </a:moveTo>
                <a:lnTo>
                  <a:pt x="21024" y="8030"/>
                </a:lnTo>
                <a:lnTo>
                  <a:pt x="20703" y="8075"/>
                </a:lnTo>
                <a:lnTo>
                  <a:pt x="20737" y="7999"/>
                </a:lnTo>
                <a:lnTo>
                  <a:pt x="20246" y="7954"/>
                </a:lnTo>
                <a:lnTo>
                  <a:pt x="20246" y="7665"/>
                </a:lnTo>
                <a:lnTo>
                  <a:pt x="19840" y="7620"/>
                </a:lnTo>
                <a:lnTo>
                  <a:pt x="19840" y="7332"/>
                </a:lnTo>
                <a:lnTo>
                  <a:pt x="19433" y="7301"/>
                </a:lnTo>
                <a:lnTo>
                  <a:pt x="19433" y="6998"/>
                </a:lnTo>
                <a:lnTo>
                  <a:pt x="19010" y="6967"/>
                </a:lnTo>
                <a:lnTo>
                  <a:pt x="19061" y="6664"/>
                </a:lnTo>
                <a:lnTo>
                  <a:pt x="18519" y="6588"/>
                </a:lnTo>
                <a:lnTo>
                  <a:pt x="17656" y="6588"/>
                </a:lnTo>
                <a:lnTo>
                  <a:pt x="17046" y="6664"/>
                </a:lnTo>
                <a:lnTo>
                  <a:pt x="17013" y="6785"/>
                </a:lnTo>
                <a:lnTo>
                  <a:pt x="17013" y="6967"/>
                </a:lnTo>
                <a:lnTo>
                  <a:pt x="16674" y="6998"/>
                </a:lnTo>
                <a:lnTo>
                  <a:pt x="16606" y="7301"/>
                </a:lnTo>
                <a:lnTo>
                  <a:pt x="16318" y="7332"/>
                </a:lnTo>
                <a:lnTo>
                  <a:pt x="16234" y="7514"/>
                </a:lnTo>
                <a:lnTo>
                  <a:pt x="16234" y="7620"/>
                </a:lnTo>
                <a:lnTo>
                  <a:pt x="15895" y="7665"/>
                </a:lnTo>
                <a:lnTo>
                  <a:pt x="15861" y="7848"/>
                </a:lnTo>
                <a:lnTo>
                  <a:pt x="15861" y="7954"/>
                </a:lnTo>
                <a:lnTo>
                  <a:pt x="15489" y="7999"/>
                </a:lnTo>
                <a:lnTo>
                  <a:pt x="15455" y="8030"/>
                </a:lnTo>
                <a:lnTo>
                  <a:pt x="15117" y="7999"/>
                </a:lnTo>
                <a:lnTo>
                  <a:pt x="14219" y="8106"/>
                </a:lnTo>
                <a:lnTo>
                  <a:pt x="14219" y="13297"/>
                </a:lnTo>
                <a:lnTo>
                  <a:pt x="12950" y="13297"/>
                </a:lnTo>
                <a:lnTo>
                  <a:pt x="12916" y="9108"/>
                </a:lnTo>
                <a:lnTo>
                  <a:pt x="12916" y="8257"/>
                </a:lnTo>
                <a:lnTo>
                  <a:pt x="11968" y="8136"/>
                </a:lnTo>
                <a:lnTo>
                  <a:pt x="11680" y="8182"/>
                </a:lnTo>
                <a:lnTo>
                  <a:pt x="11646" y="8136"/>
                </a:lnTo>
                <a:lnTo>
                  <a:pt x="11308" y="8106"/>
                </a:lnTo>
                <a:lnTo>
                  <a:pt x="11308" y="7999"/>
                </a:lnTo>
                <a:lnTo>
                  <a:pt x="11189" y="7817"/>
                </a:lnTo>
                <a:lnTo>
                  <a:pt x="10935" y="7772"/>
                </a:lnTo>
                <a:lnTo>
                  <a:pt x="10935" y="7620"/>
                </a:lnTo>
                <a:lnTo>
                  <a:pt x="10817" y="7483"/>
                </a:lnTo>
                <a:lnTo>
                  <a:pt x="10580" y="7438"/>
                </a:lnTo>
                <a:lnTo>
                  <a:pt x="10580" y="7301"/>
                </a:lnTo>
                <a:lnTo>
                  <a:pt x="10445" y="7149"/>
                </a:lnTo>
                <a:lnTo>
                  <a:pt x="10208" y="7104"/>
                </a:lnTo>
                <a:lnTo>
                  <a:pt x="10157" y="6922"/>
                </a:lnTo>
                <a:lnTo>
                  <a:pt x="10123" y="6815"/>
                </a:lnTo>
                <a:lnTo>
                  <a:pt x="9463" y="6740"/>
                </a:lnTo>
                <a:lnTo>
                  <a:pt x="8650" y="6740"/>
                </a:lnTo>
                <a:lnTo>
                  <a:pt x="8159" y="6815"/>
                </a:lnTo>
                <a:lnTo>
                  <a:pt x="8159" y="7074"/>
                </a:lnTo>
                <a:lnTo>
                  <a:pt x="7787" y="7149"/>
                </a:lnTo>
                <a:lnTo>
                  <a:pt x="7787" y="7407"/>
                </a:lnTo>
                <a:lnTo>
                  <a:pt x="7381" y="7483"/>
                </a:lnTo>
                <a:lnTo>
                  <a:pt x="7381" y="7741"/>
                </a:lnTo>
                <a:lnTo>
                  <a:pt x="6957" y="7772"/>
                </a:lnTo>
                <a:lnTo>
                  <a:pt x="6957" y="8075"/>
                </a:lnTo>
                <a:lnTo>
                  <a:pt x="6517" y="8106"/>
                </a:lnTo>
                <a:lnTo>
                  <a:pt x="6517" y="8136"/>
                </a:lnTo>
                <a:lnTo>
                  <a:pt x="6466" y="8136"/>
                </a:lnTo>
                <a:lnTo>
                  <a:pt x="6466" y="4979"/>
                </a:lnTo>
                <a:lnTo>
                  <a:pt x="5451" y="4979"/>
                </a:lnTo>
                <a:lnTo>
                  <a:pt x="5451" y="4159"/>
                </a:lnTo>
                <a:lnTo>
                  <a:pt x="4469" y="4159"/>
                </a:lnTo>
                <a:lnTo>
                  <a:pt x="4469" y="3537"/>
                </a:lnTo>
                <a:lnTo>
                  <a:pt x="3403" y="3537"/>
                </a:lnTo>
                <a:lnTo>
                  <a:pt x="3403" y="4979"/>
                </a:lnTo>
                <a:lnTo>
                  <a:pt x="3030" y="4979"/>
                </a:lnTo>
                <a:lnTo>
                  <a:pt x="3030" y="3901"/>
                </a:lnTo>
                <a:lnTo>
                  <a:pt x="3064" y="3871"/>
                </a:lnTo>
                <a:lnTo>
                  <a:pt x="3064" y="3825"/>
                </a:lnTo>
                <a:lnTo>
                  <a:pt x="3030" y="3825"/>
                </a:lnTo>
                <a:lnTo>
                  <a:pt x="3030" y="3309"/>
                </a:lnTo>
                <a:lnTo>
                  <a:pt x="3064" y="3233"/>
                </a:lnTo>
                <a:lnTo>
                  <a:pt x="3030" y="3233"/>
                </a:lnTo>
                <a:lnTo>
                  <a:pt x="3030" y="2687"/>
                </a:lnTo>
                <a:lnTo>
                  <a:pt x="3064" y="2641"/>
                </a:lnTo>
                <a:lnTo>
                  <a:pt x="3064" y="2611"/>
                </a:lnTo>
                <a:lnTo>
                  <a:pt x="3030" y="2611"/>
                </a:lnTo>
                <a:lnTo>
                  <a:pt x="3030" y="1730"/>
                </a:lnTo>
                <a:lnTo>
                  <a:pt x="1964" y="1655"/>
                </a:lnTo>
                <a:lnTo>
                  <a:pt x="728" y="1579"/>
                </a:lnTo>
                <a:lnTo>
                  <a:pt x="491" y="1579"/>
                </a:lnTo>
                <a:lnTo>
                  <a:pt x="491" y="0"/>
                </a:lnTo>
                <a:lnTo>
                  <a:pt x="0" y="0"/>
                </a:lnTo>
                <a:lnTo>
                  <a:pt x="0" y="21600"/>
                </a:lnTo>
                <a:lnTo>
                  <a:pt x="21600" y="21600"/>
                </a:lnTo>
                <a:lnTo>
                  <a:pt x="21600" y="8106"/>
                </a:lnTo>
                <a:close/>
              </a:path>
            </a:pathLst>
          </a:custGeom>
          <a:solidFill>
            <a:srgbClr val="2C3F50"/>
          </a:solidFill>
          <a:ln w="12700">
            <a:miter lim="400000"/>
          </a:ln>
        </p:spPr>
        <p:txBody>
          <a:bodyPr lIns="45719" rIns="45719"/>
          <a:lstStyle/>
          <a:p>
            <a:pPr>
              <a:defRPr>
                <a:latin typeface="Arial"/>
                <a:ea typeface="Arial"/>
                <a:cs typeface="Arial"/>
                <a:sym typeface="Arial"/>
              </a:defRPr>
            </a:pPr>
            <a:endParaRPr/>
          </a:p>
        </p:txBody>
      </p:sp>
      <p:sp>
        <p:nvSpPr>
          <p:cNvPr id="1711" name="Shape 1711"/>
          <p:cNvSpPr/>
          <p:nvPr/>
        </p:nvSpPr>
        <p:spPr>
          <a:xfrm>
            <a:off x="2035175" y="2170113"/>
            <a:ext cx="2035175" cy="27432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3802"/>
                </a:lnTo>
                <a:lnTo>
                  <a:pt x="20133" y="3802"/>
                </a:lnTo>
                <a:lnTo>
                  <a:pt x="20133" y="3314"/>
                </a:lnTo>
                <a:lnTo>
                  <a:pt x="18211" y="3314"/>
                </a:lnTo>
                <a:lnTo>
                  <a:pt x="18211" y="1001"/>
                </a:lnTo>
                <a:lnTo>
                  <a:pt x="18093" y="1001"/>
                </a:lnTo>
                <a:lnTo>
                  <a:pt x="18093" y="1151"/>
                </a:lnTo>
                <a:lnTo>
                  <a:pt x="17924" y="1151"/>
                </a:lnTo>
                <a:lnTo>
                  <a:pt x="17924" y="0"/>
                </a:lnTo>
                <a:lnTo>
                  <a:pt x="17890" y="0"/>
                </a:lnTo>
                <a:lnTo>
                  <a:pt x="17890" y="1151"/>
                </a:lnTo>
                <a:lnTo>
                  <a:pt x="17756" y="1151"/>
                </a:lnTo>
                <a:lnTo>
                  <a:pt x="17756" y="0"/>
                </a:lnTo>
                <a:lnTo>
                  <a:pt x="17671" y="0"/>
                </a:lnTo>
                <a:lnTo>
                  <a:pt x="17671" y="1151"/>
                </a:lnTo>
                <a:lnTo>
                  <a:pt x="17553" y="1151"/>
                </a:lnTo>
                <a:lnTo>
                  <a:pt x="17553" y="0"/>
                </a:lnTo>
                <a:lnTo>
                  <a:pt x="17519" y="0"/>
                </a:lnTo>
                <a:lnTo>
                  <a:pt x="17519" y="1151"/>
                </a:lnTo>
                <a:lnTo>
                  <a:pt x="17385" y="1151"/>
                </a:lnTo>
                <a:lnTo>
                  <a:pt x="17385" y="150"/>
                </a:lnTo>
                <a:lnTo>
                  <a:pt x="17351" y="0"/>
                </a:lnTo>
                <a:lnTo>
                  <a:pt x="17317" y="0"/>
                </a:lnTo>
                <a:lnTo>
                  <a:pt x="17317" y="1151"/>
                </a:lnTo>
                <a:lnTo>
                  <a:pt x="17182" y="1151"/>
                </a:lnTo>
                <a:lnTo>
                  <a:pt x="17182" y="0"/>
                </a:lnTo>
                <a:lnTo>
                  <a:pt x="17148" y="0"/>
                </a:lnTo>
                <a:lnTo>
                  <a:pt x="17148" y="1151"/>
                </a:lnTo>
                <a:lnTo>
                  <a:pt x="17030" y="1151"/>
                </a:lnTo>
                <a:lnTo>
                  <a:pt x="16980" y="1001"/>
                </a:lnTo>
                <a:lnTo>
                  <a:pt x="16862" y="1001"/>
                </a:lnTo>
                <a:lnTo>
                  <a:pt x="16862" y="3802"/>
                </a:lnTo>
                <a:lnTo>
                  <a:pt x="16373" y="3802"/>
                </a:lnTo>
                <a:lnTo>
                  <a:pt x="16373" y="5040"/>
                </a:lnTo>
                <a:lnTo>
                  <a:pt x="16322" y="5040"/>
                </a:lnTo>
                <a:lnTo>
                  <a:pt x="16322" y="5165"/>
                </a:lnTo>
                <a:lnTo>
                  <a:pt x="15715" y="5165"/>
                </a:lnTo>
                <a:lnTo>
                  <a:pt x="15715" y="9230"/>
                </a:lnTo>
                <a:lnTo>
                  <a:pt x="13726" y="9230"/>
                </a:lnTo>
                <a:lnTo>
                  <a:pt x="13726" y="6441"/>
                </a:lnTo>
                <a:lnTo>
                  <a:pt x="12579" y="6441"/>
                </a:lnTo>
                <a:lnTo>
                  <a:pt x="12579" y="4828"/>
                </a:lnTo>
                <a:lnTo>
                  <a:pt x="12124" y="4828"/>
                </a:lnTo>
                <a:lnTo>
                  <a:pt x="12124" y="6441"/>
                </a:lnTo>
                <a:lnTo>
                  <a:pt x="10252" y="6441"/>
                </a:lnTo>
                <a:lnTo>
                  <a:pt x="10252" y="4828"/>
                </a:lnTo>
                <a:lnTo>
                  <a:pt x="9392" y="4828"/>
                </a:lnTo>
                <a:lnTo>
                  <a:pt x="9392" y="6441"/>
                </a:lnTo>
                <a:lnTo>
                  <a:pt x="8650" y="6441"/>
                </a:lnTo>
                <a:lnTo>
                  <a:pt x="8650" y="14946"/>
                </a:lnTo>
                <a:lnTo>
                  <a:pt x="8009" y="14971"/>
                </a:lnTo>
                <a:lnTo>
                  <a:pt x="7723" y="15009"/>
                </a:lnTo>
                <a:lnTo>
                  <a:pt x="7301" y="15034"/>
                </a:lnTo>
                <a:lnTo>
                  <a:pt x="7267" y="15034"/>
                </a:lnTo>
                <a:lnTo>
                  <a:pt x="7099" y="14859"/>
                </a:lnTo>
                <a:lnTo>
                  <a:pt x="6947" y="14759"/>
                </a:lnTo>
                <a:lnTo>
                  <a:pt x="6289" y="15009"/>
                </a:lnTo>
                <a:lnTo>
                  <a:pt x="6239" y="15096"/>
                </a:lnTo>
                <a:lnTo>
                  <a:pt x="6239" y="15134"/>
                </a:lnTo>
                <a:lnTo>
                  <a:pt x="6239" y="15009"/>
                </a:lnTo>
                <a:lnTo>
                  <a:pt x="5598" y="14759"/>
                </a:lnTo>
                <a:lnTo>
                  <a:pt x="5430" y="14859"/>
                </a:lnTo>
                <a:lnTo>
                  <a:pt x="5261" y="15034"/>
                </a:lnTo>
                <a:lnTo>
                  <a:pt x="4856" y="15009"/>
                </a:lnTo>
                <a:lnTo>
                  <a:pt x="4536" y="14971"/>
                </a:lnTo>
                <a:lnTo>
                  <a:pt x="2698" y="14921"/>
                </a:lnTo>
                <a:lnTo>
                  <a:pt x="2361" y="14921"/>
                </a:lnTo>
                <a:lnTo>
                  <a:pt x="371" y="15071"/>
                </a:lnTo>
                <a:lnTo>
                  <a:pt x="0" y="15134"/>
                </a:lnTo>
                <a:lnTo>
                  <a:pt x="0" y="21600"/>
                </a:lnTo>
                <a:close/>
              </a:path>
            </a:pathLst>
          </a:custGeom>
          <a:solidFill>
            <a:srgbClr val="2C3F50"/>
          </a:solidFill>
          <a:ln w="12700">
            <a:miter lim="400000"/>
          </a:ln>
        </p:spPr>
        <p:txBody>
          <a:bodyPr lIns="45719" rIns="45719"/>
          <a:lstStyle/>
          <a:p>
            <a:pPr>
              <a:defRPr>
                <a:latin typeface="Arial"/>
                <a:ea typeface="Arial"/>
                <a:cs typeface="Arial"/>
                <a:sym typeface="Arial"/>
              </a:defRPr>
            </a:pPr>
            <a:endParaRPr/>
          </a:p>
        </p:txBody>
      </p:sp>
      <p:sp>
        <p:nvSpPr>
          <p:cNvPr id="1712" name="Shape 1712"/>
          <p:cNvSpPr/>
          <p:nvPr/>
        </p:nvSpPr>
        <p:spPr>
          <a:xfrm>
            <a:off x="3175" y="2259013"/>
            <a:ext cx="2032001" cy="2654301"/>
          </a:xfrm>
          <a:custGeom>
            <a:avLst/>
            <a:gdLst/>
            <a:ahLst/>
            <a:cxnLst>
              <a:cxn ang="0">
                <a:pos x="wd2" y="hd2"/>
              </a:cxn>
              <a:cxn ang="5400000">
                <a:pos x="wd2" y="hd2"/>
              </a:cxn>
              <a:cxn ang="10800000">
                <a:pos x="wd2" y="hd2"/>
              </a:cxn>
              <a:cxn ang="16200000">
                <a:pos x="wd2" y="hd2"/>
              </a:cxn>
            </a:cxnLst>
            <a:rect l="0" t="0" r="r" b="b"/>
            <a:pathLst>
              <a:path w="21600" h="21600" extrusionOk="0">
                <a:moveTo>
                  <a:pt x="21600" y="14917"/>
                </a:moveTo>
                <a:lnTo>
                  <a:pt x="19962" y="15227"/>
                </a:lnTo>
                <a:lnTo>
                  <a:pt x="18577" y="15667"/>
                </a:lnTo>
                <a:lnTo>
                  <a:pt x="17952" y="15667"/>
                </a:lnTo>
                <a:lnTo>
                  <a:pt x="17952" y="12771"/>
                </a:lnTo>
                <a:lnTo>
                  <a:pt x="15757" y="12771"/>
                </a:lnTo>
                <a:lnTo>
                  <a:pt x="15757" y="12060"/>
                </a:lnTo>
                <a:lnTo>
                  <a:pt x="15098" y="12060"/>
                </a:lnTo>
                <a:lnTo>
                  <a:pt x="15098" y="11336"/>
                </a:lnTo>
                <a:lnTo>
                  <a:pt x="13223" y="11336"/>
                </a:lnTo>
                <a:lnTo>
                  <a:pt x="13223" y="12060"/>
                </a:lnTo>
                <a:lnTo>
                  <a:pt x="12024" y="12060"/>
                </a:lnTo>
                <a:lnTo>
                  <a:pt x="12024" y="12771"/>
                </a:lnTo>
                <a:lnTo>
                  <a:pt x="11332" y="12771"/>
                </a:lnTo>
                <a:lnTo>
                  <a:pt x="11332" y="15292"/>
                </a:lnTo>
                <a:lnTo>
                  <a:pt x="11129" y="15253"/>
                </a:lnTo>
                <a:lnTo>
                  <a:pt x="10437" y="15357"/>
                </a:lnTo>
                <a:lnTo>
                  <a:pt x="9744" y="15602"/>
                </a:lnTo>
                <a:lnTo>
                  <a:pt x="9170" y="15977"/>
                </a:lnTo>
                <a:lnTo>
                  <a:pt x="8765" y="16481"/>
                </a:lnTo>
                <a:lnTo>
                  <a:pt x="8545" y="16921"/>
                </a:lnTo>
                <a:lnTo>
                  <a:pt x="5320" y="16921"/>
                </a:lnTo>
                <a:lnTo>
                  <a:pt x="5117" y="16985"/>
                </a:lnTo>
                <a:lnTo>
                  <a:pt x="5117" y="17270"/>
                </a:lnTo>
                <a:lnTo>
                  <a:pt x="4171" y="17231"/>
                </a:lnTo>
                <a:lnTo>
                  <a:pt x="4104" y="6722"/>
                </a:lnTo>
                <a:lnTo>
                  <a:pt x="4053" y="6722"/>
                </a:lnTo>
                <a:lnTo>
                  <a:pt x="3969" y="6683"/>
                </a:lnTo>
                <a:lnTo>
                  <a:pt x="3884" y="6683"/>
                </a:lnTo>
                <a:lnTo>
                  <a:pt x="3884" y="6592"/>
                </a:lnTo>
                <a:lnTo>
                  <a:pt x="3851" y="6554"/>
                </a:lnTo>
                <a:lnTo>
                  <a:pt x="3530" y="6554"/>
                </a:lnTo>
                <a:lnTo>
                  <a:pt x="3276" y="6528"/>
                </a:lnTo>
                <a:lnTo>
                  <a:pt x="3107" y="6528"/>
                </a:lnTo>
                <a:lnTo>
                  <a:pt x="3107" y="6463"/>
                </a:lnTo>
                <a:lnTo>
                  <a:pt x="3563" y="6463"/>
                </a:lnTo>
                <a:lnTo>
                  <a:pt x="3851" y="6437"/>
                </a:lnTo>
                <a:lnTo>
                  <a:pt x="4053" y="6437"/>
                </a:lnTo>
                <a:lnTo>
                  <a:pt x="4171" y="6399"/>
                </a:lnTo>
                <a:lnTo>
                  <a:pt x="4171" y="6334"/>
                </a:lnTo>
                <a:lnTo>
                  <a:pt x="4053" y="6308"/>
                </a:lnTo>
                <a:lnTo>
                  <a:pt x="3851" y="6282"/>
                </a:lnTo>
                <a:lnTo>
                  <a:pt x="3107" y="6282"/>
                </a:lnTo>
                <a:lnTo>
                  <a:pt x="3107" y="6243"/>
                </a:lnTo>
                <a:lnTo>
                  <a:pt x="3158" y="6243"/>
                </a:lnTo>
                <a:lnTo>
                  <a:pt x="3243" y="6218"/>
                </a:lnTo>
                <a:lnTo>
                  <a:pt x="3276" y="6218"/>
                </a:lnTo>
                <a:lnTo>
                  <a:pt x="3276" y="6062"/>
                </a:lnTo>
                <a:lnTo>
                  <a:pt x="3243" y="5933"/>
                </a:lnTo>
                <a:lnTo>
                  <a:pt x="3243" y="5558"/>
                </a:lnTo>
                <a:lnTo>
                  <a:pt x="3192" y="5520"/>
                </a:lnTo>
                <a:lnTo>
                  <a:pt x="3107" y="5520"/>
                </a:lnTo>
                <a:lnTo>
                  <a:pt x="3361" y="5520"/>
                </a:lnTo>
                <a:lnTo>
                  <a:pt x="3445" y="5494"/>
                </a:lnTo>
                <a:lnTo>
                  <a:pt x="3682" y="5494"/>
                </a:lnTo>
                <a:lnTo>
                  <a:pt x="3732" y="5455"/>
                </a:lnTo>
                <a:lnTo>
                  <a:pt x="3884" y="5403"/>
                </a:lnTo>
                <a:lnTo>
                  <a:pt x="3935" y="5403"/>
                </a:lnTo>
                <a:lnTo>
                  <a:pt x="3969" y="5364"/>
                </a:lnTo>
                <a:lnTo>
                  <a:pt x="3969" y="5300"/>
                </a:lnTo>
                <a:lnTo>
                  <a:pt x="3732" y="5209"/>
                </a:lnTo>
                <a:lnTo>
                  <a:pt x="3682" y="5209"/>
                </a:lnTo>
                <a:lnTo>
                  <a:pt x="3530" y="5183"/>
                </a:lnTo>
                <a:lnTo>
                  <a:pt x="3276" y="5183"/>
                </a:lnTo>
                <a:lnTo>
                  <a:pt x="3192" y="5145"/>
                </a:lnTo>
                <a:lnTo>
                  <a:pt x="3158" y="5119"/>
                </a:lnTo>
                <a:lnTo>
                  <a:pt x="3074" y="5080"/>
                </a:lnTo>
                <a:lnTo>
                  <a:pt x="3040" y="5054"/>
                </a:lnTo>
                <a:lnTo>
                  <a:pt x="2989" y="4990"/>
                </a:lnTo>
                <a:lnTo>
                  <a:pt x="2955" y="4925"/>
                </a:lnTo>
                <a:lnTo>
                  <a:pt x="2905" y="4899"/>
                </a:lnTo>
                <a:lnTo>
                  <a:pt x="2871" y="4834"/>
                </a:lnTo>
                <a:lnTo>
                  <a:pt x="2837" y="4834"/>
                </a:lnTo>
                <a:lnTo>
                  <a:pt x="2837" y="3167"/>
                </a:lnTo>
                <a:lnTo>
                  <a:pt x="2787" y="3141"/>
                </a:lnTo>
                <a:lnTo>
                  <a:pt x="2753" y="3141"/>
                </a:lnTo>
                <a:lnTo>
                  <a:pt x="2753" y="1887"/>
                </a:lnTo>
                <a:lnTo>
                  <a:pt x="2702" y="1887"/>
                </a:lnTo>
                <a:lnTo>
                  <a:pt x="2702" y="814"/>
                </a:lnTo>
                <a:lnTo>
                  <a:pt x="2668" y="814"/>
                </a:lnTo>
                <a:lnTo>
                  <a:pt x="2668" y="0"/>
                </a:lnTo>
                <a:lnTo>
                  <a:pt x="2584" y="0"/>
                </a:lnTo>
                <a:lnTo>
                  <a:pt x="2584" y="814"/>
                </a:lnTo>
                <a:lnTo>
                  <a:pt x="2550" y="840"/>
                </a:lnTo>
                <a:lnTo>
                  <a:pt x="2550" y="1887"/>
                </a:lnTo>
                <a:lnTo>
                  <a:pt x="2499" y="1887"/>
                </a:lnTo>
                <a:lnTo>
                  <a:pt x="2499" y="3141"/>
                </a:lnTo>
                <a:lnTo>
                  <a:pt x="2466" y="3167"/>
                </a:lnTo>
                <a:lnTo>
                  <a:pt x="2466" y="4834"/>
                </a:lnTo>
                <a:lnTo>
                  <a:pt x="2415" y="4834"/>
                </a:lnTo>
                <a:lnTo>
                  <a:pt x="2381" y="4899"/>
                </a:lnTo>
                <a:lnTo>
                  <a:pt x="2381" y="4964"/>
                </a:lnTo>
                <a:lnTo>
                  <a:pt x="2331" y="4990"/>
                </a:lnTo>
                <a:lnTo>
                  <a:pt x="2297" y="5054"/>
                </a:lnTo>
                <a:lnTo>
                  <a:pt x="2212" y="5080"/>
                </a:lnTo>
                <a:lnTo>
                  <a:pt x="2179" y="5119"/>
                </a:lnTo>
                <a:lnTo>
                  <a:pt x="2094" y="5145"/>
                </a:lnTo>
                <a:lnTo>
                  <a:pt x="2043" y="5183"/>
                </a:lnTo>
                <a:lnTo>
                  <a:pt x="1976" y="5183"/>
                </a:lnTo>
                <a:lnTo>
                  <a:pt x="1773" y="5209"/>
                </a:lnTo>
                <a:lnTo>
                  <a:pt x="1638" y="5209"/>
                </a:lnTo>
                <a:lnTo>
                  <a:pt x="1554" y="5235"/>
                </a:lnTo>
                <a:lnTo>
                  <a:pt x="1351" y="5339"/>
                </a:lnTo>
                <a:lnTo>
                  <a:pt x="1351" y="5429"/>
                </a:lnTo>
                <a:lnTo>
                  <a:pt x="1435" y="5429"/>
                </a:lnTo>
                <a:lnTo>
                  <a:pt x="1604" y="5494"/>
                </a:lnTo>
                <a:lnTo>
                  <a:pt x="1723" y="5494"/>
                </a:lnTo>
                <a:lnTo>
                  <a:pt x="1807" y="5520"/>
                </a:lnTo>
                <a:lnTo>
                  <a:pt x="2179" y="5520"/>
                </a:lnTo>
                <a:lnTo>
                  <a:pt x="2128" y="5558"/>
                </a:lnTo>
                <a:lnTo>
                  <a:pt x="2010" y="5558"/>
                </a:lnTo>
                <a:lnTo>
                  <a:pt x="2010" y="6218"/>
                </a:lnTo>
                <a:lnTo>
                  <a:pt x="2043" y="6218"/>
                </a:lnTo>
                <a:lnTo>
                  <a:pt x="2094" y="6243"/>
                </a:lnTo>
                <a:lnTo>
                  <a:pt x="2212" y="6243"/>
                </a:lnTo>
                <a:lnTo>
                  <a:pt x="2212" y="6282"/>
                </a:lnTo>
                <a:lnTo>
                  <a:pt x="1689" y="6282"/>
                </a:lnTo>
                <a:lnTo>
                  <a:pt x="1402" y="6308"/>
                </a:lnTo>
                <a:lnTo>
                  <a:pt x="1233" y="6334"/>
                </a:lnTo>
                <a:lnTo>
                  <a:pt x="1115" y="6334"/>
                </a:lnTo>
                <a:lnTo>
                  <a:pt x="1115" y="6399"/>
                </a:lnTo>
                <a:lnTo>
                  <a:pt x="1148" y="6437"/>
                </a:lnTo>
                <a:lnTo>
                  <a:pt x="1267" y="6437"/>
                </a:lnTo>
                <a:lnTo>
                  <a:pt x="1486" y="6463"/>
                </a:lnTo>
                <a:lnTo>
                  <a:pt x="2212" y="6463"/>
                </a:lnTo>
                <a:lnTo>
                  <a:pt x="2212" y="6528"/>
                </a:lnTo>
                <a:lnTo>
                  <a:pt x="2043" y="6554"/>
                </a:lnTo>
                <a:lnTo>
                  <a:pt x="1604" y="6554"/>
                </a:lnTo>
                <a:lnTo>
                  <a:pt x="1486" y="6592"/>
                </a:lnTo>
                <a:lnTo>
                  <a:pt x="1486" y="6722"/>
                </a:lnTo>
                <a:lnTo>
                  <a:pt x="1233" y="6722"/>
                </a:lnTo>
                <a:lnTo>
                  <a:pt x="1317" y="17205"/>
                </a:lnTo>
                <a:lnTo>
                  <a:pt x="456" y="17231"/>
                </a:lnTo>
                <a:lnTo>
                  <a:pt x="456" y="17451"/>
                </a:lnTo>
                <a:lnTo>
                  <a:pt x="0" y="17489"/>
                </a:lnTo>
                <a:lnTo>
                  <a:pt x="0" y="21600"/>
                </a:lnTo>
                <a:lnTo>
                  <a:pt x="21600" y="21600"/>
                </a:lnTo>
                <a:lnTo>
                  <a:pt x="21600" y="14917"/>
                </a:lnTo>
                <a:close/>
                <a:moveTo>
                  <a:pt x="2128" y="6437"/>
                </a:moveTo>
                <a:lnTo>
                  <a:pt x="2094" y="6437"/>
                </a:lnTo>
                <a:lnTo>
                  <a:pt x="2128" y="6437"/>
                </a:lnTo>
                <a:close/>
                <a:moveTo>
                  <a:pt x="1976" y="7342"/>
                </a:moveTo>
                <a:lnTo>
                  <a:pt x="2331" y="7342"/>
                </a:lnTo>
                <a:lnTo>
                  <a:pt x="2331" y="8480"/>
                </a:lnTo>
                <a:lnTo>
                  <a:pt x="2010" y="8480"/>
                </a:lnTo>
                <a:lnTo>
                  <a:pt x="1976" y="7342"/>
                </a:lnTo>
                <a:close/>
                <a:moveTo>
                  <a:pt x="2010" y="8699"/>
                </a:moveTo>
                <a:lnTo>
                  <a:pt x="2331" y="8699"/>
                </a:lnTo>
                <a:lnTo>
                  <a:pt x="2331" y="10328"/>
                </a:lnTo>
                <a:lnTo>
                  <a:pt x="2010" y="10328"/>
                </a:lnTo>
                <a:lnTo>
                  <a:pt x="2010" y="8699"/>
                </a:lnTo>
                <a:close/>
                <a:moveTo>
                  <a:pt x="2010" y="10522"/>
                </a:moveTo>
                <a:lnTo>
                  <a:pt x="2381" y="10522"/>
                </a:lnTo>
                <a:lnTo>
                  <a:pt x="2381" y="12112"/>
                </a:lnTo>
                <a:lnTo>
                  <a:pt x="2010" y="12112"/>
                </a:lnTo>
                <a:lnTo>
                  <a:pt x="2010" y="10522"/>
                </a:lnTo>
                <a:close/>
                <a:moveTo>
                  <a:pt x="2010" y="12371"/>
                </a:moveTo>
                <a:lnTo>
                  <a:pt x="2381" y="12371"/>
                </a:lnTo>
                <a:lnTo>
                  <a:pt x="2381" y="13844"/>
                </a:lnTo>
                <a:lnTo>
                  <a:pt x="2179" y="13844"/>
                </a:lnTo>
                <a:lnTo>
                  <a:pt x="2043" y="13870"/>
                </a:lnTo>
                <a:lnTo>
                  <a:pt x="2010" y="12371"/>
                </a:lnTo>
                <a:close/>
                <a:moveTo>
                  <a:pt x="2179" y="15318"/>
                </a:moveTo>
                <a:lnTo>
                  <a:pt x="2043" y="15357"/>
                </a:lnTo>
                <a:lnTo>
                  <a:pt x="2043" y="14154"/>
                </a:lnTo>
                <a:lnTo>
                  <a:pt x="2381" y="14154"/>
                </a:lnTo>
                <a:lnTo>
                  <a:pt x="2381" y="15318"/>
                </a:lnTo>
                <a:lnTo>
                  <a:pt x="2179" y="15318"/>
                </a:lnTo>
                <a:close/>
                <a:moveTo>
                  <a:pt x="3074" y="7342"/>
                </a:moveTo>
                <a:lnTo>
                  <a:pt x="3327" y="7342"/>
                </a:lnTo>
                <a:lnTo>
                  <a:pt x="3327" y="8480"/>
                </a:lnTo>
                <a:lnTo>
                  <a:pt x="3074" y="8480"/>
                </a:lnTo>
                <a:lnTo>
                  <a:pt x="3074" y="7342"/>
                </a:lnTo>
                <a:close/>
                <a:moveTo>
                  <a:pt x="3074" y="8699"/>
                </a:moveTo>
                <a:lnTo>
                  <a:pt x="3327" y="8699"/>
                </a:lnTo>
                <a:lnTo>
                  <a:pt x="3361" y="10328"/>
                </a:lnTo>
                <a:lnTo>
                  <a:pt x="3074" y="10328"/>
                </a:lnTo>
                <a:lnTo>
                  <a:pt x="3074" y="8699"/>
                </a:lnTo>
                <a:close/>
                <a:moveTo>
                  <a:pt x="3074" y="10522"/>
                </a:moveTo>
                <a:lnTo>
                  <a:pt x="3361" y="10522"/>
                </a:lnTo>
                <a:lnTo>
                  <a:pt x="3361" y="12112"/>
                </a:lnTo>
                <a:lnTo>
                  <a:pt x="3107" y="12112"/>
                </a:lnTo>
                <a:lnTo>
                  <a:pt x="3074" y="10522"/>
                </a:lnTo>
                <a:close/>
                <a:moveTo>
                  <a:pt x="3107" y="12371"/>
                </a:moveTo>
                <a:lnTo>
                  <a:pt x="3361" y="12371"/>
                </a:lnTo>
                <a:lnTo>
                  <a:pt x="3361" y="13844"/>
                </a:lnTo>
                <a:lnTo>
                  <a:pt x="3107" y="13844"/>
                </a:lnTo>
                <a:lnTo>
                  <a:pt x="3107" y="12371"/>
                </a:lnTo>
                <a:close/>
                <a:moveTo>
                  <a:pt x="3361" y="15357"/>
                </a:moveTo>
                <a:lnTo>
                  <a:pt x="3107" y="15318"/>
                </a:lnTo>
                <a:lnTo>
                  <a:pt x="3107" y="14193"/>
                </a:lnTo>
                <a:lnTo>
                  <a:pt x="3361" y="14193"/>
                </a:lnTo>
                <a:lnTo>
                  <a:pt x="3395" y="15357"/>
                </a:lnTo>
                <a:lnTo>
                  <a:pt x="3361" y="15357"/>
                </a:lnTo>
                <a:close/>
              </a:path>
            </a:pathLst>
          </a:custGeom>
          <a:solidFill>
            <a:srgbClr val="2C3F50"/>
          </a:solidFill>
          <a:ln w="12700">
            <a:miter lim="400000"/>
          </a:ln>
        </p:spPr>
        <p:txBody>
          <a:bodyPr lIns="45719" rIns="45719"/>
          <a:lstStyle/>
          <a:p>
            <a:pPr>
              <a:defRPr>
                <a:latin typeface="Arial"/>
                <a:ea typeface="Arial"/>
                <a:cs typeface="Arial"/>
                <a:sym typeface="Arial"/>
              </a:defRPr>
            </a:pPr>
            <a:endParaRPr/>
          </a:p>
        </p:txBody>
      </p:sp>
      <p:sp>
        <p:nvSpPr>
          <p:cNvPr id="1713" name="Shape 1713"/>
          <p:cNvSpPr/>
          <p:nvPr/>
        </p:nvSpPr>
        <p:spPr>
          <a:xfrm>
            <a:off x="0" y="4913312"/>
            <a:ext cx="12192000" cy="1944687"/>
          </a:xfrm>
          <a:prstGeom prst="rect">
            <a:avLst/>
          </a:prstGeom>
          <a:solidFill>
            <a:srgbClr val="2C3F50"/>
          </a:solidFill>
          <a:ln w="12700">
            <a:miter lim="400000"/>
          </a:ln>
        </p:spPr>
        <p:txBody>
          <a:bodyPr lIns="45719" rIns="45719" anchor="ctr"/>
          <a:lstStyle/>
          <a:p>
            <a:pPr algn="ctr">
              <a:defRPr>
                <a:solidFill>
                  <a:srgbClr val="FFFFFF"/>
                </a:solidFill>
              </a:defRPr>
            </a:pPr>
            <a:endParaRPr/>
          </a:p>
        </p:txBody>
      </p:sp>
      <p:sp>
        <p:nvSpPr>
          <p:cNvPr id="1714" name="Shape 1714"/>
          <p:cNvSpPr/>
          <p:nvPr/>
        </p:nvSpPr>
        <p:spPr>
          <a:xfrm>
            <a:off x="7978774" y="4935537"/>
            <a:ext cx="1" cy="1554164"/>
          </a:xfrm>
          <a:prstGeom prst="line">
            <a:avLst/>
          </a:prstGeom>
          <a:ln>
            <a:solidFill>
              <a:srgbClr val="FFFFFF"/>
            </a:solidFill>
            <a:prstDash val="dash"/>
            <a:headEnd type="oval"/>
            <a:tailEnd type="oval"/>
          </a:ln>
        </p:spPr>
        <p:txBody>
          <a:bodyPr lIns="45719" rIns="45719"/>
          <a:lstStyle/>
          <a:p>
            <a:endParaRPr/>
          </a:p>
        </p:txBody>
      </p:sp>
      <p:sp>
        <p:nvSpPr>
          <p:cNvPr id="1715" name="Shape 1715"/>
          <p:cNvSpPr/>
          <p:nvPr/>
        </p:nvSpPr>
        <p:spPr>
          <a:xfrm>
            <a:off x="8226425" y="5033962"/>
            <a:ext cx="3454400" cy="64633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000" b="1">
                <a:solidFill>
                  <a:srgbClr val="FFFFFF"/>
                </a:solidFill>
              </a:defRPr>
            </a:pPr>
            <a:r>
              <a:rPr lang="en-US" dirty="0" err="1"/>
              <a:t>Anastasiia</a:t>
            </a:r>
            <a:r>
              <a:rPr lang="en-US" dirty="0"/>
              <a:t> </a:t>
            </a:r>
            <a:r>
              <a:rPr lang="en-US" dirty="0" err="1"/>
              <a:t>Skorobohata</a:t>
            </a:r>
            <a:endParaRPr dirty="0"/>
          </a:p>
          <a:p>
            <a:pPr>
              <a:defRPr sz="1600" b="1">
                <a:solidFill>
                  <a:srgbClr val="FFFFFF"/>
                </a:solidFill>
              </a:defRPr>
            </a:pPr>
            <a:r>
              <a:rPr lang="en-US" dirty="0"/>
              <a:t>Junior </a:t>
            </a:r>
            <a:r>
              <a:rPr dirty="0"/>
              <a:t>Software Engineer</a:t>
            </a:r>
          </a:p>
        </p:txBody>
      </p:sp>
      <p:grpSp>
        <p:nvGrpSpPr>
          <p:cNvPr id="1719" name="Group 1719"/>
          <p:cNvGrpSpPr/>
          <p:nvPr/>
        </p:nvGrpSpPr>
        <p:grpSpPr>
          <a:xfrm>
            <a:off x="8335963" y="5733264"/>
            <a:ext cx="283947" cy="283362"/>
            <a:chOff x="0" y="0"/>
            <a:chExt cx="283946" cy="283359"/>
          </a:xfrm>
        </p:grpSpPr>
        <p:sp>
          <p:nvSpPr>
            <p:cNvPr id="1717" name="Shape 1717"/>
            <p:cNvSpPr/>
            <p:nvPr/>
          </p:nvSpPr>
          <p:spPr>
            <a:xfrm>
              <a:off x="70369" y="88703"/>
              <a:ext cx="213578" cy="194657"/>
            </a:xfrm>
            <a:custGeom>
              <a:avLst/>
              <a:gdLst/>
              <a:ahLst/>
              <a:cxnLst>
                <a:cxn ang="0">
                  <a:pos x="wd2" y="hd2"/>
                </a:cxn>
                <a:cxn ang="5400000">
                  <a:pos x="wd2" y="hd2"/>
                </a:cxn>
                <a:cxn ang="10800000">
                  <a:pos x="wd2" y="hd2"/>
                </a:cxn>
                <a:cxn ang="16200000">
                  <a:pos x="wd2" y="hd2"/>
                </a:cxn>
              </a:cxnLst>
              <a:rect l="0" t="0" r="r" b="b"/>
              <a:pathLst>
                <a:path w="21600" h="21600" extrusionOk="0">
                  <a:moveTo>
                    <a:pt x="18000" y="0"/>
                  </a:moveTo>
                  <a:cubicBezTo>
                    <a:pt x="16200" y="0"/>
                    <a:pt x="16200" y="0"/>
                    <a:pt x="16200" y="0"/>
                  </a:cubicBezTo>
                  <a:cubicBezTo>
                    <a:pt x="16200" y="1964"/>
                    <a:pt x="16200" y="1964"/>
                    <a:pt x="16200" y="1964"/>
                  </a:cubicBezTo>
                  <a:cubicBezTo>
                    <a:pt x="16200" y="4909"/>
                    <a:pt x="13500" y="7855"/>
                    <a:pt x="10800" y="7855"/>
                  </a:cubicBezTo>
                  <a:cubicBezTo>
                    <a:pt x="2700" y="7855"/>
                    <a:pt x="2700" y="7855"/>
                    <a:pt x="2700" y="7855"/>
                  </a:cubicBezTo>
                  <a:cubicBezTo>
                    <a:pt x="0" y="10800"/>
                    <a:pt x="0" y="10800"/>
                    <a:pt x="0" y="10800"/>
                  </a:cubicBezTo>
                  <a:cubicBezTo>
                    <a:pt x="0" y="11782"/>
                    <a:pt x="0" y="11782"/>
                    <a:pt x="0" y="11782"/>
                  </a:cubicBezTo>
                  <a:cubicBezTo>
                    <a:pt x="0" y="13745"/>
                    <a:pt x="1800" y="15709"/>
                    <a:pt x="3600" y="15709"/>
                  </a:cubicBezTo>
                  <a:cubicBezTo>
                    <a:pt x="12600" y="15709"/>
                    <a:pt x="12600" y="15709"/>
                    <a:pt x="12600" y="15709"/>
                  </a:cubicBezTo>
                  <a:cubicBezTo>
                    <a:pt x="18000" y="21600"/>
                    <a:pt x="18000" y="21600"/>
                    <a:pt x="18000" y="21600"/>
                  </a:cubicBezTo>
                  <a:cubicBezTo>
                    <a:pt x="18000" y="15709"/>
                    <a:pt x="18000" y="15709"/>
                    <a:pt x="18000" y="15709"/>
                  </a:cubicBezTo>
                  <a:cubicBezTo>
                    <a:pt x="19800" y="15709"/>
                    <a:pt x="21600" y="13745"/>
                    <a:pt x="21600" y="11782"/>
                  </a:cubicBezTo>
                  <a:cubicBezTo>
                    <a:pt x="21600" y="3927"/>
                    <a:pt x="21600" y="3927"/>
                    <a:pt x="21600" y="3927"/>
                  </a:cubicBezTo>
                  <a:cubicBezTo>
                    <a:pt x="21600" y="1964"/>
                    <a:pt x="19800" y="0"/>
                    <a:pt x="18000" y="0"/>
                  </a:cubicBez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1718" name="Shape 1718"/>
            <p:cNvSpPr/>
            <p:nvPr/>
          </p:nvSpPr>
          <p:spPr>
            <a:xfrm>
              <a:off x="-1" y="-1"/>
              <a:ext cx="212344" cy="194657"/>
            </a:xfrm>
            <a:custGeom>
              <a:avLst/>
              <a:gdLst/>
              <a:ahLst/>
              <a:cxnLst>
                <a:cxn ang="0">
                  <a:pos x="wd2" y="hd2"/>
                </a:cxn>
                <a:cxn ang="5400000">
                  <a:pos x="wd2" y="hd2"/>
                </a:cxn>
                <a:cxn ang="10800000">
                  <a:pos x="wd2" y="hd2"/>
                </a:cxn>
                <a:cxn ang="16200000">
                  <a:pos x="wd2" y="hd2"/>
                </a:cxn>
              </a:cxnLst>
              <a:rect l="0" t="0" r="r" b="b"/>
              <a:pathLst>
                <a:path w="21600" h="21600" extrusionOk="0">
                  <a:moveTo>
                    <a:pt x="9000" y="15709"/>
                  </a:moveTo>
                  <a:cubicBezTo>
                    <a:pt x="18000" y="15709"/>
                    <a:pt x="18000" y="15709"/>
                    <a:pt x="18000" y="15709"/>
                  </a:cubicBezTo>
                  <a:cubicBezTo>
                    <a:pt x="19800" y="15709"/>
                    <a:pt x="21600" y="13745"/>
                    <a:pt x="21600" y="11782"/>
                  </a:cubicBezTo>
                  <a:cubicBezTo>
                    <a:pt x="21600" y="3927"/>
                    <a:pt x="21600" y="3927"/>
                    <a:pt x="21600" y="3927"/>
                  </a:cubicBezTo>
                  <a:cubicBezTo>
                    <a:pt x="21600" y="1964"/>
                    <a:pt x="19800" y="0"/>
                    <a:pt x="18000" y="0"/>
                  </a:cubicBezTo>
                  <a:cubicBezTo>
                    <a:pt x="3600" y="0"/>
                    <a:pt x="3600" y="0"/>
                    <a:pt x="3600" y="0"/>
                  </a:cubicBezTo>
                  <a:cubicBezTo>
                    <a:pt x="1800" y="0"/>
                    <a:pt x="0" y="1964"/>
                    <a:pt x="0" y="3927"/>
                  </a:cubicBezTo>
                  <a:cubicBezTo>
                    <a:pt x="0" y="11782"/>
                    <a:pt x="0" y="11782"/>
                    <a:pt x="0" y="11782"/>
                  </a:cubicBezTo>
                  <a:cubicBezTo>
                    <a:pt x="0" y="13745"/>
                    <a:pt x="1800" y="15709"/>
                    <a:pt x="3600" y="15709"/>
                  </a:cubicBezTo>
                  <a:cubicBezTo>
                    <a:pt x="3600" y="21600"/>
                    <a:pt x="3600" y="21600"/>
                    <a:pt x="3600" y="21600"/>
                  </a:cubicBezTo>
                  <a:lnTo>
                    <a:pt x="9000" y="15709"/>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grpSp>
      <p:sp>
        <p:nvSpPr>
          <p:cNvPr id="1721" name="Shape 1721"/>
          <p:cNvSpPr/>
          <p:nvPr/>
        </p:nvSpPr>
        <p:spPr>
          <a:xfrm>
            <a:off x="629967" y="5073650"/>
            <a:ext cx="3954733" cy="8915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r">
              <a:defRPr sz="5400">
                <a:solidFill>
                  <a:srgbClr val="FFFFFF"/>
                </a:solidFill>
              </a:defRPr>
            </a:lvl1pPr>
          </a:lstStyle>
          <a:p>
            <a:r>
              <a:t>Get in Touch</a:t>
            </a:r>
          </a:p>
        </p:txBody>
      </p:sp>
      <p:grpSp>
        <p:nvGrpSpPr>
          <p:cNvPr id="1724" name="Group 1724"/>
          <p:cNvGrpSpPr/>
          <p:nvPr/>
        </p:nvGrpSpPr>
        <p:grpSpPr>
          <a:xfrm>
            <a:off x="4886324" y="5260974"/>
            <a:ext cx="549278" cy="549278"/>
            <a:chOff x="0" y="0"/>
            <a:chExt cx="549276" cy="549276"/>
          </a:xfrm>
        </p:grpSpPr>
        <p:sp>
          <p:nvSpPr>
            <p:cNvPr id="1722" name="Shape 1722"/>
            <p:cNvSpPr/>
            <p:nvPr/>
          </p:nvSpPr>
          <p:spPr>
            <a:xfrm>
              <a:off x="-1" y="-1"/>
              <a:ext cx="549278" cy="549278"/>
            </a:xfrm>
            <a:prstGeom prst="ellipse">
              <a:avLst/>
            </a:prstGeom>
            <a:solidFill>
              <a:srgbClr val="2C3F50"/>
            </a:solidFill>
            <a:ln w="25400" cap="flat">
              <a:solidFill>
                <a:schemeClr val="accent5"/>
              </a:solidFill>
              <a:prstDash val="solid"/>
              <a:round/>
            </a:ln>
            <a:effectLst/>
          </p:spPr>
          <p:txBody>
            <a:bodyPr wrap="square" lIns="45719" tIns="45719" rIns="45719" bIns="45719" numCol="1" anchor="ctr">
              <a:noAutofit/>
            </a:bodyPr>
            <a:lstStyle/>
            <a:p>
              <a:pPr algn="ctr">
                <a:defRPr sz="1200"/>
              </a:pPr>
              <a:endParaRPr/>
            </a:p>
          </p:txBody>
        </p:sp>
        <p:sp>
          <p:nvSpPr>
            <p:cNvPr id="1723" name="Shape 1723"/>
            <p:cNvSpPr/>
            <p:nvPr/>
          </p:nvSpPr>
          <p:spPr>
            <a:xfrm>
              <a:off x="144463" y="144463"/>
              <a:ext cx="260351" cy="260351"/>
            </a:xfrm>
            <a:prstGeom prst="ellipse">
              <a:avLst/>
            </a:prstGeom>
            <a:solidFill>
              <a:schemeClr val="accent5"/>
            </a:solidFill>
            <a:ln w="25400" cap="flat">
              <a:solidFill>
                <a:schemeClr val="accent5"/>
              </a:solidFill>
              <a:prstDash val="solid"/>
              <a:round/>
            </a:ln>
            <a:effectLst/>
          </p:spPr>
          <p:txBody>
            <a:bodyPr wrap="square" lIns="45719" tIns="45719" rIns="45719" bIns="45719" numCol="1" anchor="ctr">
              <a:noAutofit/>
            </a:bodyPr>
            <a:lstStyle/>
            <a:p>
              <a:pPr algn="ctr"/>
              <a:endParaRPr/>
            </a:p>
          </p:txBody>
        </p:sp>
      </p:grpSp>
      <p:sp>
        <p:nvSpPr>
          <p:cNvPr id="21" name="Shape 1715"/>
          <p:cNvSpPr/>
          <p:nvPr/>
        </p:nvSpPr>
        <p:spPr>
          <a:xfrm>
            <a:off x="8618677" y="5712619"/>
            <a:ext cx="3454400" cy="58477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000" b="1">
                <a:solidFill>
                  <a:srgbClr val="FFFFFF"/>
                </a:solidFill>
              </a:defRPr>
            </a:pPr>
            <a:r>
              <a:rPr lang="en-US" sz="1600" dirty="0" err="1"/>
              <a:t>Anastasiia_Skorobohata@epam.com</a:t>
            </a:r>
            <a:endParaRPr sz="1600" dirty="0"/>
          </a:p>
        </p:txBody>
      </p:sp>
    </p:spTree>
    <p:extLst>
      <p:ext uri="{BB962C8B-B14F-4D97-AF65-F5344CB8AC3E}">
        <p14:creationId xmlns:p14="http://schemas.microsoft.com/office/powerpoint/2010/main" val="233231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13"/>
                                        </p:tgtEl>
                                        <p:attrNameLst>
                                          <p:attrName>style.visibility</p:attrName>
                                        </p:attrNameLst>
                                      </p:cBhvr>
                                      <p:to>
                                        <p:strVal val="visible"/>
                                      </p:to>
                                    </p:set>
                                    <p:animEffect transition="in" filter="fade">
                                      <p:cBhvr>
                                        <p:cTn id="7" dur="500"/>
                                        <p:tgtEl>
                                          <p:spTgt spid="1713"/>
                                        </p:tgtEl>
                                      </p:cBhvr>
                                    </p:animEffect>
                                  </p:childTnLst>
                                </p:cTn>
                              </p:par>
                            </p:childTnLst>
                          </p:cTn>
                        </p:par>
                        <p:par>
                          <p:cTn id="8" fill="hold">
                            <p:stCondLst>
                              <p:cond delay="500"/>
                            </p:stCondLst>
                            <p:childTnLst>
                              <p:par>
                                <p:cTn id="9" presetID="10" presetClass="entr" presetSubtype="0" fill="hold" grpId="0" nodeType="afterEffect">
                                  <p:stCondLst>
                                    <p:cond delay="100"/>
                                  </p:stCondLst>
                                  <p:childTnLst>
                                    <p:set>
                                      <p:cBhvr>
                                        <p:cTn id="10" dur="1" fill="hold">
                                          <p:stCondLst>
                                            <p:cond delay="0"/>
                                          </p:stCondLst>
                                        </p:cTn>
                                        <p:tgtEl>
                                          <p:spTgt spid="1712"/>
                                        </p:tgtEl>
                                        <p:attrNameLst>
                                          <p:attrName>style.visibility</p:attrName>
                                        </p:attrNameLst>
                                      </p:cBhvr>
                                      <p:to>
                                        <p:strVal val="visible"/>
                                      </p:to>
                                    </p:set>
                                    <p:animEffect transition="in" filter="fade">
                                      <p:cBhvr>
                                        <p:cTn id="11" dur="500"/>
                                        <p:tgtEl>
                                          <p:spTgt spid="1712"/>
                                        </p:tgtEl>
                                      </p:cBhvr>
                                    </p:animEffect>
                                  </p:childTnLst>
                                </p:cTn>
                              </p:par>
                            </p:childTnLst>
                          </p:cTn>
                        </p:par>
                        <p:par>
                          <p:cTn id="12" fill="hold">
                            <p:stCondLst>
                              <p:cond delay="1100"/>
                            </p:stCondLst>
                            <p:childTnLst>
                              <p:par>
                                <p:cTn id="13" presetID="10" presetClass="entr" presetSubtype="0" fill="hold" grpId="0" nodeType="afterEffect">
                                  <p:stCondLst>
                                    <p:cond delay="200"/>
                                  </p:stCondLst>
                                  <p:childTnLst>
                                    <p:set>
                                      <p:cBhvr>
                                        <p:cTn id="14" dur="1" fill="hold">
                                          <p:stCondLst>
                                            <p:cond delay="0"/>
                                          </p:stCondLst>
                                        </p:cTn>
                                        <p:tgtEl>
                                          <p:spTgt spid="1711"/>
                                        </p:tgtEl>
                                        <p:attrNameLst>
                                          <p:attrName>style.visibility</p:attrName>
                                        </p:attrNameLst>
                                      </p:cBhvr>
                                      <p:to>
                                        <p:strVal val="visible"/>
                                      </p:to>
                                    </p:set>
                                    <p:animEffect transition="in" filter="fade">
                                      <p:cBhvr>
                                        <p:cTn id="15" dur="500"/>
                                        <p:tgtEl>
                                          <p:spTgt spid="1711"/>
                                        </p:tgtEl>
                                      </p:cBhvr>
                                    </p:animEffect>
                                  </p:childTnLst>
                                </p:cTn>
                              </p:par>
                            </p:childTnLst>
                          </p:cTn>
                        </p:par>
                        <p:par>
                          <p:cTn id="16" fill="hold">
                            <p:stCondLst>
                              <p:cond delay="1800"/>
                            </p:stCondLst>
                            <p:childTnLst>
                              <p:par>
                                <p:cTn id="17" presetID="10" presetClass="entr" presetSubtype="0" fill="hold" grpId="0" nodeType="afterEffect">
                                  <p:stCondLst>
                                    <p:cond delay="300"/>
                                  </p:stCondLst>
                                  <p:childTnLst>
                                    <p:set>
                                      <p:cBhvr>
                                        <p:cTn id="18" dur="1" fill="hold">
                                          <p:stCondLst>
                                            <p:cond delay="0"/>
                                          </p:stCondLst>
                                        </p:cTn>
                                        <p:tgtEl>
                                          <p:spTgt spid="1710"/>
                                        </p:tgtEl>
                                        <p:attrNameLst>
                                          <p:attrName>style.visibility</p:attrName>
                                        </p:attrNameLst>
                                      </p:cBhvr>
                                      <p:to>
                                        <p:strVal val="visible"/>
                                      </p:to>
                                    </p:set>
                                    <p:animEffect transition="in" filter="fade">
                                      <p:cBhvr>
                                        <p:cTn id="19" dur="500"/>
                                        <p:tgtEl>
                                          <p:spTgt spid="1710"/>
                                        </p:tgtEl>
                                      </p:cBhvr>
                                    </p:animEffect>
                                  </p:childTnLst>
                                </p:cTn>
                              </p:par>
                            </p:childTnLst>
                          </p:cTn>
                        </p:par>
                        <p:par>
                          <p:cTn id="20" fill="hold">
                            <p:stCondLst>
                              <p:cond delay="2600"/>
                            </p:stCondLst>
                            <p:childTnLst>
                              <p:par>
                                <p:cTn id="21" presetID="10" presetClass="entr" presetSubtype="0" fill="hold" grpId="0" nodeType="afterEffect">
                                  <p:stCondLst>
                                    <p:cond delay="400"/>
                                  </p:stCondLst>
                                  <p:childTnLst>
                                    <p:set>
                                      <p:cBhvr>
                                        <p:cTn id="22" dur="1" fill="hold">
                                          <p:stCondLst>
                                            <p:cond delay="0"/>
                                          </p:stCondLst>
                                        </p:cTn>
                                        <p:tgtEl>
                                          <p:spTgt spid="1709"/>
                                        </p:tgtEl>
                                        <p:attrNameLst>
                                          <p:attrName>style.visibility</p:attrName>
                                        </p:attrNameLst>
                                      </p:cBhvr>
                                      <p:to>
                                        <p:strVal val="visible"/>
                                      </p:to>
                                    </p:set>
                                    <p:animEffect transition="in" filter="fade">
                                      <p:cBhvr>
                                        <p:cTn id="23" dur="500"/>
                                        <p:tgtEl>
                                          <p:spTgt spid="1709"/>
                                        </p:tgtEl>
                                      </p:cBhvr>
                                    </p:animEffect>
                                  </p:childTnLst>
                                </p:cTn>
                              </p:par>
                            </p:childTnLst>
                          </p:cTn>
                        </p:par>
                        <p:par>
                          <p:cTn id="24" fill="hold">
                            <p:stCondLst>
                              <p:cond delay="3500"/>
                            </p:stCondLst>
                            <p:childTnLst>
                              <p:par>
                                <p:cTn id="25" presetID="10" presetClass="entr" presetSubtype="0" fill="hold" grpId="0" nodeType="afterEffect">
                                  <p:stCondLst>
                                    <p:cond delay="500"/>
                                  </p:stCondLst>
                                  <p:childTnLst>
                                    <p:set>
                                      <p:cBhvr>
                                        <p:cTn id="26" dur="1" fill="hold">
                                          <p:stCondLst>
                                            <p:cond delay="0"/>
                                          </p:stCondLst>
                                        </p:cTn>
                                        <p:tgtEl>
                                          <p:spTgt spid="1708"/>
                                        </p:tgtEl>
                                        <p:attrNameLst>
                                          <p:attrName>style.visibility</p:attrName>
                                        </p:attrNameLst>
                                      </p:cBhvr>
                                      <p:to>
                                        <p:strVal val="visible"/>
                                      </p:to>
                                    </p:set>
                                    <p:animEffect transition="in" filter="fade">
                                      <p:cBhvr>
                                        <p:cTn id="27" dur="500"/>
                                        <p:tgtEl>
                                          <p:spTgt spid="1708"/>
                                        </p:tgtEl>
                                      </p:cBhvr>
                                    </p:animEffect>
                                  </p:childTnLst>
                                </p:cTn>
                              </p:par>
                            </p:childTnLst>
                          </p:cTn>
                        </p:par>
                        <p:par>
                          <p:cTn id="28" fill="hold">
                            <p:stCondLst>
                              <p:cond delay="4500"/>
                            </p:stCondLst>
                            <p:childTnLst>
                              <p:par>
                                <p:cTn id="29" presetID="10" presetClass="entr" presetSubtype="0" fill="hold" grpId="0" nodeType="afterEffect">
                                  <p:stCondLst>
                                    <p:cond delay="600"/>
                                  </p:stCondLst>
                                  <p:childTnLst>
                                    <p:set>
                                      <p:cBhvr>
                                        <p:cTn id="30" dur="1" fill="hold">
                                          <p:stCondLst>
                                            <p:cond delay="0"/>
                                          </p:stCondLst>
                                        </p:cTn>
                                        <p:tgtEl>
                                          <p:spTgt spid="1707"/>
                                        </p:tgtEl>
                                        <p:attrNameLst>
                                          <p:attrName>style.visibility</p:attrName>
                                        </p:attrNameLst>
                                      </p:cBhvr>
                                      <p:to>
                                        <p:strVal val="visible"/>
                                      </p:to>
                                    </p:set>
                                    <p:animEffect transition="in" filter="fade">
                                      <p:cBhvr>
                                        <p:cTn id="31" dur="500"/>
                                        <p:tgtEl>
                                          <p:spTgt spid="1707"/>
                                        </p:tgtEl>
                                      </p:cBhvr>
                                    </p:animEffect>
                                  </p:childTnLst>
                                </p:cTn>
                              </p:par>
                            </p:childTnLst>
                          </p:cTn>
                        </p:par>
                        <p:par>
                          <p:cTn id="32" fill="hold">
                            <p:stCondLst>
                              <p:cond delay="5600"/>
                            </p:stCondLst>
                            <p:childTnLst>
                              <p:par>
                                <p:cTn id="33" presetID="10" presetClass="entr" presetSubtype="0" fill="hold" grpId="0" nodeType="afterEffect">
                                  <p:stCondLst>
                                    <p:cond delay="0"/>
                                  </p:stCondLst>
                                  <p:childTnLst>
                                    <p:set>
                                      <p:cBhvr>
                                        <p:cTn id="34" dur="1" fill="hold">
                                          <p:stCondLst>
                                            <p:cond delay="0"/>
                                          </p:stCondLst>
                                        </p:cTn>
                                        <p:tgtEl>
                                          <p:spTgt spid="1724"/>
                                        </p:tgtEl>
                                        <p:attrNameLst>
                                          <p:attrName>style.visibility</p:attrName>
                                        </p:attrNameLst>
                                      </p:cBhvr>
                                      <p:to>
                                        <p:strVal val="visible"/>
                                      </p:to>
                                    </p:set>
                                    <p:animEffect transition="in" filter="fade">
                                      <p:cBhvr>
                                        <p:cTn id="35" dur="500"/>
                                        <p:tgtEl>
                                          <p:spTgt spid="1724"/>
                                        </p:tgtEl>
                                      </p:cBhvr>
                                    </p:animEffect>
                                  </p:childTnLst>
                                </p:cTn>
                              </p:par>
                            </p:childTnLst>
                          </p:cTn>
                        </p:par>
                        <p:par>
                          <p:cTn id="36" fill="hold">
                            <p:stCondLst>
                              <p:cond delay="6100"/>
                            </p:stCondLst>
                            <p:childTnLst>
                              <p:par>
                                <p:cTn id="37" presetID="10" presetClass="entr" presetSubtype="0" fill="hold" grpId="0" nodeType="afterEffect">
                                  <p:stCondLst>
                                    <p:cond delay="0"/>
                                  </p:stCondLst>
                                  <p:childTnLst>
                                    <p:set>
                                      <p:cBhvr>
                                        <p:cTn id="38" dur="1" fill="hold">
                                          <p:stCondLst>
                                            <p:cond delay="0"/>
                                          </p:stCondLst>
                                        </p:cTn>
                                        <p:tgtEl>
                                          <p:spTgt spid="1721"/>
                                        </p:tgtEl>
                                        <p:attrNameLst>
                                          <p:attrName>style.visibility</p:attrName>
                                        </p:attrNameLst>
                                      </p:cBhvr>
                                      <p:to>
                                        <p:strVal val="visible"/>
                                      </p:to>
                                    </p:set>
                                    <p:animEffect transition="in" filter="fade">
                                      <p:cBhvr>
                                        <p:cTn id="39" dur="500"/>
                                        <p:tgtEl>
                                          <p:spTgt spid="1721"/>
                                        </p:tgtEl>
                                      </p:cBhvr>
                                    </p:animEffect>
                                  </p:childTnLst>
                                </p:cTn>
                              </p:par>
                            </p:childTnLst>
                          </p:cTn>
                        </p:par>
                        <p:par>
                          <p:cTn id="40" fill="hold">
                            <p:stCondLst>
                              <p:cond delay="6600"/>
                            </p:stCondLst>
                            <p:childTnLst>
                              <p:par>
                                <p:cTn id="41" presetID="10" presetClass="entr" presetSubtype="0" fill="hold" grpId="0" nodeType="afterEffect">
                                  <p:stCondLst>
                                    <p:cond delay="0"/>
                                  </p:stCondLst>
                                  <p:childTnLst>
                                    <p:set>
                                      <p:cBhvr>
                                        <p:cTn id="42" dur="1" fill="hold">
                                          <p:stCondLst>
                                            <p:cond delay="0"/>
                                          </p:stCondLst>
                                        </p:cTn>
                                        <p:tgtEl>
                                          <p:spTgt spid="1714"/>
                                        </p:tgtEl>
                                        <p:attrNameLst>
                                          <p:attrName>style.visibility</p:attrName>
                                        </p:attrNameLst>
                                      </p:cBhvr>
                                      <p:to>
                                        <p:strVal val="visible"/>
                                      </p:to>
                                    </p:set>
                                    <p:animEffect transition="in" filter="fade">
                                      <p:cBhvr>
                                        <p:cTn id="43" dur="500"/>
                                        <p:tgtEl>
                                          <p:spTgt spid="1714"/>
                                        </p:tgtEl>
                                      </p:cBhvr>
                                    </p:animEffect>
                                  </p:childTnLst>
                                </p:cTn>
                              </p:par>
                            </p:childTnLst>
                          </p:cTn>
                        </p:par>
                        <p:par>
                          <p:cTn id="44" fill="hold">
                            <p:stCondLst>
                              <p:cond delay="7100"/>
                            </p:stCondLst>
                            <p:childTnLst>
                              <p:par>
                                <p:cTn id="45" presetID="10" presetClass="entr" presetSubtype="0" fill="hold" grpId="0" nodeType="afterEffect">
                                  <p:stCondLst>
                                    <p:cond delay="0"/>
                                  </p:stCondLst>
                                  <p:childTnLst>
                                    <p:set>
                                      <p:cBhvr>
                                        <p:cTn id="46" dur="1" fill="hold">
                                          <p:stCondLst>
                                            <p:cond delay="0"/>
                                          </p:stCondLst>
                                        </p:cTn>
                                        <p:tgtEl>
                                          <p:spTgt spid="1715"/>
                                        </p:tgtEl>
                                        <p:attrNameLst>
                                          <p:attrName>style.visibility</p:attrName>
                                        </p:attrNameLst>
                                      </p:cBhvr>
                                      <p:to>
                                        <p:strVal val="visible"/>
                                      </p:to>
                                    </p:set>
                                    <p:animEffect transition="in" filter="fade">
                                      <p:cBhvr>
                                        <p:cTn id="47" dur="500"/>
                                        <p:tgtEl>
                                          <p:spTgt spid="1715"/>
                                        </p:tgtEl>
                                      </p:cBhvr>
                                    </p:animEffect>
                                  </p:childTnLst>
                                </p:cTn>
                              </p:par>
                            </p:childTnLst>
                          </p:cTn>
                        </p:par>
                        <p:par>
                          <p:cTn id="48" fill="hold">
                            <p:stCondLst>
                              <p:cond delay="7600"/>
                            </p:stCondLst>
                            <p:childTnLst>
                              <p:par>
                                <p:cTn id="49" presetID="10" presetClass="entr" presetSubtype="0" fill="hold" grpId="0" nodeType="after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7" grpId="0" animBg="1" advAuto="0"/>
      <p:bldP spid="1708" grpId="0" animBg="1" advAuto="0"/>
      <p:bldP spid="1709" grpId="0" animBg="1" advAuto="0"/>
      <p:bldP spid="1710" grpId="0" animBg="1" advAuto="0"/>
      <p:bldP spid="1711" grpId="0" animBg="1" advAuto="0"/>
      <p:bldP spid="1712" grpId="0" animBg="1" advAuto="0"/>
      <p:bldP spid="1713" grpId="0" animBg="1" advAuto="0"/>
      <p:bldP spid="1714" grpId="0" animBg="1" advAuto="0"/>
      <p:bldP spid="1715" grpId="0" animBg="1" advAuto="0"/>
      <p:bldP spid="1721" grpId="0" animBg="1" advAuto="0"/>
      <p:bldP spid="1724" grpId="0" animBg="1" advAuto="0"/>
      <p:bldP spid="21" grpId="0" animBg="1" advAuto="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6" name="Shape 1726"/>
          <p:cNvSpPr/>
          <p:nvPr/>
        </p:nvSpPr>
        <p:spPr>
          <a:xfrm rot="16200000">
            <a:off x="-2413000" y="2413000"/>
            <a:ext cx="6858000" cy="2032000"/>
          </a:xfrm>
          <a:prstGeom prst="rect">
            <a:avLst/>
          </a:prstGeom>
          <a:gradFill>
            <a:gsLst>
              <a:gs pos="0">
                <a:srgbClr val="591323"/>
              </a:gs>
              <a:gs pos="100000">
                <a:schemeClr val="accent6"/>
              </a:gs>
            </a:gsLst>
          </a:gradFill>
          <a:ln w="12700">
            <a:miter lim="400000"/>
          </a:ln>
        </p:spPr>
        <p:txBody>
          <a:bodyPr lIns="45719" rIns="45719" anchor="ctr"/>
          <a:lstStyle/>
          <a:p>
            <a:pPr algn="ctr">
              <a:defRPr>
                <a:solidFill>
                  <a:srgbClr val="FFFFFF"/>
                </a:solidFill>
              </a:defRPr>
            </a:pPr>
            <a:endParaRPr/>
          </a:p>
        </p:txBody>
      </p:sp>
      <p:sp>
        <p:nvSpPr>
          <p:cNvPr id="1727" name="Shape 1727"/>
          <p:cNvSpPr/>
          <p:nvPr/>
        </p:nvSpPr>
        <p:spPr>
          <a:xfrm rot="16200000">
            <a:off x="-381000" y="2413000"/>
            <a:ext cx="6858000" cy="2032000"/>
          </a:xfrm>
          <a:prstGeom prst="rect">
            <a:avLst/>
          </a:prstGeom>
          <a:gradFill>
            <a:gsLst>
              <a:gs pos="0">
                <a:srgbClr val="666666"/>
              </a:gs>
              <a:gs pos="100000">
                <a:schemeClr val="accent1"/>
              </a:gs>
            </a:gsLst>
          </a:gradFill>
          <a:ln w="12700">
            <a:miter lim="400000"/>
          </a:ln>
        </p:spPr>
        <p:txBody>
          <a:bodyPr lIns="45719" rIns="45719" anchor="ctr"/>
          <a:lstStyle/>
          <a:p>
            <a:pPr algn="ctr">
              <a:defRPr>
                <a:solidFill>
                  <a:srgbClr val="FFFFFF"/>
                </a:solidFill>
              </a:defRPr>
            </a:pPr>
            <a:endParaRPr/>
          </a:p>
        </p:txBody>
      </p:sp>
      <p:sp>
        <p:nvSpPr>
          <p:cNvPr id="1728" name="Shape 1728"/>
          <p:cNvSpPr/>
          <p:nvPr/>
        </p:nvSpPr>
        <p:spPr>
          <a:xfrm rot="16200000">
            <a:off x="1651000" y="2413000"/>
            <a:ext cx="6858000" cy="2032000"/>
          </a:xfrm>
          <a:prstGeom prst="rect">
            <a:avLst/>
          </a:prstGeom>
          <a:gradFill>
            <a:gsLst>
              <a:gs pos="0">
                <a:srgbClr val="176571"/>
              </a:gs>
              <a:gs pos="100000">
                <a:schemeClr val="accent2"/>
              </a:gs>
            </a:gsLst>
          </a:gradFill>
          <a:ln w="12700">
            <a:miter lim="400000"/>
          </a:ln>
        </p:spPr>
        <p:txBody>
          <a:bodyPr lIns="45719" rIns="45719" anchor="ctr"/>
          <a:lstStyle/>
          <a:p>
            <a:pPr algn="ctr">
              <a:defRPr>
                <a:solidFill>
                  <a:srgbClr val="FFFFFF"/>
                </a:solidFill>
              </a:defRPr>
            </a:pPr>
            <a:endParaRPr/>
          </a:p>
        </p:txBody>
      </p:sp>
      <p:sp>
        <p:nvSpPr>
          <p:cNvPr id="1729" name="Shape 1729"/>
          <p:cNvSpPr/>
          <p:nvPr/>
        </p:nvSpPr>
        <p:spPr>
          <a:xfrm rot="16200000">
            <a:off x="3683000" y="2413000"/>
            <a:ext cx="6858000" cy="2032000"/>
          </a:xfrm>
          <a:prstGeom prst="rect">
            <a:avLst/>
          </a:prstGeom>
          <a:gradFill>
            <a:gsLst>
              <a:gs pos="0">
                <a:srgbClr val="0D4650"/>
              </a:gs>
              <a:gs pos="100000">
                <a:schemeClr val="accent3"/>
              </a:gs>
            </a:gsLst>
          </a:gradFill>
          <a:ln w="12700">
            <a:miter lim="400000"/>
          </a:ln>
        </p:spPr>
        <p:txBody>
          <a:bodyPr lIns="45719" rIns="45719" anchor="ctr"/>
          <a:lstStyle/>
          <a:p>
            <a:pPr algn="ctr">
              <a:defRPr>
                <a:solidFill>
                  <a:srgbClr val="FFFFFF"/>
                </a:solidFill>
              </a:defRPr>
            </a:pPr>
            <a:endParaRPr/>
          </a:p>
        </p:txBody>
      </p:sp>
      <p:sp>
        <p:nvSpPr>
          <p:cNvPr id="1730" name="Shape 1730"/>
          <p:cNvSpPr/>
          <p:nvPr/>
        </p:nvSpPr>
        <p:spPr>
          <a:xfrm rot="16200000">
            <a:off x="5715000" y="2413000"/>
            <a:ext cx="6858000" cy="2032000"/>
          </a:xfrm>
          <a:prstGeom prst="rect">
            <a:avLst/>
          </a:prstGeom>
          <a:gradFill>
            <a:gsLst>
              <a:gs pos="0">
                <a:srgbClr val="53661F"/>
              </a:gs>
              <a:gs pos="100000">
                <a:schemeClr val="accent4"/>
              </a:gs>
            </a:gsLst>
          </a:gradFill>
          <a:ln w="12700">
            <a:miter lim="400000"/>
          </a:ln>
        </p:spPr>
        <p:txBody>
          <a:bodyPr lIns="45719" rIns="45719" anchor="ctr"/>
          <a:lstStyle/>
          <a:p>
            <a:pPr algn="ctr">
              <a:defRPr>
                <a:solidFill>
                  <a:srgbClr val="FFFFFF"/>
                </a:solidFill>
              </a:defRPr>
            </a:pPr>
            <a:endParaRPr/>
          </a:p>
        </p:txBody>
      </p:sp>
      <p:sp>
        <p:nvSpPr>
          <p:cNvPr id="1731" name="Shape 1731"/>
          <p:cNvSpPr/>
          <p:nvPr/>
        </p:nvSpPr>
        <p:spPr>
          <a:xfrm rot="16200000">
            <a:off x="7747000" y="2413000"/>
            <a:ext cx="6858000" cy="2032000"/>
          </a:xfrm>
          <a:prstGeom prst="rect">
            <a:avLst/>
          </a:prstGeom>
          <a:gradFill>
            <a:gsLst>
              <a:gs pos="0">
                <a:srgbClr val="3F4D1D"/>
              </a:gs>
              <a:gs pos="100000">
                <a:schemeClr val="accent5"/>
              </a:gs>
            </a:gsLst>
          </a:gradFill>
          <a:ln w="12700">
            <a:miter lim="400000"/>
          </a:ln>
        </p:spPr>
        <p:txBody>
          <a:bodyPr lIns="45719" rIns="45719" anchor="ctr"/>
          <a:lstStyle/>
          <a:p>
            <a:pPr algn="ctr">
              <a:defRPr>
                <a:solidFill>
                  <a:srgbClr val="FFFFFF"/>
                </a:solidFill>
              </a:defRPr>
            </a:pPr>
            <a:endParaRPr/>
          </a:p>
        </p:txBody>
      </p:sp>
      <p:sp>
        <p:nvSpPr>
          <p:cNvPr id="1732" name="Shape 1732"/>
          <p:cNvSpPr/>
          <p:nvPr/>
        </p:nvSpPr>
        <p:spPr>
          <a:xfrm>
            <a:off x="10164763" y="5621337"/>
            <a:ext cx="2027238" cy="1482726"/>
          </a:xfrm>
          <a:custGeom>
            <a:avLst/>
            <a:gdLst/>
            <a:ahLst/>
            <a:cxnLst>
              <a:cxn ang="0">
                <a:pos x="wd2" y="hd2"/>
              </a:cxn>
              <a:cxn ang="5400000">
                <a:pos x="wd2" y="hd2"/>
              </a:cxn>
              <a:cxn ang="10800000">
                <a:pos x="wd2" y="hd2"/>
              </a:cxn>
              <a:cxn ang="16200000">
                <a:pos x="wd2" y="hd2"/>
              </a:cxn>
            </a:cxnLst>
            <a:rect l="0" t="0" r="r" b="b"/>
            <a:pathLst>
              <a:path w="21600" h="21600" extrusionOk="0">
                <a:moveTo>
                  <a:pt x="20872" y="17271"/>
                </a:moveTo>
                <a:lnTo>
                  <a:pt x="20821" y="17317"/>
                </a:lnTo>
                <a:lnTo>
                  <a:pt x="20415" y="17317"/>
                </a:lnTo>
                <a:lnTo>
                  <a:pt x="20415" y="17155"/>
                </a:lnTo>
                <a:lnTo>
                  <a:pt x="20500" y="5001"/>
                </a:lnTo>
                <a:lnTo>
                  <a:pt x="20618" y="5001"/>
                </a:lnTo>
                <a:lnTo>
                  <a:pt x="20669" y="4954"/>
                </a:lnTo>
                <a:lnTo>
                  <a:pt x="20669" y="4283"/>
                </a:lnTo>
                <a:lnTo>
                  <a:pt x="20618" y="4283"/>
                </a:lnTo>
                <a:lnTo>
                  <a:pt x="20534" y="4214"/>
                </a:lnTo>
                <a:lnTo>
                  <a:pt x="20415" y="4214"/>
                </a:lnTo>
                <a:lnTo>
                  <a:pt x="20263" y="4167"/>
                </a:lnTo>
                <a:lnTo>
                  <a:pt x="20178" y="4167"/>
                </a:lnTo>
                <a:lnTo>
                  <a:pt x="20178" y="2153"/>
                </a:lnTo>
                <a:lnTo>
                  <a:pt x="20009" y="0"/>
                </a:lnTo>
                <a:lnTo>
                  <a:pt x="19890" y="2084"/>
                </a:lnTo>
                <a:lnTo>
                  <a:pt x="19839" y="4167"/>
                </a:lnTo>
                <a:lnTo>
                  <a:pt x="19484" y="4167"/>
                </a:lnTo>
                <a:lnTo>
                  <a:pt x="19349" y="4214"/>
                </a:lnTo>
                <a:lnTo>
                  <a:pt x="19315" y="4214"/>
                </a:lnTo>
                <a:lnTo>
                  <a:pt x="19315" y="4908"/>
                </a:lnTo>
                <a:lnTo>
                  <a:pt x="19349" y="4954"/>
                </a:lnTo>
                <a:lnTo>
                  <a:pt x="19484" y="4954"/>
                </a:lnTo>
                <a:lnTo>
                  <a:pt x="19399" y="16530"/>
                </a:lnTo>
                <a:lnTo>
                  <a:pt x="18130" y="15257"/>
                </a:lnTo>
                <a:lnTo>
                  <a:pt x="11189" y="15071"/>
                </a:lnTo>
                <a:lnTo>
                  <a:pt x="11155" y="11483"/>
                </a:lnTo>
                <a:lnTo>
                  <a:pt x="11274" y="11483"/>
                </a:lnTo>
                <a:lnTo>
                  <a:pt x="11274" y="11367"/>
                </a:lnTo>
                <a:lnTo>
                  <a:pt x="10343" y="11367"/>
                </a:lnTo>
                <a:lnTo>
                  <a:pt x="10343" y="9955"/>
                </a:lnTo>
                <a:lnTo>
                  <a:pt x="10495" y="9909"/>
                </a:lnTo>
                <a:lnTo>
                  <a:pt x="10495" y="9839"/>
                </a:lnTo>
                <a:lnTo>
                  <a:pt x="10208" y="9793"/>
                </a:lnTo>
                <a:lnTo>
                  <a:pt x="10258" y="9723"/>
                </a:lnTo>
                <a:lnTo>
                  <a:pt x="10292" y="9561"/>
                </a:lnTo>
                <a:lnTo>
                  <a:pt x="10292" y="9237"/>
                </a:lnTo>
                <a:lnTo>
                  <a:pt x="10258" y="9006"/>
                </a:lnTo>
                <a:lnTo>
                  <a:pt x="10174" y="8890"/>
                </a:lnTo>
                <a:lnTo>
                  <a:pt x="10055" y="8774"/>
                </a:lnTo>
                <a:lnTo>
                  <a:pt x="9920" y="8728"/>
                </a:lnTo>
                <a:lnTo>
                  <a:pt x="9767" y="8659"/>
                </a:lnTo>
                <a:lnTo>
                  <a:pt x="9632" y="8728"/>
                </a:lnTo>
                <a:lnTo>
                  <a:pt x="9513" y="8774"/>
                </a:lnTo>
                <a:lnTo>
                  <a:pt x="9429" y="8890"/>
                </a:lnTo>
                <a:lnTo>
                  <a:pt x="9344" y="9052"/>
                </a:lnTo>
                <a:lnTo>
                  <a:pt x="9276" y="9237"/>
                </a:lnTo>
                <a:lnTo>
                  <a:pt x="9276" y="9561"/>
                </a:lnTo>
                <a:lnTo>
                  <a:pt x="9344" y="9723"/>
                </a:lnTo>
                <a:lnTo>
                  <a:pt x="9344" y="9793"/>
                </a:lnTo>
                <a:lnTo>
                  <a:pt x="9107" y="9839"/>
                </a:lnTo>
                <a:lnTo>
                  <a:pt x="9107" y="9955"/>
                </a:lnTo>
                <a:lnTo>
                  <a:pt x="9276" y="9955"/>
                </a:lnTo>
                <a:lnTo>
                  <a:pt x="9310" y="11367"/>
                </a:lnTo>
                <a:lnTo>
                  <a:pt x="6077" y="11367"/>
                </a:lnTo>
                <a:lnTo>
                  <a:pt x="6077" y="10742"/>
                </a:lnTo>
                <a:lnTo>
                  <a:pt x="6196" y="10742"/>
                </a:lnTo>
                <a:lnTo>
                  <a:pt x="6196" y="10626"/>
                </a:lnTo>
                <a:lnTo>
                  <a:pt x="3487" y="10626"/>
                </a:lnTo>
                <a:lnTo>
                  <a:pt x="3453" y="10349"/>
                </a:lnTo>
                <a:lnTo>
                  <a:pt x="3403" y="9955"/>
                </a:lnTo>
                <a:lnTo>
                  <a:pt x="3284" y="9631"/>
                </a:lnTo>
                <a:lnTo>
                  <a:pt x="3166" y="9330"/>
                </a:lnTo>
                <a:lnTo>
                  <a:pt x="2827" y="8774"/>
                </a:lnTo>
                <a:lnTo>
                  <a:pt x="2624" y="8543"/>
                </a:lnTo>
                <a:lnTo>
                  <a:pt x="2387" y="8381"/>
                </a:lnTo>
                <a:lnTo>
                  <a:pt x="2387" y="8334"/>
                </a:lnTo>
                <a:lnTo>
                  <a:pt x="2133" y="8219"/>
                </a:lnTo>
                <a:lnTo>
                  <a:pt x="1930" y="8103"/>
                </a:lnTo>
                <a:lnTo>
                  <a:pt x="1930" y="8057"/>
                </a:lnTo>
                <a:lnTo>
                  <a:pt x="1896" y="8057"/>
                </a:lnTo>
                <a:lnTo>
                  <a:pt x="1642" y="7987"/>
                </a:lnTo>
                <a:lnTo>
                  <a:pt x="1490" y="7987"/>
                </a:lnTo>
                <a:lnTo>
                  <a:pt x="1524" y="6089"/>
                </a:lnTo>
                <a:lnTo>
                  <a:pt x="1320" y="6089"/>
                </a:lnTo>
                <a:lnTo>
                  <a:pt x="1270" y="7987"/>
                </a:lnTo>
                <a:lnTo>
                  <a:pt x="1151" y="7987"/>
                </a:lnTo>
                <a:lnTo>
                  <a:pt x="914" y="8057"/>
                </a:lnTo>
                <a:lnTo>
                  <a:pt x="863" y="8057"/>
                </a:lnTo>
                <a:lnTo>
                  <a:pt x="863" y="8103"/>
                </a:lnTo>
                <a:lnTo>
                  <a:pt x="626" y="8219"/>
                </a:lnTo>
                <a:lnTo>
                  <a:pt x="372" y="8334"/>
                </a:lnTo>
                <a:lnTo>
                  <a:pt x="135" y="8543"/>
                </a:lnTo>
                <a:lnTo>
                  <a:pt x="0" y="8659"/>
                </a:lnTo>
                <a:lnTo>
                  <a:pt x="0" y="21600"/>
                </a:lnTo>
                <a:lnTo>
                  <a:pt x="21600" y="21600"/>
                </a:lnTo>
                <a:lnTo>
                  <a:pt x="21600" y="17109"/>
                </a:lnTo>
                <a:lnTo>
                  <a:pt x="20872" y="17109"/>
                </a:lnTo>
                <a:lnTo>
                  <a:pt x="20872" y="17271"/>
                </a:lnTo>
                <a:close/>
              </a:path>
            </a:pathLst>
          </a:custGeom>
          <a:solidFill>
            <a:schemeClr val="accent5"/>
          </a:solidFill>
          <a:ln w="12700">
            <a:miter lim="400000"/>
          </a:ln>
        </p:spPr>
        <p:txBody>
          <a:bodyPr lIns="45719" rIns="45719"/>
          <a:lstStyle/>
          <a:p>
            <a:endParaRPr/>
          </a:p>
        </p:txBody>
      </p:sp>
      <p:sp>
        <p:nvSpPr>
          <p:cNvPr id="1733" name="Shape 1733"/>
          <p:cNvSpPr/>
          <p:nvPr/>
        </p:nvSpPr>
        <p:spPr>
          <a:xfrm>
            <a:off x="8129588" y="4600575"/>
            <a:ext cx="2035176" cy="2503489"/>
          </a:xfrm>
          <a:custGeom>
            <a:avLst/>
            <a:gdLst/>
            <a:ahLst/>
            <a:cxnLst>
              <a:cxn ang="0">
                <a:pos x="wd2" y="hd2"/>
              </a:cxn>
              <a:cxn ang="5400000">
                <a:pos x="wd2" y="hd2"/>
              </a:cxn>
              <a:cxn ang="10800000">
                <a:pos x="wd2" y="hd2"/>
              </a:cxn>
              <a:cxn ang="16200000">
                <a:pos x="wd2" y="hd2"/>
              </a:cxn>
            </a:cxnLst>
            <a:rect l="0" t="0" r="r" b="b"/>
            <a:pathLst>
              <a:path w="21600" h="21600" extrusionOk="0">
                <a:moveTo>
                  <a:pt x="21600" y="13939"/>
                </a:moveTo>
                <a:lnTo>
                  <a:pt x="21533" y="14007"/>
                </a:lnTo>
                <a:lnTo>
                  <a:pt x="21313" y="14144"/>
                </a:lnTo>
                <a:lnTo>
                  <a:pt x="21162" y="14309"/>
                </a:lnTo>
                <a:lnTo>
                  <a:pt x="21027" y="14514"/>
                </a:lnTo>
                <a:lnTo>
                  <a:pt x="20909" y="14706"/>
                </a:lnTo>
                <a:lnTo>
                  <a:pt x="20824" y="14939"/>
                </a:lnTo>
                <a:lnTo>
                  <a:pt x="20824" y="15104"/>
                </a:lnTo>
                <a:lnTo>
                  <a:pt x="17924" y="15104"/>
                </a:lnTo>
                <a:lnTo>
                  <a:pt x="17924" y="15172"/>
                </a:lnTo>
                <a:lnTo>
                  <a:pt x="18059" y="15172"/>
                </a:lnTo>
                <a:lnTo>
                  <a:pt x="18059" y="15542"/>
                </a:lnTo>
                <a:lnTo>
                  <a:pt x="17722" y="15542"/>
                </a:lnTo>
                <a:lnTo>
                  <a:pt x="17722" y="8689"/>
                </a:lnTo>
                <a:lnTo>
                  <a:pt x="17030" y="8689"/>
                </a:lnTo>
                <a:lnTo>
                  <a:pt x="17030" y="8251"/>
                </a:lnTo>
                <a:lnTo>
                  <a:pt x="15597" y="8251"/>
                </a:lnTo>
                <a:lnTo>
                  <a:pt x="15597" y="8689"/>
                </a:lnTo>
                <a:lnTo>
                  <a:pt x="14822" y="8689"/>
                </a:lnTo>
                <a:lnTo>
                  <a:pt x="14822" y="10978"/>
                </a:lnTo>
                <a:lnTo>
                  <a:pt x="14299" y="10978"/>
                </a:lnTo>
                <a:lnTo>
                  <a:pt x="14299" y="11307"/>
                </a:lnTo>
                <a:lnTo>
                  <a:pt x="14012" y="11307"/>
                </a:lnTo>
                <a:lnTo>
                  <a:pt x="14012" y="4194"/>
                </a:lnTo>
                <a:lnTo>
                  <a:pt x="14872" y="4194"/>
                </a:lnTo>
                <a:lnTo>
                  <a:pt x="14872" y="4057"/>
                </a:lnTo>
                <a:lnTo>
                  <a:pt x="14906" y="4057"/>
                </a:lnTo>
                <a:lnTo>
                  <a:pt x="14956" y="3961"/>
                </a:lnTo>
                <a:lnTo>
                  <a:pt x="14956" y="3851"/>
                </a:lnTo>
                <a:lnTo>
                  <a:pt x="14872" y="3851"/>
                </a:lnTo>
                <a:lnTo>
                  <a:pt x="14872" y="3618"/>
                </a:lnTo>
                <a:lnTo>
                  <a:pt x="14906" y="3618"/>
                </a:lnTo>
                <a:lnTo>
                  <a:pt x="14906" y="1960"/>
                </a:lnTo>
                <a:lnTo>
                  <a:pt x="14872" y="1960"/>
                </a:lnTo>
                <a:lnTo>
                  <a:pt x="14872" y="1220"/>
                </a:lnTo>
                <a:lnTo>
                  <a:pt x="14822" y="1220"/>
                </a:lnTo>
                <a:lnTo>
                  <a:pt x="14822" y="1521"/>
                </a:lnTo>
                <a:lnTo>
                  <a:pt x="14788" y="1521"/>
                </a:lnTo>
                <a:lnTo>
                  <a:pt x="14788" y="2056"/>
                </a:lnTo>
                <a:lnTo>
                  <a:pt x="13405" y="2056"/>
                </a:lnTo>
                <a:lnTo>
                  <a:pt x="13405" y="1521"/>
                </a:lnTo>
                <a:lnTo>
                  <a:pt x="13355" y="1521"/>
                </a:lnTo>
                <a:lnTo>
                  <a:pt x="13355" y="1220"/>
                </a:lnTo>
                <a:lnTo>
                  <a:pt x="13321" y="1220"/>
                </a:lnTo>
                <a:lnTo>
                  <a:pt x="13321" y="1987"/>
                </a:lnTo>
                <a:lnTo>
                  <a:pt x="13270" y="1987"/>
                </a:lnTo>
                <a:lnTo>
                  <a:pt x="13270" y="2056"/>
                </a:lnTo>
                <a:lnTo>
                  <a:pt x="11972" y="2056"/>
                </a:lnTo>
                <a:lnTo>
                  <a:pt x="11972" y="1562"/>
                </a:lnTo>
                <a:lnTo>
                  <a:pt x="11888" y="1562"/>
                </a:lnTo>
                <a:lnTo>
                  <a:pt x="11888" y="1987"/>
                </a:lnTo>
                <a:lnTo>
                  <a:pt x="11888" y="1220"/>
                </a:lnTo>
                <a:lnTo>
                  <a:pt x="11803" y="1220"/>
                </a:lnTo>
                <a:lnTo>
                  <a:pt x="11803" y="1987"/>
                </a:lnTo>
                <a:lnTo>
                  <a:pt x="11770" y="1987"/>
                </a:lnTo>
                <a:lnTo>
                  <a:pt x="11770" y="2056"/>
                </a:lnTo>
                <a:lnTo>
                  <a:pt x="10505" y="2097"/>
                </a:lnTo>
                <a:lnTo>
                  <a:pt x="10505" y="1562"/>
                </a:lnTo>
                <a:lnTo>
                  <a:pt x="10421" y="1562"/>
                </a:lnTo>
                <a:lnTo>
                  <a:pt x="10421" y="2097"/>
                </a:lnTo>
                <a:lnTo>
                  <a:pt x="10370" y="2097"/>
                </a:lnTo>
                <a:lnTo>
                  <a:pt x="10370" y="1220"/>
                </a:lnTo>
                <a:lnTo>
                  <a:pt x="10303" y="1220"/>
                </a:lnTo>
                <a:lnTo>
                  <a:pt x="10303" y="1987"/>
                </a:lnTo>
                <a:lnTo>
                  <a:pt x="10252" y="1987"/>
                </a:lnTo>
                <a:lnTo>
                  <a:pt x="10252" y="2097"/>
                </a:lnTo>
                <a:lnTo>
                  <a:pt x="9038" y="2097"/>
                </a:lnTo>
                <a:lnTo>
                  <a:pt x="9038" y="1562"/>
                </a:lnTo>
                <a:lnTo>
                  <a:pt x="8987" y="1562"/>
                </a:lnTo>
                <a:lnTo>
                  <a:pt x="8987" y="2097"/>
                </a:lnTo>
                <a:lnTo>
                  <a:pt x="8903" y="2097"/>
                </a:lnTo>
                <a:lnTo>
                  <a:pt x="8903" y="2028"/>
                </a:lnTo>
                <a:lnTo>
                  <a:pt x="8869" y="1987"/>
                </a:lnTo>
                <a:lnTo>
                  <a:pt x="8869" y="0"/>
                </a:lnTo>
                <a:lnTo>
                  <a:pt x="8785" y="0"/>
                </a:lnTo>
                <a:lnTo>
                  <a:pt x="8785" y="2563"/>
                </a:lnTo>
                <a:lnTo>
                  <a:pt x="8616" y="2590"/>
                </a:lnTo>
                <a:lnTo>
                  <a:pt x="8043" y="2590"/>
                </a:lnTo>
                <a:lnTo>
                  <a:pt x="7891" y="2618"/>
                </a:lnTo>
                <a:lnTo>
                  <a:pt x="7520" y="2618"/>
                </a:lnTo>
                <a:lnTo>
                  <a:pt x="7402" y="2659"/>
                </a:lnTo>
                <a:lnTo>
                  <a:pt x="7234" y="2659"/>
                </a:lnTo>
                <a:lnTo>
                  <a:pt x="7065" y="2686"/>
                </a:lnTo>
                <a:lnTo>
                  <a:pt x="6947" y="2686"/>
                </a:lnTo>
                <a:lnTo>
                  <a:pt x="6829" y="2727"/>
                </a:lnTo>
                <a:lnTo>
                  <a:pt x="6660" y="2727"/>
                </a:lnTo>
                <a:lnTo>
                  <a:pt x="6576" y="2755"/>
                </a:lnTo>
                <a:lnTo>
                  <a:pt x="6458" y="2755"/>
                </a:lnTo>
                <a:lnTo>
                  <a:pt x="6340" y="2796"/>
                </a:lnTo>
                <a:lnTo>
                  <a:pt x="6003" y="2851"/>
                </a:lnTo>
                <a:lnTo>
                  <a:pt x="5969" y="2851"/>
                </a:lnTo>
                <a:lnTo>
                  <a:pt x="5885" y="2892"/>
                </a:lnTo>
                <a:lnTo>
                  <a:pt x="5851" y="2919"/>
                </a:lnTo>
                <a:lnTo>
                  <a:pt x="5800" y="2919"/>
                </a:lnTo>
                <a:lnTo>
                  <a:pt x="5767" y="2960"/>
                </a:lnTo>
                <a:lnTo>
                  <a:pt x="5716" y="2988"/>
                </a:lnTo>
                <a:lnTo>
                  <a:pt x="5767" y="2960"/>
                </a:lnTo>
                <a:lnTo>
                  <a:pt x="5716" y="2988"/>
                </a:lnTo>
                <a:lnTo>
                  <a:pt x="5682" y="3029"/>
                </a:lnTo>
                <a:lnTo>
                  <a:pt x="5682" y="3084"/>
                </a:lnTo>
                <a:lnTo>
                  <a:pt x="5716" y="3125"/>
                </a:lnTo>
                <a:lnTo>
                  <a:pt x="5682" y="3084"/>
                </a:lnTo>
                <a:lnTo>
                  <a:pt x="5682" y="3056"/>
                </a:lnTo>
                <a:lnTo>
                  <a:pt x="5682" y="3152"/>
                </a:lnTo>
                <a:lnTo>
                  <a:pt x="5716" y="3152"/>
                </a:lnTo>
                <a:lnTo>
                  <a:pt x="5716" y="3193"/>
                </a:lnTo>
                <a:lnTo>
                  <a:pt x="5767" y="3193"/>
                </a:lnTo>
                <a:lnTo>
                  <a:pt x="5767" y="3221"/>
                </a:lnTo>
                <a:lnTo>
                  <a:pt x="5800" y="3262"/>
                </a:lnTo>
                <a:lnTo>
                  <a:pt x="5885" y="3262"/>
                </a:lnTo>
                <a:lnTo>
                  <a:pt x="5935" y="3289"/>
                </a:lnTo>
                <a:lnTo>
                  <a:pt x="6003" y="3317"/>
                </a:lnTo>
                <a:lnTo>
                  <a:pt x="6053" y="3317"/>
                </a:lnTo>
                <a:lnTo>
                  <a:pt x="6138" y="3358"/>
                </a:lnTo>
                <a:lnTo>
                  <a:pt x="6205" y="3358"/>
                </a:lnTo>
                <a:lnTo>
                  <a:pt x="6289" y="3385"/>
                </a:lnTo>
                <a:lnTo>
                  <a:pt x="6424" y="3385"/>
                </a:lnTo>
                <a:lnTo>
                  <a:pt x="6492" y="3426"/>
                </a:lnTo>
                <a:lnTo>
                  <a:pt x="6627" y="3426"/>
                </a:lnTo>
                <a:lnTo>
                  <a:pt x="6711" y="3454"/>
                </a:lnTo>
                <a:lnTo>
                  <a:pt x="6745" y="3454"/>
                </a:lnTo>
                <a:lnTo>
                  <a:pt x="7756" y="3591"/>
                </a:lnTo>
                <a:lnTo>
                  <a:pt x="7756" y="4125"/>
                </a:lnTo>
                <a:lnTo>
                  <a:pt x="7352" y="4153"/>
                </a:lnTo>
                <a:lnTo>
                  <a:pt x="7031" y="4221"/>
                </a:lnTo>
                <a:lnTo>
                  <a:pt x="6778" y="4249"/>
                </a:lnTo>
                <a:lnTo>
                  <a:pt x="6711" y="4317"/>
                </a:lnTo>
                <a:lnTo>
                  <a:pt x="6711" y="4619"/>
                </a:lnTo>
                <a:lnTo>
                  <a:pt x="6778" y="4687"/>
                </a:lnTo>
                <a:lnTo>
                  <a:pt x="6778" y="5085"/>
                </a:lnTo>
                <a:lnTo>
                  <a:pt x="6711" y="5126"/>
                </a:lnTo>
                <a:lnTo>
                  <a:pt x="6711" y="5153"/>
                </a:lnTo>
                <a:lnTo>
                  <a:pt x="6778" y="5222"/>
                </a:lnTo>
                <a:lnTo>
                  <a:pt x="6778" y="5482"/>
                </a:lnTo>
                <a:lnTo>
                  <a:pt x="6711" y="5523"/>
                </a:lnTo>
                <a:lnTo>
                  <a:pt x="6711" y="5647"/>
                </a:lnTo>
                <a:lnTo>
                  <a:pt x="6778" y="5715"/>
                </a:lnTo>
                <a:lnTo>
                  <a:pt x="6745" y="17269"/>
                </a:lnTo>
                <a:lnTo>
                  <a:pt x="6374" y="17269"/>
                </a:lnTo>
                <a:lnTo>
                  <a:pt x="6340" y="5688"/>
                </a:lnTo>
                <a:lnTo>
                  <a:pt x="5311" y="5688"/>
                </a:lnTo>
                <a:lnTo>
                  <a:pt x="5311" y="5249"/>
                </a:lnTo>
                <a:lnTo>
                  <a:pt x="1518" y="5249"/>
                </a:lnTo>
                <a:lnTo>
                  <a:pt x="1265" y="5688"/>
                </a:lnTo>
                <a:lnTo>
                  <a:pt x="708" y="5688"/>
                </a:lnTo>
                <a:lnTo>
                  <a:pt x="287" y="6483"/>
                </a:lnTo>
                <a:lnTo>
                  <a:pt x="287" y="16776"/>
                </a:lnTo>
                <a:lnTo>
                  <a:pt x="169" y="16776"/>
                </a:lnTo>
                <a:lnTo>
                  <a:pt x="169" y="16735"/>
                </a:lnTo>
                <a:lnTo>
                  <a:pt x="84" y="16707"/>
                </a:lnTo>
                <a:lnTo>
                  <a:pt x="0" y="16707"/>
                </a:lnTo>
                <a:lnTo>
                  <a:pt x="0" y="21600"/>
                </a:lnTo>
                <a:lnTo>
                  <a:pt x="21600" y="21600"/>
                </a:lnTo>
                <a:lnTo>
                  <a:pt x="21600" y="13939"/>
                </a:lnTo>
                <a:close/>
                <a:moveTo>
                  <a:pt x="5767" y="3084"/>
                </a:moveTo>
                <a:lnTo>
                  <a:pt x="5800" y="3084"/>
                </a:lnTo>
                <a:lnTo>
                  <a:pt x="5935" y="3125"/>
                </a:lnTo>
                <a:lnTo>
                  <a:pt x="5800" y="3084"/>
                </a:lnTo>
                <a:lnTo>
                  <a:pt x="5767" y="3084"/>
                </a:lnTo>
                <a:lnTo>
                  <a:pt x="5767" y="3056"/>
                </a:lnTo>
                <a:lnTo>
                  <a:pt x="5767" y="3084"/>
                </a:lnTo>
                <a:close/>
                <a:moveTo>
                  <a:pt x="5767" y="3125"/>
                </a:moveTo>
                <a:lnTo>
                  <a:pt x="5716" y="3125"/>
                </a:lnTo>
                <a:lnTo>
                  <a:pt x="5767" y="3125"/>
                </a:lnTo>
                <a:lnTo>
                  <a:pt x="6087" y="3193"/>
                </a:lnTo>
                <a:lnTo>
                  <a:pt x="5767" y="3125"/>
                </a:lnTo>
                <a:close/>
                <a:moveTo>
                  <a:pt x="6913" y="2727"/>
                </a:moveTo>
                <a:lnTo>
                  <a:pt x="6913" y="2755"/>
                </a:lnTo>
                <a:lnTo>
                  <a:pt x="6913" y="2727"/>
                </a:lnTo>
                <a:close/>
                <a:moveTo>
                  <a:pt x="6981" y="2851"/>
                </a:moveTo>
                <a:lnTo>
                  <a:pt x="6947" y="2823"/>
                </a:lnTo>
                <a:lnTo>
                  <a:pt x="6981" y="2851"/>
                </a:lnTo>
                <a:lnTo>
                  <a:pt x="7065" y="2892"/>
                </a:lnTo>
                <a:lnTo>
                  <a:pt x="6981" y="2851"/>
                </a:lnTo>
                <a:close/>
                <a:moveTo>
                  <a:pt x="7200" y="2727"/>
                </a:moveTo>
                <a:lnTo>
                  <a:pt x="7200" y="2686"/>
                </a:lnTo>
                <a:lnTo>
                  <a:pt x="7234" y="2686"/>
                </a:lnTo>
                <a:lnTo>
                  <a:pt x="7200" y="2686"/>
                </a:lnTo>
                <a:lnTo>
                  <a:pt x="7200" y="2727"/>
                </a:lnTo>
                <a:close/>
                <a:moveTo>
                  <a:pt x="7234" y="2823"/>
                </a:moveTo>
                <a:lnTo>
                  <a:pt x="7234" y="2796"/>
                </a:lnTo>
                <a:lnTo>
                  <a:pt x="7234" y="2823"/>
                </a:lnTo>
                <a:lnTo>
                  <a:pt x="7267" y="2823"/>
                </a:lnTo>
                <a:lnTo>
                  <a:pt x="7234" y="2823"/>
                </a:lnTo>
                <a:close/>
              </a:path>
            </a:pathLst>
          </a:custGeom>
          <a:solidFill>
            <a:schemeClr val="accent4"/>
          </a:solidFill>
          <a:ln w="12700">
            <a:miter lim="400000"/>
          </a:ln>
        </p:spPr>
        <p:txBody>
          <a:bodyPr lIns="45719" rIns="45719"/>
          <a:lstStyle/>
          <a:p>
            <a:endParaRPr/>
          </a:p>
        </p:txBody>
      </p:sp>
      <p:sp>
        <p:nvSpPr>
          <p:cNvPr id="1734" name="Shape 1734"/>
          <p:cNvSpPr/>
          <p:nvPr/>
        </p:nvSpPr>
        <p:spPr>
          <a:xfrm>
            <a:off x="6099175" y="5208587"/>
            <a:ext cx="2030414" cy="1895476"/>
          </a:xfrm>
          <a:custGeom>
            <a:avLst/>
            <a:gdLst/>
            <a:ahLst/>
            <a:cxnLst>
              <a:cxn ang="0">
                <a:pos x="wd2" y="hd2"/>
              </a:cxn>
              <a:cxn ang="5400000">
                <a:pos x="wd2" y="hd2"/>
              </a:cxn>
              <a:cxn ang="10800000">
                <a:pos x="wd2" y="hd2"/>
              </a:cxn>
              <a:cxn ang="16200000">
                <a:pos x="wd2" y="hd2"/>
              </a:cxn>
            </a:cxnLst>
            <a:rect l="0" t="0" r="r" b="b"/>
            <a:pathLst>
              <a:path w="21600" h="21600" extrusionOk="0">
                <a:moveTo>
                  <a:pt x="203" y="5540"/>
                </a:moveTo>
                <a:lnTo>
                  <a:pt x="0" y="5504"/>
                </a:lnTo>
                <a:lnTo>
                  <a:pt x="0" y="21600"/>
                </a:lnTo>
                <a:lnTo>
                  <a:pt x="21600" y="21600"/>
                </a:lnTo>
                <a:lnTo>
                  <a:pt x="21600" y="15136"/>
                </a:lnTo>
                <a:lnTo>
                  <a:pt x="21532" y="15136"/>
                </a:lnTo>
                <a:lnTo>
                  <a:pt x="21532" y="14828"/>
                </a:lnTo>
                <a:lnTo>
                  <a:pt x="21448" y="14828"/>
                </a:lnTo>
                <a:lnTo>
                  <a:pt x="21448" y="15136"/>
                </a:lnTo>
                <a:lnTo>
                  <a:pt x="21245" y="15136"/>
                </a:lnTo>
                <a:lnTo>
                  <a:pt x="21245" y="14919"/>
                </a:lnTo>
                <a:lnTo>
                  <a:pt x="21161" y="14865"/>
                </a:lnTo>
                <a:lnTo>
                  <a:pt x="21042" y="14865"/>
                </a:lnTo>
                <a:lnTo>
                  <a:pt x="21042" y="14611"/>
                </a:lnTo>
                <a:lnTo>
                  <a:pt x="20958" y="14611"/>
                </a:lnTo>
                <a:lnTo>
                  <a:pt x="20958" y="14865"/>
                </a:lnTo>
                <a:lnTo>
                  <a:pt x="20620" y="14865"/>
                </a:lnTo>
                <a:lnTo>
                  <a:pt x="20670" y="12710"/>
                </a:lnTo>
                <a:lnTo>
                  <a:pt x="20383" y="12674"/>
                </a:lnTo>
                <a:lnTo>
                  <a:pt x="19977" y="12674"/>
                </a:lnTo>
                <a:lnTo>
                  <a:pt x="19842" y="12583"/>
                </a:lnTo>
                <a:lnTo>
                  <a:pt x="19808" y="12583"/>
                </a:lnTo>
                <a:lnTo>
                  <a:pt x="19724" y="12547"/>
                </a:lnTo>
                <a:lnTo>
                  <a:pt x="19724" y="12457"/>
                </a:lnTo>
                <a:lnTo>
                  <a:pt x="19521" y="12402"/>
                </a:lnTo>
                <a:lnTo>
                  <a:pt x="19437" y="12402"/>
                </a:lnTo>
                <a:lnTo>
                  <a:pt x="19268" y="12095"/>
                </a:lnTo>
                <a:lnTo>
                  <a:pt x="19031" y="11787"/>
                </a:lnTo>
                <a:lnTo>
                  <a:pt x="18777" y="11569"/>
                </a:lnTo>
                <a:lnTo>
                  <a:pt x="18456" y="11388"/>
                </a:lnTo>
                <a:lnTo>
                  <a:pt x="18135" y="11316"/>
                </a:lnTo>
                <a:lnTo>
                  <a:pt x="18135" y="10827"/>
                </a:lnTo>
                <a:lnTo>
                  <a:pt x="18169" y="10827"/>
                </a:lnTo>
                <a:lnTo>
                  <a:pt x="18169" y="10737"/>
                </a:lnTo>
                <a:lnTo>
                  <a:pt x="18135" y="10737"/>
                </a:lnTo>
                <a:lnTo>
                  <a:pt x="18085" y="10646"/>
                </a:lnTo>
                <a:lnTo>
                  <a:pt x="18051" y="10610"/>
                </a:lnTo>
                <a:lnTo>
                  <a:pt x="17966" y="10556"/>
                </a:lnTo>
                <a:lnTo>
                  <a:pt x="17932" y="10519"/>
                </a:lnTo>
                <a:lnTo>
                  <a:pt x="17848" y="10519"/>
                </a:lnTo>
                <a:lnTo>
                  <a:pt x="17848" y="10248"/>
                </a:lnTo>
                <a:lnTo>
                  <a:pt x="17797" y="10248"/>
                </a:lnTo>
                <a:lnTo>
                  <a:pt x="17797" y="10212"/>
                </a:lnTo>
                <a:lnTo>
                  <a:pt x="17797" y="10248"/>
                </a:lnTo>
                <a:lnTo>
                  <a:pt x="17713" y="10248"/>
                </a:lnTo>
                <a:lnTo>
                  <a:pt x="17713" y="10519"/>
                </a:lnTo>
                <a:lnTo>
                  <a:pt x="17679" y="10519"/>
                </a:lnTo>
                <a:lnTo>
                  <a:pt x="17594" y="10556"/>
                </a:lnTo>
                <a:lnTo>
                  <a:pt x="17561" y="10610"/>
                </a:lnTo>
                <a:lnTo>
                  <a:pt x="17510" y="10646"/>
                </a:lnTo>
                <a:lnTo>
                  <a:pt x="17476" y="10737"/>
                </a:lnTo>
                <a:lnTo>
                  <a:pt x="17425" y="10737"/>
                </a:lnTo>
                <a:lnTo>
                  <a:pt x="17425" y="10827"/>
                </a:lnTo>
                <a:lnTo>
                  <a:pt x="17476" y="10827"/>
                </a:lnTo>
                <a:lnTo>
                  <a:pt x="17476" y="11316"/>
                </a:lnTo>
                <a:lnTo>
                  <a:pt x="17138" y="11388"/>
                </a:lnTo>
                <a:lnTo>
                  <a:pt x="16817" y="11569"/>
                </a:lnTo>
                <a:lnTo>
                  <a:pt x="16530" y="11787"/>
                </a:lnTo>
                <a:lnTo>
                  <a:pt x="16293" y="12095"/>
                </a:lnTo>
                <a:lnTo>
                  <a:pt x="16158" y="12402"/>
                </a:lnTo>
                <a:lnTo>
                  <a:pt x="16039" y="12402"/>
                </a:lnTo>
                <a:lnTo>
                  <a:pt x="15837" y="12457"/>
                </a:lnTo>
                <a:lnTo>
                  <a:pt x="15837" y="12547"/>
                </a:lnTo>
                <a:lnTo>
                  <a:pt x="15803" y="12583"/>
                </a:lnTo>
                <a:lnTo>
                  <a:pt x="15634" y="12583"/>
                </a:lnTo>
                <a:lnTo>
                  <a:pt x="15634" y="12620"/>
                </a:lnTo>
                <a:lnTo>
                  <a:pt x="15583" y="12674"/>
                </a:lnTo>
                <a:lnTo>
                  <a:pt x="15144" y="12674"/>
                </a:lnTo>
                <a:lnTo>
                  <a:pt x="14890" y="12710"/>
                </a:lnTo>
                <a:lnTo>
                  <a:pt x="14941" y="14919"/>
                </a:lnTo>
                <a:lnTo>
                  <a:pt x="14654" y="14919"/>
                </a:lnTo>
                <a:lnTo>
                  <a:pt x="14654" y="14611"/>
                </a:lnTo>
                <a:lnTo>
                  <a:pt x="14569" y="14611"/>
                </a:lnTo>
                <a:lnTo>
                  <a:pt x="14569" y="14919"/>
                </a:lnTo>
                <a:lnTo>
                  <a:pt x="14451" y="14919"/>
                </a:lnTo>
                <a:lnTo>
                  <a:pt x="14366" y="14955"/>
                </a:lnTo>
                <a:lnTo>
                  <a:pt x="14366" y="15173"/>
                </a:lnTo>
                <a:lnTo>
                  <a:pt x="14113" y="15173"/>
                </a:lnTo>
                <a:lnTo>
                  <a:pt x="14079" y="14828"/>
                </a:lnTo>
                <a:lnTo>
                  <a:pt x="13994" y="14828"/>
                </a:lnTo>
                <a:lnTo>
                  <a:pt x="13994" y="15173"/>
                </a:lnTo>
                <a:lnTo>
                  <a:pt x="13825" y="15173"/>
                </a:lnTo>
                <a:lnTo>
                  <a:pt x="13758" y="15227"/>
                </a:lnTo>
                <a:lnTo>
                  <a:pt x="13673" y="15227"/>
                </a:lnTo>
                <a:lnTo>
                  <a:pt x="13707" y="1630"/>
                </a:lnTo>
                <a:lnTo>
                  <a:pt x="13217" y="579"/>
                </a:lnTo>
                <a:lnTo>
                  <a:pt x="12693" y="579"/>
                </a:lnTo>
                <a:lnTo>
                  <a:pt x="12406" y="0"/>
                </a:lnTo>
                <a:lnTo>
                  <a:pt x="8586" y="0"/>
                </a:lnTo>
                <a:lnTo>
                  <a:pt x="8586" y="579"/>
                </a:lnTo>
                <a:lnTo>
                  <a:pt x="7572" y="579"/>
                </a:lnTo>
                <a:lnTo>
                  <a:pt x="7521" y="15480"/>
                </a:lnTo>
                <a:lnTo>
                  <a:pt x="7403" y="15354"/>
                </a:lnTo>
                <a:lnTo>
                  <a:pt x="7403" y="15136"/>
                </a:lnTo>
                <a:lnTo>
                  <a:pt x="7369" y="13507"/>
                </a:lnTo>
                <a:lnTo>
                  <a:pt x="7369" y="13380"/>
                </a:lnTo>
                <a:lnTo>
                  <a:pt x="7251" y="13380"/>
                </a:lnTo>
                <a:lnTo>
                  <a:pt x="7251" y="13724"/>
                </a:lnTo>
                <a:lnTo>
                  <a:pt x="6828" y="13724"/>
                </a:lnTo>
                <a:lnTo>
                  <a:pt x="6828" y="13688"/>
                </a:lnTo>
                <a:lnTo>
                  <a:pt x="6744" y="13507"/>
                </a:lnTo>
                <a:lnTo>
                  <a:pt x="6744" y="12547"/>
                </a:lnTo>
                <a:lnTo>
                  <a:pt x="6625" y="12239"/>
                </a:lnTo>
                <a:lnTo>
                  <a:pt x="6625" y="11262"/>
                </a:lnTo>
                <a:lnTo>
                  <a:pt x="6389" y="10157"/>
                </a:lnTo>
                <a:lnTo>
                  <a:pt x="6423" y="10157"/>
                </a:lnTo>
                <a:lnTo>
                  <a:pt x="6423" y="9904"/>
                </a:lnTo>
                <a:lnTo>
                  <a:pt x="6220" y="9904"/>
                </a:lnTo>
                <a:lnTo>
                  <a:pt x="6220" y="10031"/>
                </a:lnTo>
                <a:lnTo>
                  <a:pt x="6186" y="10031"/>
                </a:lnTo>
                <a:lnTo>
                  <a:pt x="6186" y="10302"/>
                </a:lnTo>
                <a:lnTo>
                  <a:pt x="6220" y="10302"/>
                </a:lnTo>
                <a:lnTo>
                  <a:pt x="6051" y="11044"/>
                </a:lnTo>
                <a:lnTo>
                  <a:pt x="5848" y="8709"/>
                </a:lnTo>
                <a:lnTo>
                  <a:pt x="5932" y="8709"/>
                </a:lnTo>
                <a:lnTo>
                  <a:pt x="5932" y="8492"/>
                </a:lnTo>
                <a:lnTo>
                  <a:pt x="5814" y="8492"/>
                </a:lnTo>
                <a:lnTo>
                  <a:pt x="5696" y="6735"/>
                </a:lnTo>
                <a:lnTo>
                  <a:pt x="5763" y="6735"/>
                </a:lnTo>
                <a:lnTo>
                  <a:pt x="5763" y="5595"/>
                </a:lnTo>
                <a:lnTo>
                  <a:pt x="5408" y="5595"/>
                </a:lnTo>
                <a:lnTo>
                  <a:pt x="5408" y="6735"/>
                </a:lnTo>
                <a:lnTo>
                  <a:pt x="5476" y="6735"/>
                </a:lnTo>
                <a:lnTo>
                  <a:pt x="5476" y="6772"/>
                </a:lnTo>
                <a:lnTo>
                  <a:pt x="5358" y="8492"/>
                </a:lnTo>
                <a:lnTo>
                  <a:pt x="5273" y="8492"/>
                </a:lnTo>
                <a:lnTo>
                  <a:pt x="5273" y="8709"/>
                </a:lnTo>
                <a:lnTo>
                  <a:pt x="5358" y="8709"/>
                </a:lnTo>
                <a:lnTo>
                  <a:pt x="5155" y="11044"/>
                </a:lnTo>
                <a:lnTo>
                  <a:pt x="4986" y="10248"/>
                </a:lnTo>
                <a:lnTo>
                  <a:pt x="4986" y="10157"/>
                </a:lnTo>
                <a:lnTo>
                  <a:pt x="5037" y="10157"/>
                </a:lnTo>
                <a:lnTo>
                  <a:pt x="5037" y="9904"/>
                </a:lnTo>
                <a:lnTo>
                  <a:pt x="4834" y="9904"/>
                </a:lnTo>
                <a:lnTo>
                  <a:pt x="4834" y="10302"/>
                </a:lnTo>
                <a:lnTo>
                  <a:pt x="4868" y="10302"/>
                </a:lnTo>
                <a:lnTo>
                  <a:pt x="4665" y="11262"/>
                </a:lnTo>
                <a:lnTo>
                  <a:pt x="4631" y="11352"/>
                </a:lnTo>
                <a:lnTo>
                  <a:pt x="4631" y="12239"/>
                </a:lnTo>
                <a:lnTo>
                  <a:pt x="4546" y="12547"/>
                </a:lnTo>
                <a:lnTo>
                  <a:pt x="4546" y="13507"/>
                </a:lnTo>
                <a:lnTo>
                  <a:pt x="4411" y="13688"/>
                </a:lnTo>
                <a:lnTo>
                  <a:pt x="4411" y="13724"/>
                </a:lnTo>
                <a:lnTo>
                  <a:pt x="4259" y="13724"/>
                </a:lnTo>
                <a:lnTo>
                  <a:pt x="4259" y="13543"/>
                </a:lnTo>
                <a:lnTo>
                  <a:pt x="4124" y="13543"/>
                </a:lnTo>
                <a:lnTo>
                  <a:pt x="4124" y="12855"/>
                </a:lnTo>
                <a:lnTo>
                  <a:pt x="4056" y="12855"/>
                </a:lnTo>
                <a:lnTo>
                  <a:pt x="3803" y="10393"/>
                </a:lnTo>
                <a:lnTo>
                  <a:pt x="3921" y="10393"/>
                </a:lnTo>
                <a:lnTo>
                  <a:pt x="3921" y="9723"/>
                </a:lnTo>
                <a:lnTo>
                  <a:pt x="3634" y="9723"/>
                </a:lnTo>
                <a:lnTo>
                  <a:pt x="3634" y="10393"/>
                </a:lnTo>
                <a:lnTo>
                  <a:pt x="3718" y="10393"/>
                </a:lnTo>
                <a:lnTo>
                  <a:pt x="3515" y="12855"/>
                </a:lnTo>
                <a:lnTo>
                  <a:pt x="3397" y="12855"/>
                </a:lnTo>
                <a:lnTo>
                  <a:pt x="3397" y="13543"/>
                </a:lnTo>
                <a:lnTo>
                  <a:pt x="3279" y="13543"/>
                </a:lnTo>
                <a:lnTo>
                  <a:pt x="3279" y="13724"/>
                </a:lnTo>
                <a:lnTo>
                  <a:pt x="3025" y="13724"/>
                </a:lnTo>
                <a:lnTo>
                  <a:pt x="2941" y="13507"/>
                </a:lnTo>
                <a:lnTo>
                  <a:pt x="2941" y="12457"/>
                </a:lnTo>
                <a:lnTo>
                  <a:pt x="2907" y="12457"/>
                </a:lnTo>
                <a:lnTo>
                  <a:pt x="2907" y="12402"/>
                </a:lnTo>
                <a:lnTo>
                  <a:pt x="2856" y="12366"/>
                </a:lnTo>
                <a:lnTo>
                  <a:pt x="2856" y="11135"/>
                </a:lnTo>
                <a:lnTo>
                  <a:pt x="2823" y="11135"/>
                </a:lnTo>
                <a:lnTo>
                  <a:pt x="2823" y="11044"/>
                </a:lnTo>
                <a:lnTo>
                  <a:pt x="2789" y="11044"/>
                </a:lnTo>
                <a:lnTo>
                  <a:pt x="2620" y="10302"/>
                </a:lnTo>
                <a:lnTo>
                  <a:pt x="2654" y="10302"/>
                </a:lnTo>
                <a:lnTo>
                  <a:pt x="2654" y="10085"/>
                </a:lnTo>
                <a:lnTo>
                  <a:pt x="2620" y="10085"/>
                </a:lnTo>
                <a:lnTo>
                  <a:pt x="2620" y="9904"/>
                </a:lnTo>
                <a:lnTo>
                  <a:pt x="2417" y="9904"/>
                </a:lnTo>
                <a:lnTo>
                  <a:pt x="2417" y="10157"/>
                </a:lnTo>
                <a:lnTo>
                  <a:pt x="2451" y="10157"/>
                </a:lnTo>
                <a:lnTo>
                  <a:pt x="2299" y="10918"/>
                </a:lnTo>
                <a:lnTo>
                  <a:pt x="2079" y="8673"/>
                </a:lnTo>
                <a:lnTo>
                  <a:pt x="2214" y="8618"/>
                </a:lnTo>
                <a:lnTo>
                  <a:pt x="2214" y="8455"/>
                </a:lnTo>
                <a:lnTo>
                  <a:pt x="2163" y="8401"/>
                </a:lnTo>
                <a:lnTo>
                  <a:pt x="2079" y="8401"/>
                </a:lnTo>
                <a:lnTo>
                  <a:pt x="1961" y="6699"/>
                </a:lnTo>
                <a:lnTo>
                  <a:pt x="2045" y="6699"/>
                </a:lnTo>
                <a:lnTo>
                  <a:pt x="2045" y="5504"/>
                </a:lnTo>
                <a:lnTo>
                  <a:pt x="1673" y="5504"/>
                </a:lnTo>
                <a:lnTo>
                  <a:pt x="1673" y="6699"/>
                </a:lnTo>
                <a:lnTo>
                  <a:pt x="1758" y="6699"/>
                </a:lnTo>
                <a:lnTo>
                  <a:pt x="1639" y="8401"/>
                </a:lnTo>
                <a:lnTo>
                  <a:pt x="1521" y="8401"/>
                </a:lnTo>
                <a:lnTo>
                  <a:pt x="1521" y="8618"/>
                </a:lnTo>
                <a:lnTo>
                  <a:pt x="1589" y="8618"/>
                </a:lnTo>
                <a:lnTo>
                  <a:pt x="1386" y="10918"/>
                </a:lnTo>
                <a:lnTo>
                  <a:pt x="1268" y="10302"/>
                </a:lnTo>
                <a:lnTo>
                  <a:pt x="1268" y="10031"/>
                </a:lnTo>
                <a:lnTo>
                  <a:pt x="1183" y="10031"/>
                </a:lnTo>
                <a:lnTo>
                  <a:pt x="1183" y="9940"/>
                </a:lnTo>
                <a:lnTo>
                  <a:pt x="1099" y="9940"/>
                </a:lnTo>
                <a:lnTo>
                  <a:pt x="1099" y="9904"/>
                </a:lnTo>
                <a:lnTo>
                  <a:pt x="1099" y="9940"/>
                </a:lnTo>
                <a:lnTo>
                  <a:pt x="1014" y="9940"/>
                </a:lnTo>
                <a:lnTo>
                  <a:pt x="1014" y="10157"/>
                </a:lnTo>
                <a:lnTo>
                  <a:pt x="1065" y="10157"/>
                </a:lnTo>
                <a:lnTo>
                  <a:pt x="862" y="11044"/>
                </a:lnTo>
                <a:lnTo>
                  <a:pt x="777" y="11044"/>
                </a:lnTo>
                <a:lnTo>
                  <a:pt x="777" y="12366"/>
                </a:lnTo>
                <a:lnTo>
                  <a:pt x="693" y="12402"/>
                </a:lnTo>
                <a:lnTo>
                  <a:pt x="693" y="13507"/>
                </a:lnTo>
                <a:lnTo>
                  <a:pt x="575" y="13688"/>
                </a:lnTo>
                <a:lnTo>
                  <a:pt x="575" y="13724"/>
                </a:lnTo>
                <a:lnTo>
                  <a:pt x="321" y="13724"/>
                </a:lnTo>
                <a:lnTo>
                  <a:pt x="287" y="13507"/>
                </a:lnTo>
                <a:lnTo>
                  <a:pt x="287" y="13380"/>
                </a:lnTo>
                <a:lnTo>
                  <a:pt x="203" y="13380"/>
                </a:lnTo>
                <a:lnTo>
                  <a:pt x="203" y="13507"/>
                </a:lnTo>
                <a:lnTo>
                  <a:pt x="118" y="15136"/>
                </a:lnTo>
                <a:lnTo>
                  <a:pt x="118" y="15354"/>
                </a:lnTo>
                <a:lnTo>
                  <a:pt x="85" y="15408"/>
                </a:lnTo>
                <a:lnTo>
                  <a:pt x="169" y="6609"/>
                </a:lnTo>
                <a:lnTo>
                  <a:pt x="203" y="5540"/>
                </a:lnTo>
                <a:close/>
              </a:path>
            </a:pathLst>
          </a:custGeom>
          <a:solidFill>
            <a:schemeClr val="accent3"/>
          </a:solidFill>
          <a:ln w="12700">
            <a:miter lim="400000"/>
          </a:ln>
        </p:spPr>
        <p:txBody>
          <a:bodyPr lIns="45719" rIns="45719"/>
          <a:lstStyle/>
          <a:p>
            <a:endParaRPr/>
          </a:p>
        </p:txBody>
      </p:sp>
      <p:sp>
        <p:nvSpPr>
          <p:cNvPr id="1735" name="Shape 1735"/>
          <p:cNvSpPr/>
          <p:nvPr/>
        </p:nvSpPr>
        <p:spPr>
          <a:xfrm>
            <a:off x="4070350" y="4843462"/>
            <a:ext cx="2027239" cy="2260601"/>
          </a:xfrm>
          <a:custGeom>
            <a:avLst/>
            <a:gdLst/>
            <a:ahLst/>
            <a:cxnLst>
              <a:cxn ang="0">
                <a:pos x="wd2" y="hd2"/>
              </a:cxn>
              <a:cxn ang="5400000">
                <a:pos x="wd2" y="hd2"/>
              </a:cxn>
              <a:cxn ang="10800000">
                <a:pos x="wd2" y="hd2"/>
              </a:cxn>
              <a:cxn ang="16200000">
                <a:pos x="wd2" y="hd2"/>
              </a:cxn>
            </a:cxnLst>
            <a:rect l="0" t="0" r="r" b="b"/>
            <a:pathLst>
              <a:path w="21600" h="21600" extrusionOk="0">
                <a:moveTo>
                  <a:pt x="21600" y="8106"/>
                </a:moveTo>
                <a:lnTo>
                  <a:pt x="21024" y="8030"/>
                </a:lnTo>
                <a:lnTo>
                  <a:pt x="20703" y="8075"/>
                </a:lnTo>
                <a:lnTo>
                  <a:pt x="20737" y="7999"/>
                </a:lnTo>
                <a:lnTo>
                  <a:pt x="20246" y="7954"/>
                </a:lnTo>
                <a:lnTo>
                  <a:pt x="20246" y="7665"/>
                </a:lnTo>
                <a:lnTo>
                  <a:pt x="19840" y="7620"/>
                </a:lnTo>
                <a:lnTo>
                  <a:pt x="19840" y="7332"/>
                </a:lnTo>
                <a:lnTo>
                  <a:pt x="19433" y="7301"/>
                </a:lnTo>
                <a:lnTo>
                  <a:pt x="19433" y="6998"/>
                </a:lnTo>
                <a:lnTo>
                  <a:pt x="19010" y="6967"/>
                </a:lnTo>
                <a:lnTo>
                  <a:pt x="19061" y="6664"/>
                </a:lnTo>
                <a:lnTo>
                  <a:pt x="18519" y="6588"/>
                </a:lnTo>
                <a:lnTo>
                  <a:pt x="17656" y="6588"/>
                </a:lnTo>
                <a:lnTo>
                  <a:pt x="17046" y="6664"/>
                </a:lnTo>
                <a:lnTo>
                  <a:pt x="17013" y="6785"/>
                </a:lnTo>
                <a:lnTo>
                  <a:pt x="17013" y="6967"/>
                </a:lnTo>
                <a:lnTo>
                  <a:pt x="16674" y="6998"/>
                </a:lnTo>
                <a:lnTo>
                  <a:pt x="16606" y="7301"/>
                </a:lnTo>
                <a:lnTo>
                  <a:pt x="16318" y="7332"/>
                </a:lnTo>
                <a:lnTo>
                  <a:pt x="16234" y="7514"/>
                </a:lnTo>
                <a:lnTo>
                  <a:pt x="16234" y="7620"/>
                </a:lnTo>
                <a:lnTo>
                  <a:pt x="15895" y="7665"/>
                </a:lnTo>
                <a:lnTo>
                  <a:pt x="15861" y="7848"/>
                </a:lnTo>
                <a:lnTo>
                  <a:pt x="15861" y="7954"/>
                </a:lnTo>
                <a:lnTo>
                  <a:pt x="15489" y="7999"/>
                </a:lnTo>
                <a:lnTo>
                  <a:pt x="15455" y="8030"/>
                </a:lnTo>
                <a:lnTo>
                  <a:pt x="15117" y="7999"/>
                </a:lnTo>
                <a:lnTo>
                  <a:pt x="14219" y="8106"/>
                </a:lnTo>
                <a:lnTo>
                  <a:pt x="14219" y="13297"/>
                </a:lnTo>
                <a:lnTo>
                  <a:pt x="12950" y="13297"/>
                </a:lnTo>
                <a:lnTo>
                  <a:pt x="12916" y="9108"/>
                </a:lnTo>
                <a:lnTo>
                  <a:pt x="12916" y="8257"/>
                </a:lnTo>
                <a:lnTo>
                  <a:pt x="11968" y="8136"/>
                </a:lnTo>
                <a:lnTo>
                  <a:pt x="11680" y="8182"/>
                </a:lnTo>
                <a:lnTo>
                  <a:pt x="11646" y="8136"/>
                </a:lnTo>
                <a:lnTo>
                  <a:pt x="11308" y="8106"/>
                </a:lnTo>
                <a:lnTo>
                  <a:pt x="11308" y="7999"/>
                </a:lnTo>
                <a:lnTo>
                  <a:pt x="11189" y="7817"/>
                </a:lnTo>
                <a:lnTo>
                  <a:pt x="10935" y="7772"/>
                </a:lnTo>
                <a:lnTo>
                  <a:pt x="10935" y="7620"/>
                </a:lnTo>
                <a:lnTo>
                  <a:pt x="10817" y="7483"/>
                </a:lnTo>
                <a:lnTo>
                  <a:pt x="10580" y="7438"/>
                </a:lnTo>
                <a:lnTo>
                  <a:pt x="10580" y="7301"/>
                </a:lnTo>
                <a:lnTo>
                  <a:pt x="10445" y="7149"/>
                </a:lnTo>
                <a:lnTo>
                  <a:pt x="10208" y="7104"/>
                </a:lnTo>
                <a:lnTo>
                  <a:pt x="10157" y="6922"/>
                </a:lnTo>
                <a:lnTo>
                  <a:pt x="10123" y="6815"/>
                </a:lnTo>
                <a:lnTo>
                  <a:pt x="9463" y="6740"/>
                </a:lnTo>
                <a:lnTo>
                  <a:pt x="8650" y="6740"/>
                </a:lnTo>
                <a:lnTo>
                  <a:pt x="8159" y="6815"/>
                </a:lnTo>
                <a:lnTo>
                  <a:pt x="8159" y="7074"/>
                </a:lnTo>
                <a:lnTo>
                  <a:pt x="7787" y="7149"/>
                </a:lnTo>
                <a:lnTo>
                  <a:pt x="7787" y="7407"/>
                </a:lnTo>
                <a:lnTo>
                  <a:pt x="7381" y="7483"/>
                </a:lnTo>
                <a:lnTo>
                  <a:pt x="7381" y="7741"/>
                </a:lnTo>
                <a:lnTo>
                  <a:pt x="6957" y="7772"/>
                </a:lnTo>
                <a:lnTo>
                  <a:pt x="6957" y="8075"/>
                </a:lnTo>
                <a:lnTo>
                  <a:pt x="6517" y="8106"/>
                </a:lnTo>
                <a:lnTo>
                  <a:pt x="6517" y="8136"/>
                </a:lnTo>
                <a:lnTo>
                  <a:pt x="6466" y="8136"/>
                </a:lnTo>
                <a:lnTo>
                  <a:pt x="6466" y="4979"/>
                </a:lnTo>
                <a:lnTo>
                  <a:pt x="5451" y="4979"/>
                </a:lnTo>
                <a:lnTo>
                  <a:pt x="5451" y="4159"/>
                </a:lnTo>
                <a:lnTo>
                  <a:pt x="4469" y="4159"/>
                </a:lnTo>
                <a:lnTo>
                  <a:pt x="4469" y="3537"/>
                </a:lnTo>
                <a:lnTo>
                  <a:pt x="3403" y="3537"/>
                </a:lnTo>
                <a:lnTo>
                  <a:pt x="3403" y="4979"/>
                </a:lnTo>
                <a:lnTo>
                  <a:pt x="3030" y="4979"/>
                </a:lnTo>
                <a:lnTo>
                  <a:pt x="3030" y="3901"/>
                </a:lnTo>
                <a:lnTo>
                  <a:pt x="3064" y="3871"/>
                </a:lnTo>
                <a:lnTo>
                  <a:pt x="3064" y="3825"/>
                </a:lnTo>
                <a:lnTo>
                  <a:pt x="3030" y="3825"/>
                </a:lnTo>
                <a:lnTo>
                  <a:pt x="3030" y="3309"/>
                </a:lnTo>
                <a:lnTo>
                  <a:pt x="3064" y="3233"/>
                </a:lnTo>
                <a:lnTo>
                  <a:pt x="3030" y="3233"/>
                </a:lnTo>
                <a:lnTo>
                  <a:pt x="3030" y="2687"/>
                </a:lnTo>
                <a:lnTo>
                  <a:pt x="3064" y="2641"/>
                </a:lnTo>
                <a:lnTo>
                  <a:pt x="3064" y="2611"/>
                </a:lnTo>
                <a:lnTo>
                  <a:pt x="3030" y="2611"/>
                </a:lnTo>
                <a:lnTo>
                  <a:pt x="3030" y="1730"/>
                </a:lnTo>
                <a:lnTo>
                  <a:pt x="1964" y="1655"/>
                </a:lnTo>
                <a:lnTo>
                  <a:pt x="728" y="1579"/>
                </a:lnTo>
                <a:lnTo>
                  <a:pt x="491" y="1579"/>
                </a:lnTo>
                <a:lnTo>
                  <a:pt x="491" y="0"/>
                </a:lnTo>
                <a:lnTo>
                  <a:pt x="0" y="0"/>
                </a:lnTo>
                <a:lnTo>
                  <a:pt x="0" y="21600"/>
                </a:lnTo>
                <a:lnTo>
                  <a:pt x="21600" y="21600"/>
                </a:lnTo>
                <a:lnTo>
                  <a:pt x="21600" y="8106"/>
                </a:lnTo>
                <a:close/>
              </a:path>
            </a:pathLst>
          </a:custGeom>
          <a:solidFill>
            <a:schemeClr val="accent2"/>
          </a:solidFill>
          <a:ln w="12700">
            <a:miter lim="400000"/>
          </a:ln>
        </p:spPr>
        <p:txBody>
          <a:bodyPr lIns="45719" rIns="45719"/>
          <a:lstStyle/>
          <a:p>
            <a:pPr>
              <a:defRPr>
                <a:latin typeface="Arial"/>
                <a:ea typeface="Arial"/>
                <a:cs typeface="Arial"/>
                <a:sym typeface="Arial"/>
              </a:defRPr>
            </a:pPr>
            <a:endParaRPr/>
          </a:p>
        </p:txBody>
      </p:sp>
      <p:sp>
        <p:nvSpPr>
          <p:cNvPr id="1736" name="Shape 1736"/>
          <p:cNvSpPr/>
          <p:nvPr/>
        </p:nvSpPr>
        <p:spPr>
          <a:xfrm>
            <a:off x="2035175" y="4360862"/>
            <a:ext cx="2035175" cy="27432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3802"/>
                </a:lnTo>
                <a:lnTo>
                  <a:pt x="20133" y="3802"/>
                </a:lnTo>
                <a:lnTo>
                  <a:pt x="20133" y="3314"/>
                </a:lnTo>
                <a:lnTo>
                  <a:pt x="18211" y="3314"/>
                </a:lnTo>
                <a:lnTo>
                  <a:pt x="18211" y="1001"/>
                </a:lnTo>
                <a:lnTo>
                  <a:pt x="18093" y="1001"/>
                </a:lnTo>
                <a:lnTo>
                  <a:pt x="18093" y="1151"/>
                </a:lnTo>
                <a:lnTo>
                  <a:pt x="17924" y="1151"/>
                </a:lnTo>
                <a:lnTo>
                  <a:pt x="17924" y="0"/>
                </a:lnTo>
                <a:lnTo>
                  <a:pt x="17890" y="0"/>
                </a:lnTo>
                <a:lnTo>
                  <a:pt x="17890" y="1151"/>
                </a:lnTo>
                <a:lnTo>
                  <a:pt x="17756" y="1151"/>
                </a:lnTo>
                <a:lnTo>
                  <a:pt x="17756" y="0"/>
                </a:lnTo>
                <a:lnTo>
                  <a:pt x="17671" y="0"/>
                </a:lnTo>
                <a:lnTo>
                  <a:pt x="17671" y="1151"/>
                </a:lnTo>
                <a:lnTo>
                  <a:pt x="17553" y="1151"/>
                </a:lnTo>
                <a:lnTo>
                  <a:pt x="17553" y="0"/>
                </a:lnTo>
                <a:lnTo>
                  <a:pt x="17519" y="0"/>
                </a:lnTo>
                <a:lnTo>
                  <a:pt x="17519" y="1151"/>
                </a:lnTo>
                <a:lnTo>
                  <a:pt x="17385" y="1151"/>
                </a:lnTo>
                <a:lnTo>
                  <a:pt x="17385" y="150"/>
                </a:lnTo>
                <a:lnTo>
                  <a:pt x="17351" y="0"/>
                </a:lnTo>
                <a:lnTo>
                  <a:pt x="17317" y="0"/>
                </a:lnTo>
                <a:lnTo>
                  <a:pt x="17317" y="1151"/>
                </a:lnTo>
                <a:lnTo>
                  <a:pt x="17182" y="1151"/>
                </a:lnTo>
                <a:lnTo>
                  <a:pt x="17182" y="0"/>
                </a:lnTo>
                <a:lnTo>
                  <a:pt x="17148" y="0"/>
                </a:lnTo>
                <a:lnTo>
                  <a:pt x="17148" y="1151"/>
                </a:lnTo>
                <a:lnTo>
                  <a:pt x="17030" y="1151"/>
                </a:lnTo>
                <a:lnTo>
                  <a:pt x="16980" y="1001"/>
                </a:lnTo>
                <a:lnTo>
                  <a:pt x="16862" y="1001"/>
                </a:lnTo>
                <a:lnTo>
                  <a:pt x="16862" y="3802"/>
                </a:lnTo>
                <a:lnTo>
                  <a:pt x="16373" y="3802"/>
                </a:lnTo>
                <a:lnTo>
                  <a:pt x="16373" y="5040"/>
                </a:lnTo>
                <a:lnTo>
                  <a:pt x="16322" y="5040"/>
                </a:lnTo>
                <a:lnTo>
                  <a:pt x="16322" y="5165"/>
                </a:lnTo>
                <a:lnTo>
                  <a:pt x="15715" y="5165"/>
                </a:lnTo>
                <a:lnTo>
                  <a:pt x="15715" y="9230"/>
                </a:lnTo>
                <a:lnTo>
                  <a:pt x="13726" y="9230"/>
                </a:lnTo>
                <a:lnTo>
                  <a:pt x="13726" y="6441"/>
                </a:lnTo>
                <a:lnTo>
                  <a:pt x="12579" y="6441"/>
                </a:lnTo>
                <a:lnTo>
                  <a:pt x="12579" y="4828"/>
                </a:lnTo>
                <a:lnTo>
                  <a:pt x="12124" y="4828"/>
                </a:lnTo>
                <a:lnTo>
                  <a:pt x="12124" y="6441"/>
                </a:lnTo>
                <a:lnTo>
                  <a:pt x="10252" y="6441"/>
                </a:lnTo>
                <a:lnTo>
                  <a:pt x="10252" y="4828"/>
                </a:lnTo>
                <a:lnTo>
                  <a:pt x="9392" y="4828"/>
                </a:lnTo>
                <a:lnTo>
                  <a:pt x="9392" y="6441"/>
                </a:lnTo>
                <a:lnTo>
                  <a:pt x="8650" y="6441"/>
                </a:lnTo>
                <a:lnTo>
                  <a:pt x="8650" y="14946"/>
                </a:lnTo>
                <a:lnTo>
                  <a:pt x="8009" y="14971"/>
                </a:lnTo>
                <a:lnTo>
                  <a:pt x="7723" y="15009"/>
                </a:lnTo>
                <a:lnTo>
                  <a:pt x="7301" y="15034"/>
                </a:lnTo>
                <a:lnTo>
                  <a:pt x="7267" y="15034"/>
                </a:lnTo>
                <a:lnTo>
                  <a:pt x="7099" y="14859"/>
                </a:lnTo>
                <a:lnTo>
                  <a:pt x="6947" y="14759"/>
                </a:lnTo>
                <a:lnTo>
                  <a:pt x="6289" y="15009"/>
                </a:lnTo>
                <a:lnTo>
                  <a:pt x="6239" y="15096"/>
                </a:lnTo>
                <a:lnTo>
                  <a:pt x="6239" y="15134"/>
                </a:lnTo>
                <a:lnTo>
                  <a:pt x="6239" y="15009"/>
                </a:lnTo>
                <a:lnTo>
                  <a:pt x="5598" y="14759"/>
                </a:lnTo>
                <a:lnTo>
                  <a:pt x="5430" y="14859"/>
                </a:lnTo>
                <a:lnTo>
                  <a:pt x="5261" y="15034"/>
                </a:lnTo>
                <a:lnTo>
                  <a:pt x="4856" y="15009"/>
                </a:lnTo>
                <a:lnTo>
                  <a:pt x="4536" y="14971"/>
                </a:lnTo>
                <a:lnTo>
                  <a:pt x="2698" y="14921"/>
                </a:lnTo>
                <a:lnTo>
                  <a:pt x="2361" y="14921"/>
                </a:lnTo>
                <a:lnTo>
                  <a:pt x="371" y="15071"/>
                </a:lnTo>
                <a:lnTo>
                  <a:pt x="0" y="15134"/>
                </a:lnTo>
                <a:lnTo>
                  <a:pt x="0" y="21600"/>
                </a:lnTo>
                <a:close/>
              </a:path>
            </a:pathLst>
          </a:custGeom>
          <a:solidFill>
            <a:schemeClr val="accent1"/>
          </a:solidFill>
          <a:ln w="12700">
            <a:miter lim="400000"/>
          </a:ln>
        </p:spPr>
        <p:txBody>
          <a:bodyPr lIns="45719" rIns="45719"/>
          <a:lstStyle/>
          <a:p>
            <a:pPr>
              <a:defRPr>
                <a:latin typeface="Arial"/>
                <a:ea typeface="Arial"/>
                <a:cs typeface="Arial"/>
                <a:sym typeface="Arial"/>
              </a:defRPr>
            </a:pPr>
            <a:endParaRPr/>
          </a:p>
        </p:txBody>
      </p:sp>
      <p:sp>
        <p:nvSpPr>
          <p:cNvPr id="1737" name="Shape 1737"/>
          <p:cNvSpPr/>
          <p:nvPr/>
        </p:nvSpPr>
        <p:spPr>
          <a:xfrm>
            <a:off x="3175" y="4449762"/>
            <a:ext cx="2032001" cy="2654302"/>
          </a:xfrm>
          <a:custGeom>
            <a:avLst/>
            <a:gdLst/>
            <a:ahLst/>
            <a:cxnLst>
              <a:cxn ang="0">
                <a:pos x="wd2" y="hd2"/>
              </a:cxn>
              <a:cxn ang="5400000">
                <a:pos x="wd2" y="hd2"/>
              </a:cxn>
              <a:cxn ang="10800000">
                <a:pos x="wd2" y="hd2"/>
              </a:cxn>
              <a:cxn ang="16200000">
                <a:pos x="wd2" y="hd2"/>
              </a:cxn>
            </a:cxnLst>
            <a:rect l="0" t="0" r="r" b="b"/>
            <a:pathLst>
              <a:path w="21600" h="21600" extrusionOk="0">
                <a:moveTo>
                  <a:pt x="21600" y="14917"/>
                </a:moveTo>
                <a:lnTo>
                  <a:pt x="19962" y="15227"/>
                </a:lnTo>
                <a:lnTo>
                  <a:pt x="18577" y="15667"/>
                </a:lnTo>
                <a:lnTo>
                  <a:pt x="17952" y="15667"/>
                </a:lnTo>
                <a:lnTo>
                  <a:pt x="17952" y="12771"/>
                </a:lnTo>
                <a:lnTo>
                  <a:pt x="15757" y="12771"/>
                </a:lnTo>
                <a:lnTo>
                  <a:pt x="15757" y="12060"/>
                </a:lnTo>
                <a:lnTo>
                  <a:pt x="15098" y="12060"/>
                </a:lnTo>
                <a:lnTo>
                  <a:pt x="15098" y="11336"/>
                </a:lnTo>
                <a:lnTo>
                  <a:pt x="13223" y="11336"/>
                </a:lnTo>
                <a:lnTo>
                  <a:pt x="13223" y="12060"/>
                </a:lnTo>
                <a:lnTo>
                  <a:pt x="12024" y="12060"/>
                </a:lnTo>
                <a:lnTo>
                  <a:pt x="12024" y="12771"/>
                </a:lnTo>
                <a:lnTo>
                  <a:pt x="11332" y="12771"/>
                </a:lnTo>
                <a:lnTo>
                  <a:pt x="11332" y="15292"/>
                </a:lnTo>
                <a:lnTo>
                  <a:pt x="11129" y="15253"/>
                </a:lnTo>
                <a:lnTo>
                  <a:pt x="10437" y="15357"/>
                </a:lnTo>
                <a:lnTo>
                  <a:pt x="9744" y="15602"/>
                </a:lnTo>
                <a:lnTo>
                  <a:pt x="9170" y="15977"/>
                </a:lnTo>
                <a:lnTo>
                  <a:pt x="8765" y="16481"/>
                </a:lnTo>
                <a:lnTo>
                  <a:pt x="8545" y="16921"/>
                </a:lnTo>
                <a:lnTo>
                  <a:pt x="5320" y="16921"/>
                </a:lnTo>
                <a:lnTo>
                  <a:pt x="5117" y="16985"/>
                </a:lnTo>
                <a:lnTo>
                  <a:pt x="5117" y="17270"/>
                </a:lnTo>
                <a:lnTo>
                  <a:pt x="4171" y="17231"/>
                </a:lnTo>
                <a:lnTo>
                  <a:pt x="4104" y="6722"/>
                </a:lnTo>
                <a:lnTo>
                  <a:pt x="4053" y="6722"/>
                </a:lnTo>
                <a:lnTo>
                  <a:pt x="3969" y="6683"/>
                </a:lnTo>
                <a:lnTo>
                  <a:pt x="3884" y="6683"/>
                </a:lnTo>
                <a:lnTo>
                  <a:pt x="3884" y="6592"/>
                </a:lnTo>
                <a:lnTo>
                  <a:pt x="3851" y="6554"/>
                </a:lnTo>
                <a:lnTo>
                  <a:pt x="3530" y="6554"/>
                </a:lnTo>
                <a:lnTo>
                  <a:pt x="3276" y="6528"/>
                </a:lnTo>
                <a:lnTo>
                  <a:pt x="3107" y="6528"/>
                </a:lnTo>
                <a:lnTo>
                  <a:pt x="3107" y="6463"/>
                </a:lnTo>
                <a:lnTo>
                  <a:pt x="3563" y="6463"/>
                </a:lnTo>
                <a:lnTo>
                  <a:pt x="3851" y="6437"/>
                </a:lnTo>
                <a:lnTo>
                  <a:pt x="4053" y="6437"/>
                </a:lnTo>
                <a:lnTo>
                  <a:pt x="4171" y="6399"/>
                </a:lnTo>
                <a:lnTo>
                  <a:pt x="4171" y="6334"/>
                </a:lnTo>
                <a:lnTo>
                  <a:pt x="4053" y="6308"/>
                </a:lnTo>
                <a:lnTo>
                  <a:pt x="3851" y="6282"/>
                </a:lnTo>
                <a:lnTo>
                  <a:pt x="3107" y="6282"/>
                </a:lnTo>
                <a:lnTo>
                  <a:pt x="3107" y="6243"/>
                </a:lnTo>
                <a:lnTo>
                  <a:pt x="3158" y="6243"/>
                </a:lnTo>
                <a:lnTo>
                  <a:pt x="3243" y="6218"/>
                </a:lnTo>
                <a:lnTo>
                  <a:pt x="3276" y="6218"/>
                </a:lnTo>
                <a:lnTo>
                  <a:pt x="3276" y="6062"/>
                </a:lnTo>
                <a:lnTo>
                  <a:pt x="3243" y="5933"/>
                </a:lnTo>
                <a:lnTo>
                  <a:pt x="3243" y="5558"/>
                </a:lnTo>
                <a:lnTo>
                  <a:pt x="3192" y="5520"/>
                </a:lnTo>
                <a:lnTo>
                  <a:pt x="3107" y="5520"/>
                </a:lnTo>
                <a:lnTo>
                  <a:pt x="3361" y="5520"/>
                </a:lnTo>
                <a:lnTo>
                  <a:pt x="3445" y="5494"/>
                </a:lnTo>
                <a:lnTo>
                  <a:pt x="3682" y="5494"/>
                </a:lnTo>
                <a:lnTo>
                  <a:pt x="3732" y="5455"/>
                </a:lnTo>
                <a:lnTo>
                  <a:pt x="3884" y="5403"/>
                </a:lnTo>
                <a:lnTo>
                  <a:pt x="3935" y="5403"/>
                </a:lnTo>
                <a:lnTo>
                  <a:pt x="3969" y="5364"/>
                </a:lnTo>
                <a:lnTo>
                  <a:pt x="3969" y="5300"/>
                </a:lnTo>
                <a:lnTo>
                  <a:pt x="3732" y="5209"/>
                </a:lnTo>
                <a:lnTo>
                  <a:pt x="3682" y="5209"/>
                </a:lnTo>
                <a:lnTo>
                  <a:pt x="3530" y="5183"/>
                </a:lnTo>
                <a:lnTo>
                  <a:pt x="3276" y="5183"/>
                </a:lnTo>
                <a:lnTo>
                  <a:pt x="3192" y="5145"/>
                </a:lnTo>
                <a:lnTo>
                  <a:pt x="3158" y="5119"/>
                </a:lnTo>
                <a:lnTo>
                  <a:pt x="3074" y="5080"/>
                </a:lnTo>
                <a:lnTo>
                  <a:pt x="3040" y="5054"/>
                </a:lnTo>
                <a:lnTo>
                  <a:pt x="2989" y="4990"/>
                </a:lnTo>
                <a:lnTo>
                  <a:pt x="2955" y="4925"/>
                </a:lnTo>
                <a:lnTo>
                  <a:pt x="2905" y="4899"/>
                </a:lnTo>
                <a:lnTo>
                  <a:pt x="2871" y="4834"/>
                </a:lnTo>
                <a:lnTo>
                  <a:pt x="2837" y="4834"/>
                </a:lnTo>
                <a:lnTo>
                  <a:pt x="2837" y="3167"/>
                </a:lnTo>
                <a:lnTo>
                  <a:pt x="2787" y="3141"/>
                </a:lnTo>
                <a:lnTo>
                  <a:pt x="2753" y="3141"/>
                </a:lnTo>
                <a:lnTo>
                  <a:pt x="2753" y="1887"/>
                </a:lnTo>
                <a:lnTo>
                  <a:pt x="2702" y="1887"/>
                </a:lnTo>
                <a:lnTo>
                  <a:pt x="2702" y="814"/>
                </a:lnTo>
                <a:lnTo>
                  <a:pt x="2668" y="814"/>
                </a:lnTo>
                <a:lnTo>
                  <a:pt x="2668" y="0"/>
                </a:lnTo>
                <a:lnTo>
                  <a:pt x="2584" y="0"/>
                </a:lnTo>
                <a:lnTo>
                  <a:pt x="2584" y="814"/>
                </a:lnTo>
                <a:lnTo>
                  <a:pt x="2550" y="840"/>
                </a:lnTo>
                <a:lnTo>
                  <a:pt x="2550" y="1887"/>
                </a:lnTo>
                <a:lnTo>
                  <a:pt x="2499" y="1887"/>
                </a:lnTo>
                <a:lnTo>
                  <a:pt x="2499" y="3141"/>
                </a:lnTo>
                <a:lnTo>
                  <a:pt x="2466" y="3167"/>
                </a:lnTo>
                <a:lnTo>
                  <a:pt x="2466" y="4834"/>
                </a:lnTo>
                <a:lnTo>
                  <a:pt x="2415" y="4834"/>
                </a:lnTo>
                <a:lnTo>
                  <a:pt x="2381" y="4899"/>
                </a:lnTo>
                <a:lnTo>
                  <a:pt x="2381" y="4964"/>
                </a:lnTo>
                <a:lnTo>
                  <a:pt x="2331" y="4990"/>
                </a:lnTo>
                <a:lnTo>
                  <a:pt x="2297" y="5054"/>
                </a:lnTo>
                <a:lnTo>
                  <a:pt x="2212" y="5080"/>
                </a:lnTo>
                <a:lnTo>
                  <a:pt x="2179" y="5119"/>
                </a:lnTo>
                <a:lnTo>
                  <a:pt x="2094" y="5145"/>
                </a:lnTo>
                <a:lnTo>
                  <a:pt x="2043" y="5183"/>
                </a:lnTo>
                <a:lnTo>
                  <a:pt x="1976" y="5183"/>
                </a:lnTo>
                <a:lnTo>
                  <a:pt x="1773" y="5209"/>
                </a:lnTo>
                <a:lnTo>
                  <a:pt x="1638" y="5209"/>
                </a:lnTo>
                <a:lnTo>
                  <a:pt x="1554" y="5235"/>
                </a:lnTo>
                <a:lnTo>
                  <a:pt x="1351" y="5339"/>
                </a:lnTo>
                <a:lnTo>
                  <a:pt x="1351" y="5429"/>
                </a:lnTo>
                <a:lnTo>
                  <a:pt x="1435" y="5429"/>
                </a:lnTo>
                <a:lnTo>
                  <a:pt x="1604" y="5494"/>
                </a:lnTo>
                <a:lnTo>
                  <a:pt x="1723" y="5494"/>
                </a:lnTo>
                <a:lnTo>
                  <a:pt x="1807" y="5520"/>
                </a:lnTo>
                <a:lnTo>
                  <a:pt x="2179" y="5520"/>
                </a:lnTo>
                <a:lnTo>
                  <a:pt x="2128" y="5558"/>
                </a:lnTo>
                <a:lnTo>
                  <a:pt x="2010" y="5558"/>
                </a:lnTo>
                <a:lnTo>
                  <a:pt x="2010" y="6218"/>
                </a:lnTo>
                <a:lnTo>
                  <a:pt x="2043" y="6218"/>
                </a:lnTo>
                <a:lnTo>
                  <a:pt x="2094" y="6243"/>
                </a:lnTo>
                <a:lnTo>
                  <a:pt x="2212" y="6243"/>
                </a:lnTo>
                <a:lnTo>
                  <a:pt x="2212" y="6282"/>
                </a:lnTo>
                <a:lnTo>
                  <a:pt x="1689" y="6282"/>
                </a:lnTo>
                <a:lnTo>
                  <a:pt x="1402" y="6308"/>
                </a:lnTo>
                <a:lnTo>
                  <a:pt x="1233" y="6334"/>
                </a:lnTo>
                <a:lnTo>
                  <a:pt x="1115" y="6334"/>
                </a:lnTo>
                <a:lnTo>
                  <a:pt x="1115" y="6399"/>
                </a:lnTo>
                <a:lnTo>
                  <a:pt x="1148" y="6437"/>
                </a:lnTo>
                <a:lnTo>
                  <a:pt x="1267" y="6437"/>
                </a:lnTo>
                <a:lnTo>
                  <a:pt x="1486" y="6463"/>
                </a:lnTo>
                <a:lnTo>
                  <a:pt x="2212" y="6463"/>
                </a:lnTo>
                <a:lnTo>
                  <a:pt x="2212" y="6528"/>
                </a:lnTo>
                <a:lnTo>
                  <a:pt x="2043" y="6554"/>
                </a:lnTo>
                <a:lnTo>
                  <a:pt x="1604" y="6554"/>
                </a:lnTo>
                <a:lnTo>
                  <a:pt x="1486" y="6592"/>
                </a:lnTo>
                <a:lnTo>
                  <a:pt x="1486" y="6722"/>
                </a:lnTo>
                <a:lnTo>
                  <a:pt x="1233" y="6722"/>
                </a:lnTo>
                <a:lnTo>
                  <a:pt x="1317" y="17205"/>
                </a:lnTo>
                <a:lnTo>
                  <a:pt x="456" y="17231"/>
                </a:lnTo>
                <a:lnTo>
                  <a:pt x="456" y="17451"/>
                </a:lnTo>
                <a:lnTo>
                  <a:pt x="0" y="17489"/>
                </a:lnTo>
                <a:lnTo>
                  <a:pt x="0" y="21600"/>
                </a:lnTo>
                <a:lnTo>
                  <a:pt x="21600" y="21600"/>
                </a:lnTo>
                <a:lnTo>
                  <a:pt x="21600" y="14917"/>
                </a:lnTo>
                <a:close/>
                <a:moveTo>
                  <a:pt x="2128" y="6437"/>
                </a:moveTo>
                <a:lnTo>
                  <a:pt x="2094" y="6437"/>
                </a:lnTo>
                <a:lnTo>
                  <a:pt x="2128" y="6437"/>
                </a:lnTo>
                <a:close/>
                <a:moveTo>
                  <a:pt x="1976" y="7342"/>
                </a:moveTo>
                <a:lnTo>
                  <a:pt x="2331" y="7342"/>
                </a:lnTo>
                <a:lnTo>
                  <a:pt x="2331" y="8480"/>
                </a:lnTo>
                <a:lnTo>
                  <a:pt x="2010" y="8480"/>
                </a:lnTo>
                <a:lnTo>
                  <a:pt x="1976" y="7342"/>
                </a:lnTo>
                <a:close/>
                <a:moveTo>
                  <a:pt x="2010" y="8699"/>
                </a:moveTo>
                <a:lnTo>
                  <a:pt x="2331" y="8699"/>
                </a:lnTo>
                <a:lnTo>
                  <a:pt x="2331" y="10328"/>
                </a:lnTo>
                <a:lnTo>
                  <a:pt x="2010" y="10328"/>
                </a:lnTo>
                <a:lnTo>
                  <a:pt x="2010" y="8699"/>
                </a:lnTo>
                <a:close/>
                <a:moveTo>
                  <a:pt x="2010" y="10522"/>
                </a:moveTo>
                <a:lnTo>
                  <a:pt x="2381" y="10522"/>
                </a:lnTo>
                <a:lnTo>
                  <a:pt x="2381" y="12112"/>
                </a:lnTo>
                <a:lnTo>
                  <a:pt x="2010" y="12112"/>
                </a:lnTo>
                <a:lnTo>
                  <a:pt x="2010" y="10522"/>
                </a:lnTo>
                <a:close/>
                <a:moveTo>
                  <a:pt x="2010" y="12371"/>
                </a:moveTo>
                <a:lnTo>
                  <a:pt x="2381" y="12371"/>
                </a:lnTo>
                <a:lnTo>
                  <a:pt x="2381" y="13844"/>
                </a:lnTo>
                <a:lnTo>
                  <a:pt x="2179" y="13844"/>
                </a:lnTo>
                <a:lnTo>
                  <a:pt x="2043" y="13870"/>
                </a:lnTo>
                <a:lnTo>
                  <a:pt x="2010" y="12371"/>
                </a:lnTo>
                <a:close/>
                <a:moveTo>
                  <a:pt x="2179" y="15318"/>
                </a:moveTo>
                <a:lnTo>
                  <a:pt x="2043" y="15357"/>
                </a:lnTo>
                <a:lnTo>
                  <a:pt x="2043" y="14154"/>
                </a:lnTo>
                <a:lnTo>
                  <a:pt x="2381" y="14154"/>
                </a:lnTo>
                <a:lnTo>
                  <a:pt x="2381" y="15318"/>
                </a:lnTo>
                <a:lnTo>
                  <a:pt x="2179" y="15318"/>
                </a:lnTo>
                <a:close/>
                <a:moveTo>
                  <a:pt x="3074" y="7342"/>
                </a:moveTo>
                <a:lnTo>
                  <a:pt x="3327" y="7342"/>
                </a:lnTo>
                <a:lnTo>
                  <a:pt x="3327" y="8480"/>
                </a:lnTo>
                <a:lnTo>
                  <a:pt x="3074" y="8480"/>
                </a:lnTo>
                <a:lnTo>
                  <a:pt x="3074" y="7342"/>
                </a:lnTo>
                <a:close/>
                <a:moveTo>
                  <a:pt x="3074" y="8699"/>
                </a:moveTo>
                <a:lnTo>
                  <a:pt x="3327" y="8699"/>
                </a:lnTo>
                <a:lnTo>
                  <a:pt x="3361" y="10328"/>
                </a:lnTo>
                <a:lnTo>
                  <a:pt x="3074" y="10328"/>
                </a:lnTo>
                <a:lnTo>
                  <a:pt x="3074" y="8699"/>
                </a:lnTo>
                <a:close/>
                <a:moveTo>
                  <a:pt x="3074" y="10522"/>
                </a:moveTo>
                <a:lnTo>
                  <a:pt x="3361" y="10522"/>
                </a:lnTo>
                <a:lnTo>
                  <a:pt x="3361" y="12112"/>
                </a:lnTo>
                <a:lnTo>
                  <a:pt x="3107" y="12112"/>
                </a:lnTo>
                <a:lnTo>
                  <a:pt x="3074" y="10522"/>
                </a:lnTo>
                <a:close/>
                <a:moveTo>
                  <a:pt x="3107" y="12371"/>
                </a:moveTo>
                <a:lnTo>
                  <a:pt x="3361" y="12371"/>
                </a:lnTo>
                <a:lnTo>
                  <a:pt x="3361" y="13844"/>
                </a:lnTo>
                <a:lnTo>
                  <a:pt x="3107" y="13844"/>
                </a:lnTo>
                <a:lnTo>
                  <a:pt x="3107" y="12371"/>
                </a:lnTo>
                <a:close/>
                <a:moveTo>
                  <a:pt x="3361" y="15357"/>
                </a:moveTo>
                <a:lnTo>
                  <a:pt x="3107" y="15318"/>
                </a:lnTo>
                <a:lnTo>
                  <a:pt x="3107" y="14193"/>
                </a:lnTo>
                <a:lnTo>
                  <a:pt x="3361" y="14193"/>
                </a:lnTo>
                <a:lnTo>
                  <a:pt x="3395" y="15357"/>
                </a:lnTo>
                <a:lnTo>
                  <a:pt x="3361" y="15357"/>
                </a:lnTo>
                <a:close/>
              </a:path>
            </a:pathLst>
          </a:custGeom>
          <a:solidFill>
            <a:schemeClr val="accent6"/>
          </a:solidFill>
          <a:ln w="12700">
            <a:miter lim="400000"/>
          </a:ln>
        </p:spPr>
        <p:txBody>
          <a:bodyPr lIns="45719" rIns="45719"/>
          <a:lstStyle/>
          <a:p>
            <a:endParaRPr/>
          </a:p>
        </p:txBody>
      </p:sp>
      <p:grpSp>
        <p:nvGrpSpPr>
          <p:cNvPr id="1744" name="Group 1744"/>
          <p:cNvGrpSpPr/>
          <p:nvPr/>
        </p:nvGrpSpPr>
        <p:grpSpPr>
          <a:xfrm>
            <a:off x="-1" y="6762751"/>
            <a:ext cx="12192001" cy="341314"/>
            <a:chOff x="0" y="1"/>
            <a:chExt cx="12192000" cy="341313"/>
          </a:xfrm>
        </p:grpSpPr>
        <p:sp>
          <p:nvSpPr>
            <p:cNvPr id="1738" name="Shape 1738"/>
            <p:cNvSpPr/>
            <p:nvPr/>
          </p:nvSpPr>
          <p:spPr>
            <a:xfrm rot="16200000">
              <a:off x="2877343" y="-845343"/>
              <a:ext cx="341314" cy="2032001"/>
            </a:xfrm>
            <a:prstGeom prst="rect">
              <a:avLst/>
            </a:prstGeom>
            <a:solidFill>
              <a:srgbClr val="999999"/>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739" name="Shape 1739"/>
            <p:cNvSpPr/>
            <p:nvPr/>
          </p:nvSpPr>
          <p:spPr>
            <a:xfrm rot="16200000">
              <a:off x="4909343" y="-845343"/>
              <a:ext cx="341314" cy="2032001"/>
            </a:xfrm>
            <a:prstGeom prst="rect">
              <a:avLst/>
            </a:prstGeom>
            <a:solidFill>
              <a:srgbClr val="2298A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740" name="Shape 1740"/>
            <p:cNvSpPr/>
            <p:nvPr/>
          </p:nvSpPr>
          <p:spPr>
            <a:xfrm rot="16200000">
              <a:off x="6941342" y="-845343"/>
              <a:ext cx="341314" cy="2032001"/>
            </a:xfrm>
            <a:prstGeom prst="rect">
              <a:avLst/>
            </a:prstGeom>
            <a:solidFill>
              <a:srgbClr val="14687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741" name="Shape 1741"/>
            <p:cNvSpPr/>
            <p:nvPr/>
          </p:nvSpPr>
          <p:spPr>
            <a:xfrm rot="16200000">
              <a:off x="8973342" y="-845343"/>
              <a:ext cx="341314" cy="2032001"/>
            </a:xfrm>
            <a:prstGeom prst="rect">
              <a:avLst/>
            </a:prstGeom>
            <a:solidFill>
              <a:srgbClr val="7C992F"/>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742" name="Shape 1742"/>
            <p:cNvSpPr/>
            <p:nvPr/>
          </p:nvSpPr>
          <p:spPr>
            <a:xfrm rot="16200000">
              <a:off x="11005342" y="-845343"/>
              <a:ext cx="341314" cy="2032001"/>
            </a:xfrm>
            <a:prstGeom prst="rect">
              <a:avLst/>
            </a:prstGeom>
            <a:solidFill>
              <a:srgbClr val="5F732B"/>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743" name="Shape 1743"/>
            <p:cNvSpPr/>
            <p:nvPr/>
          </p:nvSpPr>
          <p:spPr>
            <a:xfrm rot="16200000">
              <a:off x="845342" y="-845343"/>
              <a:ext cx="341314" cy="2032001"/>
            </a:xfrm>
            <a:prstGeom prst="rect">
              <a:avLst/>
            </a:prstGeom>
            <a:solidFill>
              <a:srgbClr val="861D3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1745" name="Shape 1745"/>
          <p:cNvSpPr/>
          <p:nvPr/>
        </p:nvSpPr>
        <p:spPr>
          <a:xfrm>
            <a:off x="2748155" y="2540000"/>
            <a:ext cx="6695689" cy="73914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4400" b="1">
                <a:solidFill>
                  <a:srgbClr val="FFFFFF"/>
                </a:solidFill>
              </a:defRPr>
            </a:lvl1pPr>
          </a:lstStyle>
          <a:p>
            <a:r>
              <a:t>THANKS FOR ATTENTION!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1737"/>
                                        </p:tgtEl>
                                        <p:attrNameLst>
                                          <p:attrName>style.visibility</p:attrName>
                                        </p:attrNameLst>
                                      </p:cBhvr>
                                      <p:to>
                                        <p:strVal val="visible"/>
                                      </p:to>
                                    </p:set>
                                    <p:animEffect transition="in" filter="fade">
                                      <p:cBhvr>
                                        <p:cTn id="7" dur="500"/>
                                        <p:tgtEl>
                                          <p:spTgt spid="1737"/>
                                        </p:tgtEl>
                                      </p:cBhvr>
                                    </p:animEffect>
                                  </p:childTnLst>
                                </p:cTn>
                              </p:par>
                            </p:childTnLst>
                          </p:cTn>
                        </p:par>
                        <p:par>
                          <p:cTn id="8" fill="hold">
                            <p:stCondLst>
                              <p:cond delay="500"/>
                            </p:stCondLst>
                            <p:childTnLst>
                              <p:par>
                                <p:cTn id="9" presetID="10" presetClass="entr" presetSubtype="0" fill="hold" grpId="2" nodeType="afterEffect">
                                  <p:stCondLst>
                                    <p:cond delay="100"/>
                                  </p:stCondLst>
                                  <p:childTnLst>
                                    <p:set>
                                      <p:cBhvr>
                                        <p:cTn id="10" dur="1" fill="hold">
                                          <p:stCondLst>
                                            <p:cond delay="0"/>
                                          </p:stCondLst>
                                        </p:cTn>
                                        <p:tgtEl>
                                          <p:spTgt spid="1726"/>
                                        </p:tgtEl>
                                        <p:attrNameLst>
                                          <p:attrName>style.visibility</p:attrName>
                                        </p:attrNameLst>
                                      </p:cBhvr>
                                      <p:to>
                                        <p:strVal val="visible"/>
                                      </p:to>
                                    </p:set>
                                    <p:animEffect transition="in" filter="fade">
                                      <p:cBhvr>
                                        <p:cTn id="11" dur="500"/>
                                        <p:tgtEl>
                                          <p:spTgt spid="1726"/>
                                        </p:tgtEl>
                                      </p:cBhvr>
                                    </p:animEffect>
                                  </p:childTnLst>
                                </p:cTn>
                              </p:par>
                            </p:childTnLst>
                          </p:cTn>
                        </p:par>
                        <p:par>
                          <p:cTn id="12" fill="hold">
                            <p:stCondLst>
                              <p:cond delay="1100"/>
                            </p:stCondLst>
                            <p:childTnLst>
                              <p:par>
                                <p:cTn id="13" presetID="10" presetClass="entr" presetSubtype="0" fill="hold" grpId="3" nodeType="afterEffect">
                                  <p:stCondLst>
                                    <p:cond delay="200"/>
                                  </p:stCondLst>
                                  <p:childTnLst>
                                    <p:set>
                                      <p:cBhvr>
                                        <p:cTn id="14" dur="1" fill="hold">
                                          <p:stCondLst>
                                            <p:cond delay="0"/>
                                          </p:stCondLst>
                                        </p:cTn>
                                        <p:tgtEl>
                                          <p:spTgt spid="1736"/>
                                        </p:tgtEl>
                                        <p:attrNameLst>
                                          <p:attrName>style.visibility</p:attrName>
                                        </p:attrNameLst>
                                      </p:cBhvr>
                                      <p:to>
                                        <p:strVal val="visible"/>
                                      </p:to>
                                    </p:set>
                                    <p:animEffect transition="in" filter="fade">
                                      <p:cBhvr>
                                        <p:cTn id="15" dur="500"/>
                                        <p:tgtEl>
                                          <p:spTgt spid="1736"/>
                                        </p:tgtEl>
                                      </p:cBhvr>
                                    </p:animEffect>
                                  </p:childTnLst>
                                </p:cTn>
                              </p:par>
                            </p:childTnLst>
                          </p:cTn>
                        </p:par>
                        <p:par>
                          <p:cTn id="16" fill="hold">
                            <p:stCondLst>
                              <p:cond delay="1800"/>
                            </p:stCondLst>
                            <p:childTnLst>
                              <p:par>
                                <p:cTn id="17" presetID="10" presetClass="entr" presetSubtype="0" fill="hold" grpId="4" nodeType="afterEffect">
                                  <p:stCondLst>
                                    <p:cond delay="300"/>
                                  </p:stCondLst>
                                  <p:childTnLst>
                                    <p:set>
                                      <p:cBhvr>
                                        <p:cTn id="18" dur="1" fill="hold">
                                          <p:stCondLst>
                                            <p:cond delay="0"/>
                                          </p:stCondLst>
                                        </p:cTn>
                                        <p:tgtEl>
                                          <p:spTgt spid="1727"/>
                                        </p:tgtEl>
                                        <p:attrNameLst>
                                          <p:attrName>style.visibility</p:attrName>
                                        </p:attrNameLst>
                                      </p:cBhvr>
                                      <p:to>
                                        <p:strVal val="visible"/>
                                      </p:to>
                                    </p:set>
                                    <p:animEffect transition="in" filter="fade">
                                      <p:cBhvr>
                                        <p:cTn id="19" dur="500"/>
                                        <p:tgtEl>
                                          <p:spTgt spid="1727"/>
                                        </p:tgtEl>
                                      </p:cBhvr>
                                    </p:animEffect>
                                  </p:childTnLst>
                                </p:cTn>
                              </p:par>
                            </p:childTnLst>
                          </p:cTn>
                        </p:par>
                        <p:par>
                          <p:cTn id="20" fill="hold">
                            <p:stCondLst>
                              <p:cond delay="2600"/>
                            </p:stCondLst>
                            <p:childTnLst>
                              <p:par>
                                <p:cTn id="21" presetID="10" presetClass="entr" presetSubtype="0" fill="hold" grpId="5" nodeType="afterEffect">
                                  <p:stCondLst>
                                    <p:cond delay="400"/>
                                  </p:stCondLst>
                                  <p:childTnLst>
                                    <p:set>
                                      <p:cBhvr>
                                        <p:cTn id="22" dur="1" fill="hold">
                                          <p:stCondLst>
                                            <p:cond delay="0"/>
                                          </p:stCondLst>
                                        </p:cTn>
                                        <p:tgtEl>
                                          <p:spTgt spid="1735"/>
                                        </p:tgtEl>
                                        <p:attrNameLst>
                                          <p:attrName>style.visibility</p:attrName>
                                        </p:attrNameLst>
                                      </p:cBhvr>
                                      <p:to>
                                        <p:strVal val="visible"/>
                                      </p:to>
                                    </p:set>
                                    <p:animEffect transition="in" filter="fade">
                                      <p:cBhvr>
                                        <p:cTn id="23" dur="500"/>
                                        <p:tgtEl>
                                          <p:spTgt spid="1735"/>
                                        </p:tgtEl>
                                      </p:cBhvr>
                                    </p:animEffect>
                                  </p:childTnLst>
                                </p:cTn>
                              </p:par>
                            </p:childTnLst>
                          </p:cTn>
                        </p:par>
                        <p:par>
                          <p:cTn id="24" fill="hold">
                            <p:stCondLst>
                              <p:cond delay="3500"/>
                            </p:stCondLst>
                            <p:childTnLst>
                              <p:par>
                                <p:cTn id="25" presetID="10" presetClass="entr" presetSubtype="0" fill="hold" grpId="6" nodeType="afterEffect">
                                  <p:stCondLst>
                                    <p:cond delay="500"/>
                                  </p:stCondLst>
                                  <p:childTnLst>
                                    <p:set>
                                      <p:cBhvr>
                                        <p:cTn id="26" dur="1" fill="hold">
                                          <p:stCondLst>
                                            <p:cond delay="0"/>
                                          </p:stCondLst>
                                        </p:cTn>
                                        <p:tgtEl>
                                          <p:spTgt spid="1728"/>
                                        </p:tgtEl>
                                        <p:attrNameLst>
                                          <p:attrName>style.visibility</p:attrName>
                                        </p:attrNameLst>
                                      </p:cBhvr>
                                      <p:to>
                                        <p:strVal val="visible"/>
                                      </p:to>
                                    </p:set>
                                    <p:animEffect transition="in" filter="fade">
                                      <p:cBhvr>
                                        <p:cTn id="27" dur="500"/>
                                        <p:tgtEl>
                                          <p:spTgt spid="1728"/>
                                        </p:tgtEl>
                                      </p:cBhvr>
                                    </p:animEffect>
                                  </p:childTnLst>
                                </p:cTn>
                              </p:par>
                            </p:childTnLst>
                          </p:cTn>
                        </p:par>
                        <p:par>
                          <p:cTn id="28" fill="hold">
                            <p:stCondLst>
                              <p:cond delay="4500"/>
                            </p:stCondLst>
                            <p:childTnLst>
                              <p:par>
                                <p:cTn id="29" presetID="10" presetClass="entr" presetSubtype="0" fill="hold" grpId="7" nodeType="afterEffect">
                                  <p:stCondLst>
                                    <p:cond delay="600"/>
                                  </p:stCondLst>
                                  <p:childTnLst>
                                    <p:set>
                                      <p:cBhvr>
                                        <p:cTn id="30" dur="1" fill="hold">
                                          <p:stCondLst>
                                            <p:cond delay="0"/>
                                          </p:stCondLst>
                                        </p:cTn>
                                        <p:tgtEl>
                                          <p:spTgt spid="1734"/>
                                        </p:tgtEl>
                                        <p:attrNameLst>
                                          <p:attrName>style.visibility</p:attrName>
                                        </p:attrNameLst>
                                      </p:cBhvr>
                                      <p:to>
                                        <p:strVal val="visible"/>
                                      </p:to>
                                    </p:set>
                                    <p:animEffect transition="in" filter="fade">
                                      <p:cBhvr>
                                        <p:cTn id="31" dur="500"/>
                                        <p:tgtEl>
                                          <p:spTgt spid="1734"/>
                                        </p:tgtEl>
                                      </p:cBhvr>
                                    </p:animEffect>
                                  </p:childTnLst>
                                </p:cTn>
                              </p:par>
                            </p:childTnLst>
                          </p:cTn>
                        </p:par>
                        <p:par>
                          <p:cTn id="32" fill="hold">
                            <p:stCondLst>
                              <p:cond delay="5600"/>
                            </p:stCondLst>
                            <p:childTnLst>
                              <p:par>
                                <p:cTn id="33" presetID="10" presetClass="entr" presetSubtype="0" fill="hold" grpId="8" nodeType="afterEffect">
                                  <p:stCondLst>
                                    <p:cond delay="700"/>
                                  </p:stCondLst>
                                  <p:childTnLst>
                                    <p:set>
                                      <p:cBhvr>
                                        <p:cTn id="34" dur="1" fill="hold">
                                          <p:stCondLst>
                                            <p:cond delay="0"/>
                                          </p:stCondLst>
                                        </p:cTn>
                                        <p:tgtEl>
                                          <p:spTgt spid="1729"/>
                                        </p:tgtEl>
                                        <p:attrNameLst>
                                          <p:attrName>style.visibility</p:attrName>
                                        </p:attrNameLst>
                                      </p:cBhvr>
                                      <p:to>
                                        <p:strVal val="visible"/>
                                      </p:to>
                                    </p:set>
                                    <p:animEffect transition="in" filter="fade">
                                      <p:cBhvr>
                                        <p:cTn id="35" dur="500"/>
                                        <p:tgtEl>
                                          <p:spTgt spid="1729"/>
                                        </p:tgtEl>
                                      </p:cBhvr>
                                    </p:animEffect>
                                  </p:childTnLst>
                                </p:cTn>
                              </p:par>
                            </p:childTnLst>
                          </p:cTn>
                        </p:par>
                        <p:par>
                          <p:cTn id="36" fill="hold">
                            <p:stCondLst>
                              <p:cond delay="6800"/>
                            </p:stCondLst>
                            <p:childTnLst>
                              <p:par>
                                <p:cTn id="37" presetID="10" presetClass="entr" presetSubtype="0" fill="hold" grpId="9" nodeType="afterEffect">
                                  <p:stCondLst>
                                    <p:cond delay="800"/>
                                  </p:stCondLst>
                                  <p:childTnLst>
                                    <p:set>
                                      <p:cBhvr>
                                        <p:cTn id="38" dur="1" fill="hold">
                                          <p:stCondLst>
                                            <p:cond delay="0"/>
                                          </p:stCondLst>
                                        </p:cTn>
                                        <p:tgtEl>
                                          <p:spTgt spid="1733"/>
                                        </p:tgtEl>
                                        <p:attrNameLst>
                                          <p:attrName>style.visibility</p:attrName>
                                        </p:attrNameLst>
                                      </p:cBhvr>
                                      <p:to>
                                        <p:strVal val="visible"/>
                                      </p:to>
                                    </p:set>
                                    <p:animEffect transition="in" filter="fade">
                                      <p:cBhvr>
                                        <p:cTn id="39" dur="500"/>
                                        <p:tgtEl>
                                          <p:spTgt spid="1733"/>
                                        </p:tgtEl>
                                      </p:cBhvr>
                                    </p:animEffect>
                                  </p:childTnLst>
                                </p:cTn>
                              </p:par>
                            </p:childTnLst>
                          </p:cTn>
                        </p:par>
                        <p:par>
                          <p:cTn id="40" fill="hold">
                            <p:stCondLst>
                              <p:cond delay="8100"/>
                            </p:stCondLst>
                            <p:childTnLst>
                              <p:par>
                                <p:cTn id="41" presetID="10" presetClass="entr" presetSubtype="0" fill="hold" grpId="10" nodeType="afterEffect">
                                  <p:stCondLst>
                                    <p:cond delay="900"/>
                                  </p:stCondLst>
                                  <p:childTnLst>
                                    <p:set>
                                      <p:cBhvr>
                                        <p:cTn id="42" dur="1" fill="hold">
                                          <p:stCondLst>
                                            <p:cond delay="0"/>
                                          </p:stCondLst>
                                        </p:cTn>
                                        <p:tgtEl>
                                          <p:spTgt spid="1730"/>
                                        </p:tgtEl>
                                        <p:attrNameLst>
                                          <p:attrName>style.visibility</p:attrName>
                                        </p:attrNameLst>
                                      </p:cBhvr>
                                      <p:to>
                                        <p:strVal val="visible"/>
                                      </p:to>
                                    </p:set>
                                    <p:animEffect transition="in" filter="fade">
                                      <p:cBhvr>
                                        <p:cTn id="43" dur="500"/>
                                        <p:tgtEl>
                                          <p:spTgt spid="1730"/>
                                        </p:tgtEl>
                                      </p:cBhvr>
                                    </p:animEffect>
                                  </p:childTnLst>
                                </p:cTn>
                              </p:par>
                            </p:childTnLst>
                          </p:cTn>
                        </p:par>
                        <p:par>
                          <p:cTn id="44" fill="hold">
                            <p:stCondLst>
                              <p:cond delay="9500"/>
                            </p:stCondLst>
                            <p:childTnLst>
                              <p:par>
                                <p:cTn id="45" presetID="10" presetClass="entr" presetSubtype="0" fill="hold" grpId="11" nodeType="afterEffect">
                                  <p:stCondLst>
                                    <p:cond delay="1000"/>
                                  </p:stCondLst>
                                  <p:childTnLst>
                                    <p:set>
                                      <p:cBhvr>
                                        <p:cTn id="46" dur="1" fill="hold">
                                          <p:stCondLst>
                                            <p:cond delay="0"/>
                                          </p:stCondLst>
                                        </p:cTn>
                                        <p:tgtEl>
                                          <p:spTgt spid="1732"/>
                                        </p:tgtEl>
                                        <p:attrNameLst>
                                          <p:attrName>style.visibility</p:attrName>
                                        </p:attrNameLst>
                                      </p:cBhvr>
                                      <p:to>
                                        <p:strVal val="visible"/>
                                      </p:to>
                                    </p:set>
                                    <p:animEffect transition="in" filter="fade">
                                      <p:cBhvr>
                                        <p:cTn id="47" dur="500"/>
                                        <p:tgtEl>
                                          <p:spTgt spid="1732"/>
                                        </p:tgtEl>
                                      </p:cBhvr>
                                    </p:animEffect>
                                  </p:childTnLst>
                                </p:cTn>
                              </p:par>
                            </p:childTnLst>
                          </p:cTn>
                        </p:par>
                        <p:par>
                          <p:cTn id="48" fill="hold">
                            <p:stCondLst>
                              <p:cond delay="11000"/>
                            </p:stCondLst>
                            <p:childTnLst>
                              <p:par>
                                <p:cTn id="49" presetID="10" presetClass="entr" presetSubtype="0" fill="hold" grpId="12" nodeType="afterEffect">
                                  <p:stCondLst>
                                    <p:cond delay="1100"/>
                                  </p:stCondLst>
                                  <p:childTnLst>
                                    <p:set>
                                      <p:cBhvr>
                                        <p:cTn id="50" dur="1" fill="hold">
                                          <p:stCondLst>
                                            <p:cond delay="0"/>
                                          </p:stCondLst>
                                        </p:cTn>
                                        <p:tgtEl>
                                          <p:spTgt spid="1731"/>
                                        </p:tgtEl>
                                        <p:attrNameLst>
                                          <p:attrName>style.visibility</p:attrName>
                                        </p:attrNameLst>
                                      </p:cBhvr>
                                      <p:to>
                                        <p:strVal val="visible"/>
                                      </p:to>
                                    </p:set>
                                    <p:animEffect transition="in" filter="fade">
                                      <p:cBhvr>
                                        <p:cTn id="51" dur="500"/>
                                        <p:tgtEl>
                                          <p:spTgt spid="1731"/>
                                        </p:tgtEl>
                                      </p:cBhvr>
                                    </p:animEffect>
                                  </p:childTnLst>
                                </p:cTn>
                              </p:par>
                            </p:childTnLst>
                          </p:cTn>
                        </p:par>
                        <p:par>
                          <p:cTn id="52" fill="hold">
                            <p:stCondLst>
                              <p:cond delay="12600"/>
                            </p:stCondLst>
                            <p:childTnLst>
                              <p:par>
                                <p:cTn id="53" presetID="10" presetClass="entr" presetSubtype="0" fill="hold" grpId="13" nodeType="afterEffect">
                                  <p:stCondLst>
                                    <p:cond delay="0"/>
                                  </p:stCondLst>
                                  <p:childTnLst>
                                    <p:set>
                                      <p:cBhvr>
                                        <p:cTn id="54" dur="1" fill="hold">
                                          <p:stCondLst>
                                            <p:cond delay="0"/>
                                          </p:stCondLst>
                                        </p:cTn>
                                        <p:tgtEl>
                                          <p:spTgt spid="1745"/>
                                        </p:tgtEl>
                                        <p:attrNameLst>
                                          <p:attrName>style.visibility</p:attrName>
                                        </p:attrNameLst>
                                      </p:cBhvr>
                                      <p:to>
                                        <p:strVal val="visible"/>
                                      </p:to>
                                    </p:set>
                                    <p:animEffect transition="in" filter="fade">
                                      <p:cBhvr>
                                        <p:cTn id="55" dur="500"/>
                                        <p:tgtEl>
                                          <p:spTgt spid="17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6" grpId="2" animBg="1" advAuto="0"/>
      <p:bldP spid="1727" grpId="4" animBg="1" advAuto="0"/>
      <p:bldP spid="1728" grpId="6" animBg="1" advAuto="0"/>
      <p:bldP spid="1729" grpId="8" animBg="1" advAuto="0"/>
      <p:bldP spid="1730" grpId="10" animBg="1" advAuto="0"/>
      <p:bldP spid="1731" grpId="12" animBg="1" advAuto="0"/>
      <p:bldP spid="1732" grpId="11" animBg="1" advAuto="0"/>
      <p:bldP spid="1733" grpId="9" animBg="1" advAuto="0"/>
      <p:bldP spid="1734" grpId="7" animBg="1" advAuto="0"/>
      <p:bldP spid="1735" grpId="5" animBg="1" advAuto="0"/>
      <p:bldP spid="1736" grpId="3" animBg="1" advAuto="0"/>
      <p:bldP spid="1737" grpId="1" animBg="1" advAuto="0"/>
      <p:bldP spid="1745" grpId="13"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Shape 896"/>
          <p:cNvSpPr/>
          <p:nvPr/>
        </p:nvSpPr>
        <p:spPr>
          <a:xfrm>
            <a:off x="-20637" y="927203"/>
            <a:ext cx="12207875" cy="5554457"/>
          </a:xfrm>
          <a:prstGeom prst="rect">
            <a:avLst/>
          </a:prstGeom>
          <a:solidFill>
            <a:srgbClr val="DEEBFF"/>
          </a:solidFill>
          <a:ln w="12700">
            <a:miter lim="400000"/>
          </a:ln>
        </p:spPr>
        <p:txBody>
          <a:bodyPr lIns="45719" rIns="45719" anchor="ctr"/>
          <a:lstStyle/>
          <a:p>
            <a:endParaRPr/>
          </a:p>
        </p:txBody>
      </p:sp>
      <p:sp>
        <p:nvSpPr>
          <p:cNvPr id="897" name="Shape 897"/>
          <p:cNvSpPr>
            <a:spLocks noGrp="1"/>
          </p:cNvSpPr>
          <p:nvPr>
            <p:ph type="sldNum" sz="quarter" idx="2"/>
          </p:nvPr>
        </p:nvSpPr>
        <p:spPr>
          <a:xfrm>
            <a:off x="11714872" y="6534150"/>
            <a:ext cx="170742" cy="23114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7</a:t>
            </a:fld>
            <a:endParaRPr/>
          </a:p>
        </p:txBody>
      </p:sp>
      <p:sp>
        <p:nvSpPr>
          <p:cNvPr id="898" name="Shape 898"/>
          <p:cNvSpPr>
            <a:spLocks noGrp="1"/>
          </p:cNvSpPr>
          <p:nvPr>
            <p:ph type="body" sz="quarter" idx="1"/>
          </p:nvPr>
        </p:nvSpPr>
        <p:spPr>
          <a:xfrm>
            <a:off x="0" y="0"/>
            <a:ext cx="12192000" cy="933450"/>
          </a:xfrm>
          <a:prstGeom prst="rect">
            <a:avLst/>
          </a:prstGeom>
        </p:spPr>
        <p:txBody>
          <a:bodyPr/>
          <a:lstStyle>
            <a:lvl1pPr defTabSz="457189">
              <a:spcBef>
                <a:spcPts val="400"/>
              </a:spcBef>
              <a:defRPr sz="2000"/>
            </a:lvl1pPr>
          </a:lstStyle>
          <a:p>
            <a:r>
              <a:t>CSS PROBLEMS</a:t>
            </a:r>
          </a:p>
        </p:txBody>
      </p:sp>
      <p:pic>
        <p:nvPicPr>
          <p:cNvPr id="899" name="pasted-image.tiff"/>
          <p:cNvPicPr>
            <a:picLocks noChangeAspect="1"/>
          </p:cNvPicPr>
          <p:nvPr/>
        </p:nvPicPr>
        <p:blipFill>
          <a:blip r:embed="rId3">
            <a:extLst/>
          </a:blip>
          <a:srcRect l="47620" t="57868" r="4398" b="16753"/>
          <a:stretch>
            <a:fillRect/>
          </a:stretch>
        </p:blipFill>
        <p:spPr>
          <a:xfrm>
            <a:off x="2768600" y="2796009"/>
            <a:ext cx="6654931" cy="161727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 name="Shape 903"/>
          <p:cNvSpPr/>
          <p:nvPr/>
        </p:nvSpPr>
        <p:spPr>
          <a:xfrm>
            <a:off x="-20637" y="927203"/>
            <a:ext cx="12207875" cy="5554457"/>
          </a:xfrm>
          <a:prstGeom prst="rect">
            <a:avLst/>
          </a:prstGeom>
          <a:solidFill>
            <a:srgbClr val="FFB500"/>
          </a:solidFill>
          <a:ln w="12700">
            <a:miter lim="400000"/>
          </a:ln>
        </p:spPr>
        <p:txBody>
          <a:bodyPr lIns="45719" rIns="45719" anchor="ctr"/>
          <a:lstStyle/>
          <a:p>
            <a:endParaRPr/>
          </a:p>
        </p:txBody>
      </p:sp>
      <p:sp>
        <p:nvSpPr>
          <p:cNvPr id="904" name="Shape 904"/>
          <p:cNvSpPr>
            <a:spLocks noGrp="1"/>
          </p:cNvSpPr>
          <p:nvPr>
            <p:ph type="sldNum" sz="quarter" idx="2"/>
          </p:nvPr>
        </p:nvSpPr>
        <p:spPr>
          <a:xfrm>
            <a:off x="11714872" y="6534150"/>
            <a:ext cx="170742" cy="23114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8</a:t>
            </a:fld>
            <a:endParaRPr/>
          </a:p>
        </p:txBody>
      </p:sp>
      <p:sp>
        <p:nvSpPr>
          <p:cNvPr id="905" name="Shape 905"/>
          <p:cNvSpPr>
            <a:spLocks noGrp="1"/>
          </p:cNvSpPr>
          <p:nvPr>
            <p:ph type="body" sz="quarter" idx="1"/>
          </p:nvPr>
        </p:nvSpPr>
        <p:spPr>
          <a:xfrm>
            <a:off x="0" y="0"/>
            <a:ext cx="12192000" cy="933450"/>
          </a:xfrm>
          <a:prstGeom prst="rect">
            <a:avLst/>
          </a:prstGeom>
        </p:spPr>
        <p:txBody>
          <a:bodyPr/>
          <a:lstStyle>
            <a:lvl1pPr defTabSz="457189">
              <a:spcBef>
                <a:spcPts val="400"/>
              </a:spcBef>
              <a:defRPr sz="2000"/>
            </a:lvl1pPr>
          </a:lstStyle>
          <a:p>
            <a:r>
              <a:t>CSS PROBLEMS</a:t>
            </a:r>
          </a:p>
        </p:txBody>
      </p:sp>
      <p:pic>
        <p:nvPicPr>
          <p:cNvPr id="906" name="pasted-image.tiff"/>
          <p:cNvPicPr>
            <a:picLocks noChangeAspect="1"/>
          </p:cNvPicPr>
          <p:nvPr/>
        </p:nvPicPr>
        <p:blipFill>
          <a:blip r:embed="rId3">
            <a:extLst/>
          </a:blip>
          <a:srcRect l="574" t="2132" r="38013" b="41738"/>
          <a:stretch>
            <a:fillRect/>
          </a:stretch>
        </p:blipFill>
        <p:spPr>
          <a:xfrm>
            <a:off x="2352278" y="3139281"/>
            <a:ext cx="7487397" cy="141772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83F49"/>
        </a:solidFill>
        <a:effectLst/>
      </p:bgPr>
    </p:bg>
    <p:spTree>
      <p:nvGrpSpPr>
        <p:cNvPr id="1" name=""/>
        <p:cNvGrpSpPr/>
        <p:nvPr/>
      </p:nvGrpSpPr>
      <p:grpSpPr>
        <a:xfrm>
          <a:off x="0" y="0"/>
          <a:ext cx="0" cy="0"/>
          <a:chOff x="0" y="0"/>
          <a:chExt cx="0" cy="0"/>
        </a:xfrm>
      </p:grpSpPr>
      <p:sp>
        <p:nvSpPr>
          <p:cNvPr id="910" name="Shape 910"/>
          <p:cNvSpPr>
            <a:spLocks noGrp="1"/>
          </p:cNvSpPr>
          <p:nvPr>
            <p:ph type="sldNum" sz="quarter" idx="2"/>
          </p:nvPr>
        </p:nvSpPr>
        <p:spPr>
          <a:xfrm>
            <a:off x="11714872" y="6534150"/>
            <a:ext cx="170742" cy="23114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9</a:t>
            </a:fld>
            <a:endParaRPr/>
          </a:p>
        </p:txBody>
      </p:sp>
      <p:sp>
        <p:nvSpPr>
          <p:cNvPr id="911" name="Shape 911"/>
          <p:cNvSpPr/>
          <p:nvPr/>
        </p:nvSpPr>
        <p:spPr>
          <a:xfrm>
            <a:off x="1838325" y="1719263"/>
            <a:ext cx="8705850" cy="20472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6600" b="1">
                <a:solidFill>
                  <a:srgbClr val="FFFFFF"/>
                </a:solidFill>
                <a:effectLst>
                  <a:outerShdw blurRad="38100" dist="38100" dir="2700000" rotWithShape="0">
                    <a:srgbClr val="000000">
                      <a:alpha val="43137"/>
                    </a:srgbClr>
                  </a:outerShdw>
                </a:effectLst>
              </a:defRPr>
            </a:lvl1pPr>
          </a:lstStyle>
          <a:p>
            <a:r>
              <a:t>GOODBYE FLOATS AND CLEARFIXES</a:t>
            </a:r>
          </a:p>
        </p:txBody>
      </p:sp>
      <p:sp>
        <p:nvSpPr>
          <p:cNvPr id="912" name="Shape 912"/>
          <p:cNvSpPr/>
          <p:nvPr/>
        </p:nvSpPr>
        <p:spPr>
          <a:xfrm>
            <a:off x="6664325" y="3689350"/>
            <a:ext cx="4311650" cy="2047240"/>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6600" b="1">
                <a:solidFill>
                  <a:schemeClr val="accent2"/>
                </a:solidFill>
                <a:effectLst>
                  <a:outerShdw blurRad="38100" dist="38100" dir="2700000" rotWithShape="0">
                    <a:srgbClr val="000000">
                      <a:alpha val="43137"/>
                    </a:srgbClr>
                  </a:outerShdw>
                </a:effectLst>
              </a:defRPr>
            </a:lvl1pPr>
          </a:lstStyle>
          <a:p>
            <a:r>
              <a:t>HELLO FLEXBOX.</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911"/>
                                        </p:tgtEl>
                                        <p:attrNameLst>
                                          <p:attrName>style.visibility</p:attrName>
                                        </p:attrNameLst>
                                      </p:cBhvr>
                                      <p:to>
                                        <p:strVal val="visible"/>
                                      </p:to>
                                    </p:set>
                                    <p:animEffect transition="in" filter="fade">
                                      <p:cBhvr>
                                        <p:cTn id="7" dur="500"/>
                                        <p:tgtEl>
                                          <p:spTgt spid="911"/>
                                        </p:tgtEl>
                                      </p:cBhvr>
                                    </p:animEffect>
                                  </p:childTnLst>
                                </p:cTn>
                              </p:par>
                            </p:childTnLst>
                          </p:cTn>
                        </p:par>
                        <p:par>
                          <p:cTn id="8" fill="hold">
                            <p:stCondLst>
                              <p:cond delay="500"/>
                            </p:stCondLst>
                            <p:childTnLst>
                              <p:par>
                                <p:cTn id="9" presetID="10" presetClass="entr" presetSubtype="0" fill="hold" grpId="2" nodeType="afterEffect">
                                  <p:stCondLst>
                                    <p:cond delay="0"/>
                                  </p:stCondLst>
                                  <p:childTnLst>
                                    <p:set>
                                      <p:cBhvr>
                                        <p:cTn id="10" dur="1" fill="hold">
                                          <p:stCondLst>
                                            <p:cond delay="0"/>
                                          </p:stCondLst>
                                        </p:cTn>
                                        <p:tgtEl>
                                          <p:spTgt spid="912"/>
                                        </p:tgtEl>
                                        <p:attrNameLst>
                                          <p:attrName>style.visibility</p:attrName>
                                        </p:attrNameLst>
                                      </p:cBhvr>
                                      <p:to>
                                        <p:strVal val="visible"/>
                                      </p:to>
                                    </p:set>
                                    <p:animEffect transition="in" filter="fade">
                                      <p:cBhvr>
                                        <p:cTn id="11" dur="500"/>
                                        <p:tgtEl>
                                          <p:spTgt spid="9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 grpId="1" animBg="1" advAuto="0"/>
      <p:bldP spid="912" grpId="2" animBg="1" advAuto="0"/>
    </p:bldLst>
  </p:timing>
</p:sld>
</file>

<file path=ppt/theme/theme1.xml><?xml version="1.0" encoding="utf-8"?>
<a:theme xmlns:a="http://schemas.openxmlformats.org/drawingml/2006/main" name="Cover Slides">
  <a:themeElements>
    <a:clrScheme name="Cover Slides">
      <a:dk1>
        <a:srgbClr val="464547"/>
      </a:dk1>
      <a:lt1>
        <a:srgbClr val="FFFFFF"/>
      </a:lt1>
      <a:dk2>
        <a:srgbClr val="A7A7A7"/>
      </a:dk2>
      <a:lt2>
        <a:srgbClr val="535353"/>
      </a:lt2>
      <a:accent1>
        <a:srgbClr val="CCCCCC"/>
      </a:accent1>
      <a:accent2>
        <a:srgbClr val="39C2D7"/>
      </a:accent2>
      <a:accent3>
        <a:srgbClr val="1B8BA0"/>
      </a:accent3>
      <a:accent4>
        <a:srgbClr val="A3C644"/>
      </a:accent4>
      <a:accent5>
        <a:srgbClr val="7F993A"/>
      </a:accent5>
      <a:accent6>
        <a:srgbClr val="B22746"/>
      </a:accent6>
      <a:hlink>
        <a:srgbClr val="0000FF"/>
      </a:hlink>
      <a:folHlink>
        <a:srgbClr val="FF00FF"/>
      </a:folHlink>
    </a:clrScheme>
    <a:fontScheme name="Cover Slides">
      <a:majorFont>
        <a:latin typeface="Helvetica"/>
        <a:ea typeface="Helvetica"/>
        <a:cs typeface="Helvetica"/>
      </a:majorFont>
      <a:minorFont>
        <a:latin typeface="Calibri"/>
        <a:ea typeface="Calibri"/>
        <a:cs typeface="Calibri"/>
      </a:minorFont>
    </a:fontScheme>
    <a:fmtScheme name="Cover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3429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464547"/>
            </a:solidFill>
            <a:effectLst/>
            <a:uFillTx/>
            <a:latin typeface="Trebuchet MS"/>
            <a:ea typeface="Trebuchet MS"/>
            <a:cs typeface="Trebuchet MS"/>
            <a:sym typeface="Trebuchet M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3429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464547"/>
            </a:solidFill>
            <a:effectLst/>
            <a:uFillTx/>
            <a:latin typeface="Trebuchet MS"/>
            <a:ea typeface="Trebuchet MS"/>
            <a:cs typeface="Trebuchet MS"/>
            <a:sym typeface="Trebuchet M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over Slides">
  <a:themeElements>
    <a:clrScheme name="Cover Slides">
      <a:dk1>
        <a:srgbClr val="000000"/>
      </a:dk1>
      <a:lt1>
        <a:srgbClr val="FFFFFF"/>
      </a:lt1>
      <a:dk2>
        <a:srgbClr val="A7A7A7"/>
      </a:dk2>
      <a:lt2>
        <a:srgbClr val="535353"/>
      </a:lt2>
      <a:accent1>
        <a:srgbClr val="CCCCCC"/>
      </a:accent1>
      <a:accent2>
        <a:srgbClr val="39C2D7"/>
      </a:accent2>
      <a:accent3>
        <a:srgbClr val="1B8BA0"/>
      </a:accent3>
      <a:accent4>
        <a:srgbClr val="A3C644"/>
      </a:accent4>
      <a:accent5>
        <a:srgbClr val="7F993A"/>
      </a:accent5>
      <a:accent6>
        <a:srgbClr val="B22746"/>
      </a:accent6>
      <a:hlink>
        <a:srgbClr val="0000FF"/>
      </a:hlink>
      <a:folHlink>
        <a:srgbClr val="FF00FF"/>
      </a:folHlink>
    </a:clrScheme>
    <a:fontScheme name="Cover Slides">
      <a:majorFont>
        <a:latin typeface="Helvetica"/>
        <a:ea typeface="Helvetica"/>
        <a:cs typeface="Helvetica"/>
      </a:majorFont>
      <a:minorFont>
        <a:latin typeface="Calibri"/>
        <a:ea typeface="Calibri"/>
        <a:cs typeface="Calibri"/>
      </a:minorFont>
    </a:fontScheme>
    <a:fmtScheme name="Cover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3429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464547"/>
            </a:solidFill>
            <a:effectLst/>
            <a:uFillTx/>
            <a:latin typeface="Trebuchet MS"/>
            <a:ea typeface="Trebuchet MS"/>
            <a:cs typeface="Trebuchet MS"/>
            <a:sym typeface="Trebuchet M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3429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464547"/>
            </a:solidFill>
            <a:effectLst/>
            <a:uFillTx/>
            <a:latin typeface="Trebuchet MS"/>
            <a:ea typeface="Trebuchet MS"/>
            <a:cs typeface="Trebuchet MS"/>
            <a:sym typeface="Trebuchet M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5276</TotalTime>
  <Words>10949</Words>
  <Application>Microsoft Macintosh PowerPoint</Application>
  <PresentationFormat>Widescreen</PresentationFormat>
  <Paragraphs>1365</Paragraphs>
  <Slides>65</Slides>
  <Notes>50</Notes>
  <HiddenSlides>0</HiddenSlides>
  <MMClips>6</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65</vt:i4>
      </vt:variant>
    </vt:vector>
  </HeadingPairs>
  <TitlesOfParts>
    <vt:vector size="76" baseType="lpstr">
      <vt:lpstr>Arial</vt:lpstr>
      <vt:lpstr>Arial Black</vt:lpstr>
      <vt:lpstr>Calibri</vt:lpstr>
      <vt:lpstr>Century Gothic</vt:lpstr>
      <vt:lpstr>Courier New</vt:lpstr>
      <vt:lpstr>Gill Sans MT Condensed</vt:lpstr>
      <vt:lpstr>Helvetica</vt:lpstr>
      <vt:lpstr>Source Sans Pro Light</vt:lpstr>
      <vt:lpstr>SourceCodePro</vt:lpstr>
      <vt:lpstr>Trebuchet MS</vt:lpstr>
      <vt:lpstr>Cover Slides</vt:lpstr>
      <vt:lpstr>PowerPoint Presentation</vt:lpstr>
      <vt:lpstr>PowerPoint Presentation</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Concepts and Terminology</vt:lpstr>
      <vt:lpstr>PowerPoint Presentation</vt:lpstr>
      <vt:lpstr>PowerPoint Presentation</vt:lpstr>
      <vt:lpstr>PowerPoint Presentation</vt:lpstr>
      <vt:lpstr>PowerPoint Presentation</vt:lpstr>
      <vt:lpstr>CONTAINER PROPERTIES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flex item PROPERTIES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examples</vt:lpstr>
      <vt:lpstr>PowerPoint Presentation</vt:lpstr>
      <vt:lpstr>PowerPoint Presentation</vt:lpstr>
      <vt:lpstr>conclusion</vt:lpstr>
      <vt:lpstr>PowerPoint Presentation</vt:lpstr>
      <vt:lpstr>CSS</vt:lpstr>
      <vt:lpstr>PowerPoint Presentation</vt:lpstr>
      <vt:lpstr>PowerPoint Presentation</vt:lpstr>
      <vt:lpstr>PowerPoint Presentation</vt:lpstr>
      <vt:lpstr>PowerPoint Presentation</vt:lpstr>
      <vt:lpstr>Components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Mariia Obizna</dc:creator>
  <cp:lastModifiedBy>Microsoft Office User</cp:lastModifiedBy>
  <cp:revision>58</cp:revision>
  <dcterms:modified xsi:type="dcterms:W3CDTF">2018-04-30T07:51:22Z</dcterms:modified>
</cp:coreProperties>
</file>